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310" r:id="rId2"/>
    <p:sldId id="316" r:id="rId3"/>
    <p:sldId id="256" r:id="rId4"/>
    <p:sldId id="438" r:id="rId5"/>
    <p:sldId id="258" r:id="rId6"/>
    <p:sldId id="507" r:id="rId7"/>
    <p:sldId id="303" r:id="rId8"/>
    <p:sldId id="304" r:id="rId9"/>
    <p:sldId id="305" r:id="rId10"/>
    <p:sldId id="302" r:id="rId11"/>
    <p:sldId id="312" r:id="rId12"/>
    <p:sldId id="313" r:id="rId13"/>
    <p:sldId id="314" r:id="rId14"/>
    <p:sldId id="315" r:id="rId15"/>
    <p:sldId id="318" r:id="rId16"/>
    <p:sldId id="317" r:id="rId17"/>
    <p:sldId id="319" r:id="rId18"/>
    <p:sldId id="321" r:id="rId19"/>
    <p:sldId id="320" r:id="rId20"/>
    <p:sldId id="322" r:id="rId21"/>
    <p:sldId id="324" r:id="rId22"/>
    <p:sldId id="323" r:id="rId23"/>
    <p:sldId id="326" r:id="rId24"/>
    <p:sldId id="325" r:id="rId25"/>
    <p:sldId id="327" r:id="rId26"/>
    <p:sldId id="300" r:id="rId27"/>
    <p:sldId id="328" r:id="rId28"/>
    <p:sldId id="330" r:id="rId29"/>
    <p:sldId id="329" r:id="rId30"/>
    <p:sldId id="332" r:id="rId31"/>
    <p:sldId id="333" r:id="rId32"/>
    <p:sldId id="331" r:id="rId33"/>
    <p:sldId id="334" r:id="rId34"/>
    <p:sldId id="335" r:id="rId35"/>
    <p:sldId id="336" r:id="rId36"/>
    <p:sldId id="337" r:id="rId37"/>
    <p:sldId id="338" r:id="rId38"/>
    <p:sldId id="340" r:id="rId39"/>
    <p:sldId id="339" r:id="rId40"/>
    <p:sldId id="342" r:id="rId41"/>
    <p:sldId id="341" r:id="rId42"/>
    <p:sldId id="345" r:id="rId43"/>
    <p:sldId id="343" r:id="rId44"/>
    <p:sldId id="344" r:id="rId45"/>
    <p:sldId id="347" r:id="rId46"/>
    <p:sldId id="346" r:id="rId47"/>
    <p:sldId id="349" r:id="rId48"/>
    <p:sldId id="348" r:id="rId49"/>
    <p:sldId id="297" r:id="rId50"/>
    <p:sldId id="29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87294" autoAdjust="0"/>
  </p:normalViewPr>
  <p:slideViewPr>
    <p:cSldViewPr snapToGrid="0" snapToObjects="1">
      <p:cViewPr varScale="1">
        <p:scale>
          <a:sx n="96" d="100"/>
          <a:sy n="96"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11BB0-6FC9-F54C-9FA2-955B2E2FAE9E}"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2D4F6-0C65-7344-8E65-D4CA3EE1CAC1}" type="slidenum">
              <a:rPr lang="en-US" smtClean="0"/>
              <a:t>‹#›</a:t>
            </a:fld>
            <a:endParaRPr lang="en-US"/>
          </a:p>
        </p:txBody>
      </p:sp>
    </p:spTree>
    <p:extLst>
      <p:ext uri="{BB962C8B-B14F-4D97-AF65-F5344CB8AC3E}">
        <p14:creationId xmlns:p14="http://schemas.microsoft.com/office/powerpoint/2010/main" val="3087235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avoid group think, come up with 4 or 5 yourself, before taking them to the group</a:t>
            </a:r>
          </a:p>
        </p:txBody>
      </p:sp>
      <p:sp>
        <p:nvSpPr>
          <p:cNvPr id="4" name="Slide Number Placeholder 3"/>
          <p:cNvSpPr>
            <a:spLocks noGrp="1"/>
          </p:cNvSpPr>
          <p:nvPr>
            <p:ph type="sldNum" sz="quarter" idx="5"/>
          </p:nvPr>
        </p:nvSpPr>
        <p:spPr/>
        <p:txBody>
          <a:bodyPr/>
          <a:lstStyle/>
          <a:p>
            <a:fld id="{229C6EB7-6E80-E34D-8DFA-1FB7C52665FC}" type="slidenum">
              <a:rPr lang="en-US" smtClean="0"/>
              <a:t>8</a:t>
            </a:fld>
            <a:endParaRPr lang="en-US"/>
          </a:p>
        </p:txBody>
      </p:sp>
    </p:spTree>
    <p:extLst>
      <p:ext uri="{BB962C8B-B14F-4D97-AF65-F5344CB8AC3E}">
        <p14:creationId xmlns:p14="http://schemas.microsoft.com/office/powerpoint/2010/main" val="2276214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for completeness: Please read in your own time and ask any questions during the next lecture or during surgeries</a:t>
            </a:r>
          </a:p>
        </p:txBody>
      </p:sp>
      <p:sp>
        <p:nvSpPr>
          <p:cNvPr id="4" name="Foliennummernplatzhalter 3"/>
          <p:cNvSpPr>
            <a:spLocks noGrp="1"/>
          </p:cNvSpPr>
          <p:nvPr>
            <p:ph type="sldNum" sz="quarter" idx="10"/>
          </p:nvPr>
        </p:nvSpPr>
        <p:spPr/>
        <p:txBody>
          <a:bodyPr/>
          <a:lstStyle/>
          <a:p>
            <a:fld id="{229C6EB7-6E80-E34D-8DFA-1FB7C52665FC}" type="slidenum">
              <a:rPr lang="en-US" smtClean="0"/>
              <a:t>9</a:t>
            </a:fld>
            <a:endParaRPr lang="en-US"/>
          </a:p>
        </p:txBody>
      </p:sp>
    </p:spTree>
    <p:extLst>
      <p:ext uri="{BB962C8B-B14F-4D97-AF65-F5344CB8AC3E}">
        <p14:creationId xmlns:p14="http://schemas.microsoft.com/office/powerpoint/2010/main" val="227589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Only Use Case Diagrams and Class Diagrams will be covered in this module, Sequence Diagrams, Activity Diagrams, and State Diagrams will not be covered.</a:t>
            </a:r>
          </a:p>
        </p:txBody>
      </p:sp>
      <p:sp>
        <p:nvSpPr>
          <p:cNvPr id="4" name="Slide Number Placeholder 3"/>
          <p:cNvSpPr>
            <a:spLocks noGrp="1"/>
          </p:cNvSpPr>
          <p:nvPr>
            <p:ph type="sldNum" sz="quarter" idx="5"/>
          </p:nvPr>
        </p:nvSpPr>
        <p:spPr/>
        <p:txBody>
          <a:bodyPr/>
          <a:lstStyle/>
          <a:p>
            <a:fld id="{46D2D4F6-0C65-7344-8E65-D4CA3EE1CAC1}" type="slidenum">
              <a:rPr lang="en-US" smtClean="0"/>
              <a:t>17</a:t>
            </a:fld>
            <a:endParaRPr lang="en-US"/>
          </a:p>
        </p:txBody>
      </p:sp>
    </p:spTree>
    <p:extLst>
      <p:ext uri="{BB962C8B-B14F-4D97-AF65-F5344CB8AC3E}">
        <p14:creationId xmlns:p14="http://schemas.microsoft.com/office/powerpoint/2010/main" val="287028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a stick figure, even if the actor is not a human being!</a:t>
            </a:r>
          </a:p>
        </p:txBody>
      </p:sp>
      <p:sp>
        <p:nvSpPr>
          <p:cNvPr id="4" name="Slide Number Placeholder 3"/>
          <p:cNvSpPr>
            <a:spLocks noGrp="1"/>
          </p:cNvSpPr>
          <p:nvPr>
            <p:ph type="sldNum" sz="quarter" idx="5"/>
          </p:nvPr>
        </p:nvSpPr>
        <p:spPr/>
        <p:txBody>
          <a:bodyPr/>
          <a:lstStyle/>
          <a:p>
            <a:fld id="{46D2D4F6-0C65-7344-8E65-D4CA3EE1CAC1}" type="slidenum">
              <a:rPr lang="en-US" smtClean="0"/>
              <a:t>23</a:t>
            </a:fld>
            <a:endParaRPr lang="en-US"/>
          </a:p>
        </p:txBody>
      </p:sp>
    </p:spTree>
    <p:extLst>
      <p:ext uri="{BB962C8B-B14F-4D97-AF65-F5344CB8AC3E}">
        <p14:creationId xmlns:p14="http://schemas.microsoft.com/office/powerpoint/2010/main" val="302450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Primary actors = “active actors”, who can initiate a use case</a:t>
            </a:r>
          </a:p>
          <a:p>
            <a:endParaRPr lang="en-GB" dirty="0"/>
          </a:p>
          <a:p>
            <a:r>
              <a:rPr lang="en-GB" dirty="0"/>
              <a:t>Secondary actors = “passive actors”, who are used by the system</a:t>
            </a:r>
          </a:p>
        </p:txBody>
      </p:sp>
      <p:sp>
        <p:nvSpPr>
          <p:cNvPr id="4" name="Slide Number Placeholder 3"/>
          <p:cNvSpPr>
            <a:spLocks noGrp="1"/>
          </p:cNvSpPr>
          <p:nvPr>
            <p:ph type="sldNum" sz="quarter" idx="5"/>
          </p:nvPr>
        </p:nvSpPr>
        <p:spPr/>
        <p:txBody>
          <a:bodyPr/>
          <a:lstStyle/>
          <a:p>
            <a:fld id="{46D2D4F6-0C65-7344-8E65-D4CA3EE1CAC1}" type="slidenum">
              <a:rPr lang="en-US" smtClean="0"/>
              <a:t>27</a:t>
            </a:fld>
            <a:endParaRPr lang="en-US"/>
          </a:p>
        </p:txBody>
      </p:sp>
    </p:spTree>
    <p:extLst>
      <p:ext uri="{BB962C8B-B14F-4D97-AF65-F5344CB8AC3E}">
        <p14:creationId xmlns:p14="http://schemas.microsoft.com/office/powerpoint/2010/main" val="81730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a:t>
            </a:r>
          </a:p>
          <a:p>
            <a:endParaRPr lang="en-GB" dirty="0"/>
          </a:p>
          <a:p>
            <a:r>
              <a:rPr lang="en-GB" dirty="0"/>
              <a:t>Because their classification is use-case-dependent,</a:t>
            </a:r>
          </a:p>
        </p:txBody>
      </p:sp>
      <p:sp>
        <p:nvSpPr>
          <p:cNvPr id="4" name="Slide Number Placeholder 3"/>
          <p:cNvSpPr>
            <a:spLocks noGrp="1"/>
          </p:cNvSpPr>
          <p:nvPr>
            <p:ph type="sldNum" sz="quarter" idx="5"/>
          </p:nvPr>
        </p:nvSpPr>
        <p:spPr/>
        <p:txBody>
          <a:bodyPr/>
          <a:lstStyle/>
          <a:p>
            <a:fld id="{46D2D4F6-0C65-7344-8E65-D4CA3EE1CAC1}" type="slidenum">
              <a:rPr lang="en-US" smtClean="0"/>
              <a:t>28</a:t>
            </a:fld>
            <a:endParaRPr lang="en-US"/>
          </a:p>
        </p:txBody>
      </p:sp>
    </p:spTree>
    <p:extLst>
      <p:ext uri="{BB962C8B-B14F-4D97-AF65-F5344CB8AC3E}">
        <p14:creationId xmlns:p14="http://schemas.microsoft.com/office/powerpoint/2010/main" val="1476401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latin typeface="Arial"/>
                <a:cs typeface="Arial"/>
              </a:rPr>
              <a:t>Question:</a:t>
            </a:r>
            <a:r>
              <a:rPr lang="en-GB" sz="1200" b="1" i="1" spc="5" dirty="0">
                <a:latin typeface="Arial"/>
                <a:cs typeface="Arial"/>
              </a:rPr>
              <a:t> </a:t>
            </a:r>
            <a:r>
              <a:rPr lang="en-GB" sz="1200" dirty="0">
                <a:latin typeface="Arial"/>
                <a:cs typeface="Arial"/>
              </a:rPr>
              <a:t>Should</a:t>
            </a:r>
            <a:r>
              <a:rPr lang="en-GB" sz="1200" spc="-5" dirty="0">
                <a:latin typeface="Arial"/>
                <a:cs typeface="Arial"/>
              </a:rPr>
              <a:t> </a:t>
            </a:r>
            <a:r>
              <a:rPr lang="en-GB" sz="1200" dirty="0">
                <a:latin typeface="Arial"/>
                <a:cs typeface="Arial"/>
              </a:rPr>
              <a:t>we</a:t>
            </a:r>
            <a:r>
              <a:rPr lang="en-GB" sz="1200" spc="10" dirty="0">
                <a:latin typeface="Arial"/>
                <a:cs typeface="Arial"/>
              </a:rPr>
              <a:t> </a:t>
            </a:r>
            <a:r>
              <a:rPr lang="en-GB" sz="1200" dirty="0">
                <a:latin typeface="Arial"/>
                <a:cs typeface="Arial"/>
              </a:rPr>
              <a:t>include</a:t>
            </a:r>
            <a:r>
              <a:rPr lang="en-GB" sz="1200" spc="-5" dirty="0">
                <a:latin typeface="Arial"/>
                <a:cs typeface="Arial"/>
              </a:rPr>
              <a:t> </a:t>
            </a:r>
            <a:r>
              <a:rPr lang="en-GB" sz="1200" dirty="0">
                <a:latin typeface="Arial"/>
                <a:cs typeface="Arial"/>
              </a:rPr>
              <a:t>the</a:t>
            </a:r>
            <a:r>
              <a:rPr lang="en-GB" sz="1200" spc="-5" dirty="0">
                <a:latin typeface="Arial"/>
                <a:cs typeface="Arial"/>
              </a:rPr>
              <a:t> </a:t>
            </a:r>
            <a:r>
              <a:rPr lang="en-GB" sz="1200" dirty="0">
                <a:latin typeface="Arial"/>
                <a:cs typeface="Arial"/>
              </a:rPr>
              <a:t>keyboard</a:t>
            </a:r>
            <a:r>
              <a:rPr lang="en-GB" sz="1200" spc="-5" dirty="0">
                <a:latin typeface="Arial"/>
                <a:cs typeface="Arial"/>
              </a:rPr>
              <a:t> </a:t>
            </a:r>
            <a:r>
              <a:rPr lang="en-GB" sz="1200" dirty="0">
                <a:latin typeface="Arial"/>
                <a:cs typeface="Arial"/>
              </a:rPr>
              <a:t>as</a:t>
            </a:r>
            <a:r>
              <a:rPr lang="en-GB" sz="1200" spc="5" dirty="0">
                <a:latin typeface="Arial"/>
                <a:cs typeface="Arial"/>
              </a:rPr>
              <a:t> </a:t>
            </a:r>
            <a:r>
              <a:rPr lang="en-GB" sz="1200" dirty="0">
                <a:latin typeface="Arial"/>
                <a:cs typeface="Arial"/>
              </a:rPr>
              <a:t>an</a:t>
            </a:r>
            <a:r>
              <a:rPr lang="en-GB" sz="1200" spc="-5" dirty="0">
                <a:latin typeface="Arial"/>
                <a:cs typeface="Arial"/>
              </a:rPr>
              <a:t> </a:t>
            </a:r>
            <a:r>
              <a:rPr lang="en-GB" sz="1200" spc="-10" dirty="0">
                <a:latin typeface="Arial"/>
                <a:cs typeface="Arial"/>
              </a:rPr>
              <a:t>actor </a:t>
            </a:r>
            <a:r>
              <a:rPr lang="en-GB" sz="1200" dirty="0">
                <a:latin typeface="Arial"/>
                <a:cs typeface="Arial"/>
              </a:rPr>
              <a:t>in</a:t>
            </a:r>
            <a:r>
              <a:rPr lang="en-GB" sz="1200" spc="-5" dirty="0">
                <a:latin typeface="Arial"/>
                <a:cs typeface="Arial"/>
              </a:rPr>
              <a:t> </a:t>
            </a:r>
            <a:r>
              <a:rPr lang="en-GB" sz="1200" dirty="0">
                <a:latin typeface="Arial"/>
                <a:cs typeface="Arial"/>
              </a:rPr>
              <a:t>our</a:t>
            </a:r>
            <a:r>
              <a:rPr lang="en-GB" sz="1200" spc="-10" dirty="0">
                <a:latin typeface="Arial"/>
                <a:cs typeface="Arial"/>
              </a:rPr>
              <a:t> diagram?</a:t>
            </a:r>
            <a:endParaRPr lang="en-GB" sz="1200" dirty="0">
              <a:latin typeface="Arial"/>
              <a:cs typeface="Arial"/>
            </a:endParaRPr>
          </a:p>
          <a:p>
            <a:endParaRPr lang="en-GB" dirty="0"/>
          </a:p>
          <a:p>
            <a:r>
              <a:rPr lang="en-GB" dirty="0"/>
              <a:t>Hands up if you think “yes”.</a:t>
            </a:r>
          </a:p>
          <a:p>
            <a:r>
              <a:rPr lang="en-GB" dirty="0"/>
              <a:t>Hands up if you think “no”.</a:t>
            </a:r>
          </a:p>
        </p:txBody>
      </p:sp>
      <p:sp>
        <p:nvSpPr>
          <p:cNvPr id="4" name="Slide Number Placeholder 3"/>
          <p:cNvSpPr>
            <a:spLocks noGrp="1"/>
          </p:cNvSpPr>
          <p:nvPr>
            <p:ph type="sldNum" sz="quarter" idx="5"/>
          </p:nvPr>
        </p:nvSpPr>
        <p:spPr/>
        <p:txBody>
          <a:bodyPr/>
          <a:lstStyle/>
          <a:p>
            <a:fld id="{46D2D4F6-0C65-7344-8E65-D4CA3EE1CAC1}" type="slidenum">
              <a:rPr lang="en-US" smtClean="0"/>
              <a:t>29</a:t>
            </a:fld>
            <a:endParaRPr lang="en-US"/>
          </a:p>
        </p:txBody>
      </p:sp>
    </p:spTree>
    <p:extLst>
      <p:ext uri="{BB962C8B-B14F-4D97-AF65-F5344CB8AC3E}">
        <p14:creationId xmlns:p14="http://schemas.microsoft.com/office/powerpoint/2010/main" val="169077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latin typeface="Arial"/>
                <a:cs typeface="Arial"/>
              </a:rPr>
              <a:t>Question:</a:t>
            </a:r>
            <a:r>
              <a:rPr lang="en-GB" sz="1200" b="1" i="1" spc="5" dirty="0">
                <a:latin typeface="Arial"/>
                <a:cs typeface="Arial"/>
              </a:rPr>
              <a:t> </a:t>
            </a:r>
            <a:r>
              <a:rPr lang="en-GB" sz="1200" dirty="0">
                <a:latin typeface="Arial"/>
                <a:cs typeface="Arial"/>
              </a:rPr>
              <a:t>Should</a:t>
            </a:r>
            <a:r>
              <a:rPr lang="en-GB" sz="1200" spc="-5" dirty="0">
                <a:latin typeface="Arial"/>
                <a:cs typeface="Arial"/>
              </a:rPr>
              <a:t> </a:t>
            </a:r>
            <a:r>
              <a:rPr lang="en-GB" sz="1200" dirty="0">
                <a:latin typeface="Arial"/>
                <a:cs typeface="Arial"/>
              </a:rPr>
              <a:t>we</a:t>
            </a:r>
            <a:r>
              <a:rPr lang="en-GB" sz="1200" spc="10" dirty="0">
                <a:latin typeface="Arial"/>
                <a:cs typeface="Arial"/>
              </a:rPr>
              <a:t> </a:t>
            </a:r>
            <a:r>
              <a:rPr lang="en-GB" sz="1200" dirty="0">
                <a:latin typeface="Arial"/>
                <a:cs typeface="Arial"/>
              </a:rPr>
              <a:t>include</a:t>
            </a:r>
            <a:r>
              <a:rPr lang="en-GB" sz="1200" spc="-5" dirty="0">
                <a:latin typeface="Arial"/>
                <a:cs typeface="Arial"/>
              </a:rPr>
              <a:t> </a:t>
            </a:r>
            <a:r>
              <a:rPr lang="en-GB" sz="1200" dirty="0">
                <a:latin typeface="Arial"/>
                <a:cs typeface="Arial"/>
              </a:rPr>
              <a:t>the</a:t>
            </a:r>
            <a:r>
              <a:rPr lang="en-GB" sz="1200" spc="-5" dirty="0">
                <a:latin typeface="Arial"/>
                <a:cs typeface="Arial"/>
              </a:rPr>
              <a:t> </a:t>
            </a:r>
            <a:r>
              <a:rPr lang="en-GB" sz="1200" dirty="0">
                <a:latin typeface="Arial"/>
                <a:cs typeface="Arial"/>
              </a:rPr>
              <a:t>keyboard</a:t>
            </a:r>
            <a:r>
              <a:rPr lang="en-GB" sz="1200" spc="-5" dirty="0">
                <a:latin typeface="Arial"/>
                <a:cs typeface="Arial"/>
              </a:rPr>
              <a:t> </a:t>
            </a:r>
            <a:r>
              <a:rPr lang="en-GB" sz="1200" dirty="0">
                <a:latin typeface="Arial"/>
                <a:cs typeface="Arial"/>
              </a:rPr>
              <a:t>as</a:t>
            </a:r>
            <a:r>
              <a:rPr lang="en-GB" sz="1200" spc="5" dirty="0">
                <a:latin typeface="Arial"/>
                <a:cs typeface="Arial"/>
              </a:rPr>
              <a:t> </a:t>
            </a:r>
            <a:r>
              <a:rPr lang="en-GB" sz="1200" dirty="0">
                <a:latin typeface="Arial"/>
                <a:cs typeface="Arial"/>
              </a:rPr>
              <a:t>an</a:t>
            </a:r>
            <a:r>
              <a:rPr lang="en-GB" sz="1200" spc="-5" dirty="0">
                <a:latin typeface="Arial"/>
                <a:cs typeface="Arial"/>
              </a:rPr>
              <a:t> </a:t>
            </a:r>
            <a:r>
              <a:rPr lang="en-GB" sz="1200" spc="-10" dirty="0">
                <a:latin typeface="Arial"/>
                <a:cs typeface="Arial"/>
              </a:rPr>
              <a:t>actor </a:t>
            </a:r>
            <a:r>
              <a:rPr lang="en-GB" sz="1200" dirty="0">
                <a:latin typeface="Arial"/>
                <a:cs typeface="Arial"/>
              </a:rPr>
              <a:t>in</a:t>
            </a:r>
            <a:r>
              <a:rPr lang="en-GB" sz="1200" spc="-5" dirty="0">
                <a:latin typeface="Arial"/>
                <a:cs typeface="Arial"/>
              </a:rPr>
              <a:t> </a:t>
            </a:r>
            <a:r>
              <a:rPr lang="en-GB" sz="1200" dirty="0">
                <a:latin typeface="Arial"/>
                <a:cs typeface="Arial"/>
              </a:rPr>
              <a:t>our</a:t>
            </a:r>
            <a:r>
              <a:rPr lang="en-GB" sz="1200" spc="-10" dirty="0">
                <a:latin typeface="Arial"/>
                <a:cs typeface="Arial"/>
              </a:rPr>
              <a:t> diagram?</a:t>
            </a:r>
            <a:endParaRPr lang="en-GB" sz="1200" dirty="0">
              <a:latin typeface="Arial"/>
              <a:cs typeface="Arial"/>
            </a:endParaRPr>
          </a:p>
          <a:p>
            <a:endParaRPr lang="en-GB" dirty="0"/>
          </a:p>
          <a:p>
            <a:r>
              <a:rPr lang="en-GB" dirty="0"/>
              <a:t>Hands up if you think “yes”.</a:t>
            </a:r>
          </a:p>
          <a:p>
            <a:r>
              <a:rPr lang="en-GB" dirty="0"/>
              <a:t>Hands up if you think “no”.</a:t>
            </a:r>
          </a:p>
        </p:txBody>
      </p:sp>
      <p:sp>
        <p:nvSpPr>
          <p:cNvPr id="4" name="Slide Number Placeholder 3"/>
          <p:cNvSpPr>
            <a:spLocks noGrp="1"/>
          </p:cNvSpPr>
          <p:nvPr>
            <p:ph type="sldNum" sz="quarter" idx="5"/>
          </p:nvPr>
        </p:nvSpPr>
        <p:spPr/>
        <p:txBody>
          <a:bodyPr/>
          <a:lstStyle/>
          <a:p>
            <a:fld id="{46D2D4F6-0C65-7344-8E65-D4CA3EE1CAC1}" type="slidenum">
              <a:rPr lang="en-US" smtClean="0"/>
              <a:t>30</a:t>
            </a:fld>
            <a:endParaRPr lang="en-US"/>
          </a:p>
        </p:txBody>
      </p:sp>
    </p:spTree>
    <p:extLst>
      <p:ext uri="{BB962C8B-B14F-4D97-AF65-F5344CB8AC3E}">
        <p14:creationId xmlns:p14="http://schemas.microsoft.com/office/powerpoint/2010/main" val="1831286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99DD0A7-426D-2A46-9E4C-78F642C955A9}" type="datetimeFigureOut">
              <a:rPr lang="en-US" smtClean="0"/>
              <a:t>2/8/2024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2B24064-78C3-3E42-A788-F53C7F90395D}"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973176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99DD0A7-426D-2A46-9E4C-78F642C955A9}"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657546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99DD0A7-426D-2A46-9E4C-78F642C955A9}"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70417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99DD0A7-426D-2A46-9E4C-78F642C955A9}"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311031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99DD0A7-426D-2A46-9E4C-78F642C955A9}" type="datetimeFigureOut">
              <a:rPr lang="en-US" smtClean="0"/>
              <a:t>2/8/2024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2B24064-78C3-3E42-A788-F53C7F90395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27711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99DD0A7-426D-2A46-9E4C-78F642C955A9}" type="datetimeFigureOut">
              <a:rPr lang="en-US" smtClean="0"/>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3862902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99DD0A7-426D-2A46-9E4C-78F642C955A9}" type="datetimeFigureOut">
              <a:rPr lang="en-US" smtClean="0"/>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111740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99DD0A7-426D-2A46-9E4C-78F642C955A9}" type="datetimeFigureOut">
              <a:rPr lang="en-US" smtClean="0"/>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382181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9DD0A7-426D-2A46-9E4C-78F642C955A9}" type="datetimeFigureOut">
              <a:rPr lang="en-US" smtClean="0"/>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B24064-78C3-3E42-A788-F53C7F90395D}" type="slidenum">
              <a:rPr lang="en-US" smtClean="0"/>
              <a:t>‹#›</a:t>
            </a:fld>
            <a:endParaRPr lang="en-US"/>
          </a:p>
        </p:txBody>
      </p:sp>
    </p:spTree>
    <p:extLst>
      <p:ext uri="{BB962C8B-B14F-4D97-AF65-F5344CB8AC3E}">
        <p14:creationId xmlns:p14="http://schemas.microsoft.com/office/powerpoint/2010/main" val="2033880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99DD0A7-426D-2A46-9E4C-78F642C955A9}" type="datetimeFigureOut">
              <a:rPr lang="en-US" smtClean="0"/>
              <a:t>2/8/2024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2B24064-78C3-3E42-A788-F53C7F90395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567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99DD0A7-426D-2A46-9E4C-78F642C955A9}" type="datetimeFigureOut">
              <a:rPr lang="en-US" smtClean="0"/>
              <a:t>2/8/2024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2B24064-78C3-3E42-A788-F53C7F90395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237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99DD0A7-426D-2A46-9E4C-78F642C955A9}" type="datetimeFigureOut">
              <a:rPr lang="en-US" smtClean="0"/>
              <a:t>2/8/2024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2B24064-78C3-3E42-A788-F53C7F90395D}"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17164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pp.tophat.com/log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pp.tophat.com/logi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2.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app.tophat.com/login" TargetMode="Externa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app.tophat.com/log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mh21@leicester.ac.uk"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mailto:mmh21@leicester.ac.uk"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82B50-8920-6346-B9A5-4E76169BEF08}"/>
              </a:ext>
            </a:extLst>
          </p:cNvPr>
          <p:cNvSpPr>
            <a:spLocks noGrp="1"/>
          </p:cNvSpPr>
          <p:nvPr>
            <p:ph type="title"/>
          </p:nvPr>
        </p:nvSpPr>
        <p:spPr>
          <a:xfrm>
            <a:off x="1023562" y="685800"/>
            <a:ext cx="10493524" cy="1485900"/>
          </a:xfrm>
        </p:spPr>
        <p:txBody>
          <a:bodyPr>
            <a:normAutofit/>
          </a:bodyPr>
          <a:lstStyle/>
          <a:p>
            <a:r>
              <a:rPr lang="en-US" dirty="0" err="1"/>
              <a:t>TopHat</a:t>
            </a:r>
            <a:r>
              <a:rPr lang="en-US" dirty="0"/>
              <a:t> activities</a:t>
            </a:r>
          </a:p>
        </p:txBody>
      </p:sp>
      <p:sp>
        <p:nvSpPr>
          <p:cNvPr id="12" name="Rectangle 11">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33FAC463-5995-A94C-891F-569A5913DA44}"/>
              </a:ext>
            </a:extLst>
          </p:cNvPr>
          <p:cNvSpPr>
            <a:spLocks noGrp="1"/>
          </p:cNvSpPr>
          <p:nvPr>
            <p:ph idx="1"/>
          </p:nvPr>
        </p:nvSpPr>
        <p:spPr>
          <a:xfrm>
            <a:off x="1023562" y="2286000"/>
            <a:ext cx="6637078" cy="3581400"/>
          </a:xfrm>
        </p:spPr>
        <p:txBody>
          <a:bodyPr>
            <a:normAutofit/>
          </a:bodyPr>
          <a:lstStyle/>
          <a:p>
            <a:r>
              <a:rPr lang="en-US" sz="2800" dirty="0"/>
              <a:t>Please join and indicate that you have done so:</a:t>
            </a:r>
          </a:p>
          <a:p>
            <a:endParaRPr lang="en-US" sz="2800" dirty="0"/>
          </a:p>
          <a:p>
            <a:r>
              <a:rPr lang="en-US" sz="2800" dirty="0">
                <a:hlinkClick r:id="rId2"/>
              </a:rPr>
              <a:t>https://app.tophat.com/login</a:t>
            </a:r>
            <a:r>
              <a:rPr lang="en-US" sz="2800" dirty="0"/>
              <a:t> </a:t>
            </a:r>
            <a:br>
              <a:rPr lang="en-US" sz="2800" dirty="0"/>
            </a:br>
            <a:r>
              <a:rPr lang="en-US" sz="2800" dirty="0"/>
              <a:t>Join: </a:t>
            </a:r>
            <a:r>
              <a:rPr lang="en-US" sz="2800" b="1" dirty="0"/>
              <a:t>147651</a:t>
            </a:r>
          </a:p>
          <a:p>
            <a:pPr marL="0" indent="0">
              <a:buNone/>
            </a:pPr>
            <a:endParaRPr lang="en-US" sz="2800" dirty="0"/>
          </a:p>
        </p:txBody>
      </p:sp>
      <p:pic>
        <p:nvPicPr>
          <p:cNvPr id="6" name="Picture 8"/>
          <p:cNvPicPr>
            <a:picLocks noChangeAspect="1"/>
          </p:cNvPicPr>
          <p:nvPr/>
        </p:nvPicPr>
        <p:blipFill>
          <a:blip r:embed="rId3"/>
          <a:stretch>
            <a:fillRect/>
          </a:stretch>
        </p:blipFill>
        <p:spPr>
          <a:xfrm>
            <a:off x="9353059" y="3343275"/>
            <a:ext cx="1447800" cy="1466850"/>
          </a:xfrm>
          <a:prstGeom prst="rect">
            <a:avLst/>
          </a:prstGeom>
        </p:spPr>
      </p:pic>
    </p:spTree>
    <p:extLst>
      <p:ext uri="{BB962C8B-B14F-4D97-AF65-F5344CB8AC3E}">
        <p14:creationId xmlns:p14="http://schemas.microsoft.com/office/powerpoint/2010/main" val="166351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Modelling</a:t>
            </a:r>
            <a:br>
              <a:rPr lang="en-GB" dirty="0"/>
            </a:br>
            <a:r>
              <a:rPr lang="en-GB" dirty="0"/>
              <a:t>Systems</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986230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BCD6E4-C147-40D4-9AD7-DD20BEA9DC4F}"/>
              </a:ext>
            </a:extLst>
          </p:cNvPr>
          <p:cNvSpPr>
            <a:spLocks noGrp="1"/>
          </p:cNvSpPr>
          <p:nvPr>
            <p:ph type="title"/>
          </p:nvPr>
        </p:nvSpPr>
        <p:spPr/>
        <p:txBody>
          <a:bodyPr/>
          <a:lstStyle/>
          <a:p>
            <a:r>
              <a:rPr lang="en-GB" dirty="0"/>
              <a:t>What is a system model?</a:t>
            </a:r>
          </a:p>
        </p:txBody>
      </p:sp>
      <p:sp>
        <p:nvSpPr>
          <p:cNvPr id="5" name="Content Placeholder 4">
            <a:extLst>
              <a:ext uri="{FF2B5EF4-FFF2-40B4-BE49-F238E27FC236}">
                <a16:creationId xmlns:a16="http://schemas.microsoft.com/office/drawing/2014/main" id="{BCF116E4-F35A-4AFB-A083-D7423479E5DB}"/>
              </a:ext>
            </a:extLst>
          </p:cNvPr>
          <p:cNvSpPr>
            <a:spLocks noGrp="1"/>
          </p:cNvSpPr>
          <p:nvPr>
            <p:ph idx="1"/>
          </p:nvPr>
        </p:nvSpPr>
        <p:spPr/>
        <p:txBody>
          <a:bodyPr>
            <a:normAutofit/>
          </a:bodyPr>
          <a:lstStyle/>
          <a:p>
            <a:pPr marL="0" indent="0">
              <a:buNone/>
            </a:pPr>
            <a:r>
              <a:rPr lang="en-GB" sz="2000" dirty="0">
                <a:latin typeface="Arial"/>
                <a:cs typeface="Arial"/>
              </a:rPr>
              <a:t>A</a:t>
            </a:r>
            <a:r>
              <a:rPr lang="en-GB" sz="2000" spc="-204" dirty="0">
                <a:latin typeface="Arial"/>
                <a:cs typeface="Arial"/>
              </a:rPr>
              <a:t> </a:t>
            </a:r>
            <a:r>
              <a:rPr lang="en-GB" sz="2000" dirty="0">
                <a:latin typeface="Arial"/>
                <a:cs typeface="Arial"/>
              </a:rPr>
              <a:t>system</a:t>
            </a:r>
            <a:r>
              <a:rPr lang="en-GB" sz="2000" spc="-25" dirty="0">
                <a:latin typeface="Arial"/>
                <a:cs typeface="Arial"/>
              </a:rPr>
              <a:t> </a:t>
            </a:r>
            <a:r>
              <a:rPr lang="en-GB" sz="2000" dirty="0">
                <a:latin typeface="Arial"/>
                <a:cs typeface="Arial"/>
              </a:rPr>
              <a:t>model</a:t>
            </a:r>
            <a:r>
              <a:rPr lang="en-GB" sz="2000" spc="-15" dirty="0">
                <a:latin typeface="Arial"/>
                <a:cs typeface="Arial"/>
              </a:rPr>
              <a:t> </a:t>
            </a:r>
            <a:r>
              <a:rPr lang="en-GB" sz="2000" dirty="0">
                <a:latin typeface="Arial"/>
                <a:cs typeface="Arial"/>
              </a:rPr>
              <a:t>is</a:t>
            </a:r>
            <a:r>
              <a:rPr lang="en-GB" sz="2000" spc="-20" dirty="0">
                <a:latin typeface="Arial"/>
                <a:cs typeface="Arial"/>
              </a:rPr>
              <a:t> </a:t>
            </a:r>
            <a:r>
              <a:rPr lang="en-GB" sz="2000" dirty="0">
                <a:latin typeface="Arial"/>
                <a:cs typeface="Arial"/>
              </a:rPr>
              <a:t>an</a:t>
            </a:r>
            <a:r>
              <a:rPr lang="en-GB" sz="2000" spc="-15" dirty="0">
                <a:latin typeface="Arial"/>
                <a:cs typeface="Arial"/>
              </a:rPr>
              <a:t> </a:t>
            </a:r>
            <a:r>
              <a:rPr lang="en-GB" sz="2000" dirty="0">
                <a:latin typeface="Arial"/>
                <a:cs typeface="Arial"/>
              </a:rPr>
              <a:t>‘</a:t>
            </a:r>
            <a:r>
              <a:rPr lang="en-GB" sz="2000" b="1" i="1" dirty="0">
                <a:solidFill>
                  <a:srgbClr val="C8201D"/>
                </a:solidFill>
                <a:latin typeface="Arial"/>
                <a:cs typeface="Arial"/>
              </a:rPr>
              <a:t>abstract</a:t>
            </a:r>
            <a:r>
              <a:rPr lang="en-GB" sz="2000" b="1" i="1" spc="-15" dirty="0">
                <a:solidFill>
                  <a:srgbClr val="C8201D"/>
                </a:solidFill>
                <a:latin typeface="Arial"/>
                <a:cs typeface="Arial"/>
              </a:rPr>
              <a:t> </a:t>
            </a:r>
            <a:r>
              <a:rPr lang="en-GB" sz="2000" b="1" i="1" dirty="0">
                <a:solidFill>
                  <a:srgbClr val="C8201D"/>
                </a:solidFill>
                <a:latin typeface="Arial"/>
                <a:cs typeface="Arial"/>
              </a:rPr>
              <a:t>representation</a:t>
            </a:r>
            <a:r>
              <a:rPr lang="en-GB" sz="2000" dirty="0">
                <a:latin typeface="Arial"/>
                <a:cs typeface="Arial"/>
              </a:rPr>
              <a:t>’</a:t>
            </a:r>
            <a:r>
              <a:rPr lang="en-GB" sz="2000" spc="-140"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a</a:t>
            </a:r>
            <a:r>
              <a:rPr lang="en-GB" sz="2000" spc="-15" dirty="0">
                <a:latin typeface="Arial"/>
                <a:cs typeface="Arial"/>
              </a:rPr>
              <a:t> </a:t>
            </a:r>
            <a:r>
              <a:rPr lang="en-GB" sz="2000" dirty="0">
                <a:latin typeface="Arial"/>
                <a:cs typeface="Arial"/>
              </a:rPr>
              <a:t>system</a:t>
            </a:r>
            <a:r>
              <a:rPr lang="en-GB" sz="2000" spc="-15" dirty="0">
                <a:latin typeface="Arial"/>
                <a:cs typeface="Arial"/>
              </a:rPr>
              <a:t> </a:t>
            </a:r>
            <a:r>
              <a:rPr lang="en-GB" sz="2000" dirty="0">
                <a:latin typeface="Arial"/>
                <a:cs typeface="Arial"/>
              </a:rPr>
              <a:t>that</a:t>
            </a:r>
            <a:r>
              <a:rPr lang="en-GB" sz="2000" spc="-25" dirty="0">
                <a:latin typeface="Arial"/>
                <a:cs typeface="Arial"/>
              </a:rPr>
              <a:t> </a:t>
            </a:r>
            <a:r>
              <a:rPr lang="en-GB" sz="2000" dirty="0">
                <a:latin typeface="Arial"/>
                <a:cs typeface="Arial"/>
              </a:rPr>
              <a:t>takes</a:t>
            </a:r>
            <a:r>
              <a:rPr lang="en-GB" sz="2000" spc="-15" dirty="0">
                <a:latin typeface="Arial"/>
                <a:cs typeface="Arial"/>
              </a:rPr>
              <a:t> </a:t>
            </a:r>
            <a:r>
              <a:rPr lang="en-GB" sz="2000" spc="-50" dirty="0">
                <a:latin typeface="Arial"/>
                <a:cs typeface="Arial"/>
              </a:rPr>
              <a:t>a </a:t>
            </a:r>
            <a:r>
              <a:rPr lang="en-GB" sz="2000" dirty="0">
                <a:latin typeface="Arial"/>
                <a:cs typeface="Arial"/>
              </a:rPr>
              <a:t>particular</a:t>
            </a:r>
            <a:r>
              <a:rPr lang="en-GB" sz="2000" spc="-25" dirty="0">
                <a:latin typeface="Arial"/>
                <a:cs typeface="Arial"/>
              </a:rPr>
              <a:t> </a:t>
            </a:r>
            <a:r>
              <a:rPr lang="en-GB" sz="2000" dirty="0">
                <a:latin typeface="Arial"/>
                <a:cs typeface="Arial"/>
              </a:rPr>
              <a:t>perspective</a:t>
            </a:r>
            <a:r>
              <a:rPr lang="en-GB" sz="2000" spc="-25" dirty="0">
                <a:latin typeface="Arial"/>
                <a:cs typeface="Arial"/>
              </a:rPr>
              <a:t> </a:t>
            </a:r>
            <a:r>
              <a:rPr lang="en-GB" sz="2000" dirty="0">
                <a:latin typeface="Arial"/>
                <a:cs typeface="Arial"/>
              </a:rPr>
              <a:t>of</a:t>
            </a:r>
            <a:r>
              <a:rPr lang="en-GB" sz="2000" spc="-35" dirty="0">
                <a:latin typeface="Arial"/>
                <a:cs typeface="Arial"/>
              </a:rPr>
              <a:t> </a:t>
            </a:r>
            <a:r>
              <a:rPr lang="en-GB" sz="2000" dirty="0">
                <a:latin typeface="Arial"/>
                <a:cs typeface="Arial"/>
              </a:rPr>
              <a:t>that</a:t>
            </a:r>
            <a:r>
              <a:rPr lang="en-GB" sz="2000" spc="-30" dirty="0">
                <a:latin typeface="Arial"/>
                <a:cs typeface="Arial"/>
              </a:rPr>
              <a:t> </a:t>
            </a:r>
            <a:r>
              <a:rPr lang="en-GB" sz="2000" dirty="0">
                <a:latin typeface="Arial"/>
                <a:cs typeface="Arial"/>
              </a:rPr>
              <a:t>system</a:t>
            </a:r>
            <a:r>
              <a:rPr lang="en-GB" sz="2000" spc="-35" dirty="0">
                <a:latin typeface="Arial"/>
                <a:cs typeface="Arial"/>
              </a:rPr>
              <a:t> </a:t>
            </a:r>
            <a:r>
              <a:rPr lang="en-GB" sz="2000" dirty="0">
                <a:latin typeface="Arial"/>
                <a:cs typeface="Arial"/>
              </a:rPr>
              <a:t>and</a:t>
            </a:r>
            <a:r>
              <a:rPr lang="en-GB" sz="2000" spc="20" dirty="0">
                <a:latin typeface="Arial"/>
                <a:cs typeface="Arial"/>
              </a:rPr>
              <a:t> </a:t>
            </a:r>
            <a:r>
              <a:rPr lang="en-GB" sz="2000" b="1" dirty="0">
                <a:solidFill>
                  <a:srgbClr val="C8201D"/>
                </a:solidFill>
                <a:latin typeface="Arial"/>
                <a:cs typeface="Arial"/>
              </a:rPr>
              <a:t>ignores</a:t>
            </a:r>
            <a:r>
              <a:rPr lang="en-GB" sz="2000" b="1" spc="-30" dirty="0">
                <a:solidFill>
                  <a:srgbClr val="C8201D"/>
                </a:solidFill>
                <a:latin typeface="Arial"/>
                <a:cs typeface="Arial"/>
              </a:rPr>
              <a:t> </a:t>
            </a:r>
            <a:r>
              <a:rPr lang="en-GB" sz="2000" b="1" dirty="0">
                <a:solidFill>
                  <a:srgbClr val="C8201D"/>
                </a:solidFill>
                <a:latin typeface="Arial"/>
                <a:cs typeface="Arial"/>
              </a:rPr>
              <a:t>irrelevant</a:t>
            </a:r>
            <a:r>
              <a:rPr lang="en-GB" sz="2000" b="1" spc="-30" dirty="0">
                <a:solidFill>
                  <a:srgbClr val="C8201D"/>
                </a:solidFill>
                <a:latin typeface="Arial"/>
                <a:cs typeface="Arial"/>
              </a:rPr>
              <a:t> </a:t>
            </a:r>
            <a:r>
              <a:rPr lang="en-GB" sz="2000" b="1" spc="-10" dirty="0">
                <a:solidFill>
                  <a:srgbClr val="C8201D"/>
                </a:solidFill>
                <a:latin typeface="Arial"/>
                <a:cs typeface="Arial"/>
              </a:rPr>
              <a:t>details.</a:t>
            </a:r>
          </a:p>
          <a:p>
            <a:pPr marL="0" indent="0">
              <a:buNone/>
            </a:pPr>
            <a:endParaRPr lang="en-GB" b="1" spc="-10" dirty="0">
              <a:solidFill>
                <a:srgbClr val="C8201D"/>
              </a:solidFill>
              <a:latin typeface="Arial"/>
              <a:cs typeface="Arial"/>
            </a:endParaRPr>
          </a:p>
          <a:p>
            <a:pPr marL="0" indent="0">
              <a:buNone/>
            </a:pPr>
            <a:r>
              <a:rPr lang="en-GB" sz="2000" dirty="0">
                <a:latin typeface="Arial"/>
                <a:cs typeface="Arial"/>
              </a:rPr>
              <a:t>A</a:t>
            </a:r>
            <a:r>
              <a:rPr lang="en-GB" sz="2000" spc="-215" dirty="0">
                <a:latin typeface="Arial"/>
                <a:cs typeface="Arial"/>
              </a:rPr>
              <a:t> </a:t>
            </a:r>
            <a:r>
              <a:rPr lang="en-GB" sz="2000" b="1" i="1" dirty="0">
                <a:solidFill>
                  <a:srgbClr val="C8201D"/>
                </a:solidFill>
                <a:latin typeface="Arial"/>
                <a:cs typeface="Arial"/>
              </a:rPr>
              <a:t>view</a:t>
            </a:r>
            <a:r>
              <a:rPr lang="en-GB" sz="2000" b="1" i="1" spc="-25" dirty="0">
                <a:solidFill>
                  <a:srgbClr val="C8201D"/>
                </a:solidFill>
                <a:latin typeface="Arial"/>
                <a:cs typeface="Arial"/>
              </a:rPr>
              <a:t> </a:t>
            </a:r>
            <a:r>
              <a:rPr lang="en-GB" sz="2000" dirty="0">
                <a:latin typeface="Arial"/>
                <a:cs typeface="Arial"/>
              </a:rPr>
              <a:t>is</a:t>
            </a:r>
            <a:r>
              <a:rPr lang="en-GB" sz="2000" spc="-25" dirty="0">
                <a:latin typeface="Arial"/>
                <a:cs typeface="Arial"/>
              </a:rPr>
              <a:t> </a:t>
            </a:r>
            <a:r>
              <a:rPr lang="en-GB" sz="2000" dirty="0">
                <a:latin typeface="Arial"/>
                <a:cs typeface="Arial"/>
              </a:rPr>
              <a:t>a</a:t>
            </a:r>
            <a:r>
              <a:rPr lang="en-GB" sz="2000" spc="-20" dirty="0">
                <a:latin typeface="Arial"/>
                <a:cs typeface="Arial"/>
              </a:rPr>
              <a:t> </a:t>
            </a:r>
            <a:r>
              <a:rPr lang="en-GB" sz="2000" dirty="0">
                <a:latin typeface="Arial"/>
                <a:cs typeface="Arial"/>
              </a:rPr>
              <a:t>perspective</a:t>
            </a:r>
            <a:r>
              <a:rPr lang="en-GB" sz="2000" spc="-15" dirty="0">
                <a:latin typeface="Arial"/>
                <a:cs typeface="Arial"/>
              </a:rPr>
              <a:t> </a:t>
            </a:r>
            <a:r>
              <a:rPr lang="en-GB" sz="2000" dirty="0">
                <a:latin typeface="Arial"/>
                <a:cs typeface="Arial"/>
              </a:rPr>
              <a:t>of</a:t>
            </a:r>
            <a:r>
              <a:rPr lang="en-GB" sz="2000" spc="-15" dirty="0">
                <a:latin typeface="Arial"/>
                <a:cs typeface="Arial"/>
              </a:rPr>
              <a:t> </a:t>
            </a:r>
            <a:r>
              <a:rPr lang="en-GB" sz="2000" dirty="0">
                <a:latin typeface="Arial"/>
                <a:cs typeface="Arial"/>
              </a:rPr>
              <a:t>a</a:t>
            </a:r>
            <a:r>
              <a:rPr lang="en-GB" sz="2000" spc="-25" dirty="0">
                <a:latin typeface="Arial"/>
                <a:cs typeface="Arial"/>
              </a:rPr>
              <a:t> </a:t>
            </a:r>
            <a:r>
              <a:rPr lang="en-GB" sz="2000" dirty="0">
                <a:latin typeface="Arial"/>
                <a:cs typeface="Arial"/>
              </a:rPr>
              <a:t>system,</a:t>
            </a:r>
            <a:r>
              <a:rPr lang="en-GB" sz="2000" spc="-25" dirty="0">
                <a:latin typeface="Arial"/>
                <a:cs typeface="Arial"/>
              </a:rPr>
              <a:t> </a:t>
            </a:r>
            <a:r>
              <a:rPr lang="en-GB" sz="2000" dirty="0">
                <a:latin typeface="Arial"/>
                <a:cs typeface="Arial"/>
              </a:rPr>
              <a:t>and</a:t>
            </a:r>
            <a:r>
              <a:rPr lang="en-GB" sz="2000" spc="25" dirty="0">
                <a:latin typeface="Arial"/>
                <a:cs typeface="Arial"/>
              </a:rPr>
              <a:t> </a:t>
            </a:r>
            <a:r>
              <a:rPr lang="en-GB" sz="2000" b="1" i="1" dirty="0">
                <a:solidFill>
                  <a:srgbClr val="C8201D"/>
                </a:solidFill>
                <a:latin typeface="Arial"/>
                <a:cs typeface="Arial"/>
              </a:rPr>
              <a:t>view</a:t>
            </a:r>
            <a:r>
              <a:rPr lang="en-GB" sz="2000" b="1" i="1" spc="-25" dirty="0">
                <a:solidFill>
                  <a:srgbClr val="C8201D"/>
                </a:solidFill>
                <a:latin typeface="Arial"/>
                <a:cs typeface="Arial"/>
              </a:rPr>
              <a:t> </a:t>
            </a:r>
            <a:r>
              <a:rPr lang="en-GB" sz="2000" b="1" i="1" dirty="0">
                <a:solidFill>
                  <a:srgbClr val="C8201D"/>
                </a:solidFill>
                <a:latin typeface="Arial"/>
                <a:cs typeface="Arial"/>
              </a:rPr>
              <a:t>models </a:t>
            </a:r>
            <a:r>
              <a:rPr lang="en-GB" sz="2000" dirty="0">
                <a:latin typeface="Arial"/>
                <a:cs typeface="Arial"/>
              </a:rPr>
              <a:t>allow</a:t>
            </a:r>
            <a:r>
              <a:rPr lang="en-GB" sz="2000" spc="-15" dirty="0">
                <a:latin typeface="Arial"/>
                <a:cs typeface="Arial"/>
              </a:rPr>
              <a:t> </a:t>
            </a:r>
            <a:r>
              <a:rPr lang="en-GB" sz="2000" dirty="0">
                <a:latin typeface="Arial"/>
                <a:cs typeface="Arial"/>
              </a:rPr>
              <a:t>us</a:t>
            </a:r>
            <a:r>
              <a:rPr lang="en-GB" sz="2000" spc="-25" dirty="0">
                <a:latin typeface="Arial"/>
                <a:cs typeface="Arial"/>
              </a:rPr>
              <a:t> </a:t>
            </a:r>
            <a:r>
              <a:rPr lang="en-GB" sz="2000" dirty="0">
                <a:latin typeface="Arial"/>
                <a:cs typeface="Arial"/>
              </a:rPr>
              <a:t>to focus</a:t>
            </a:r>
            <a:r>
              <a:rPr lang="en-GB" sz="2000" spc="-10" dirty="0">
                <a:latin typeface="Arial"/>
                <a:cs typeface="Arial"/>
              </a:rPr>
              <a:t> </a:t>
            </a:r>
            <a:r>
              <a:rPr lang="en-GB" sz="2000" spc="-25" dirty="0">
                <a:latin typeface="Arial"/>
                <a:cs typeface="Arial"/>
              </a:rPr>
              <a:t>on:</a:t>
            </a:r>
            <a:endParaRPr lang="en-GB" dirty="0"/>
          </a:p>
          <a:p>
            <a:r>
              <a:rPr lang="en-GB" sz="2000" dirty="0">
                <a:latin typeface="Arial"/>
                <a:cs typeface="Arial"/>
              </a:rPr>
              <a:t>What</a:t>
            </a:r>
            <a:r>
              <a:rPr lang="en-GB" sz="2000" spc="-30" dirty="0">
                <a:latin typeface="Arial"/>
                <a:cs typeface="Arial"/>
              </a:rPr>
              <a:t> </a:t>
            </a:r>
            <a:r>
              <a:rPr lang="en-GB" sz="2000" dirty="0">
                <a:latin typeface="Arial"/>
                <a:cs typeface="Arial"/>
              </a:rPr>
              <a:t>a</a:t>
            </a:r>
            <a:r>
              <a:rPr lang="en-GB" sz="2000" spc="-15" dirty="0">
                <a:latin typeface="Arial"/>
                <a:cs typeface="Arial"/>
              </a:rPr>
              <a:t> </a:t>
            </a:r>
            <a:r>
              <a:rPr lang="en-GB" sz="2000" dirty="0">
                <a:latin typeface="Arial"/>
                <a:cs typeface="Arial"/>
              </a:rPr>
              <a:t>system</a:t>
            </a:r>
            <a:r>
              <a:rPr lang="en-GB" sz="2000" spc="-5" dirty="0">
                <a:latin typeface="Arial"/>
                <a:cs typeface="Arial"/>
              </a:rPr>
              <a:t> </a:t>
            </a:r>
            <a:r>
              <a:rPr lang="en-GB" sz="2000" b="1" dirty="0">
                <a:solidFill>
                  <a:srgbClr val="295F99"/>
                </a:solidFill>
                <a:latin typeface="Arial"/>
                <a:cs typeface="Arial"/>
              </a:rPr>
              <a:t>does</a:t>
            </a:r>
            <a:r>
              <a:rPr lang="en-GB" sz="2000" b="1" spc="-5" dirty="0">
                <a:solidFill>
                  <a:srgbClr val="295F99"/>
                </a:solidFill>
                <a:latin typeface="Arial"/>
                <a:cs typeface="Arial"/>
              </a:rPr>
              <a:t> </a:t>
            </a:r>
            <a:r>
              <a:rPr lang="en-GB" sz="2000" dirty="0">
                <a:latin typeface="Arial"/>
                <a:cs typeface="Arial"/>
              </a:rPr>
              <a:t>for</a:t>
            </a:r>
            <a:r>
              <a:rPr lang="en-GB" sz="2000" spc="-25" dirty="0">
                <a:latin typeface="Arial"/>
                <a:cs typeface="Arial"/>
              </a:rPr>
              <a:t> </a:t>
            </a:r>
            <a:r>
              <a:rPr lang="en-GB" sz="2000" dirty="0">
                <a:latin typeface="Arial"/>
                <a:cs typeface="Arial"/>
              </a:rPr>
              <a:t>its</a:t>
            </a:r>
            <a:r>
              <a:rPr lang="en-GB" sz="2000" spc="-15" dirty="0">
                <a:latin typeface="Arial"/>
                <a:cs typeface="Arial"/>
              </a:rPr>
              <a:t> </a:t>
            </a:r>
            <a:r>
              <a:rPr lang="en-GB" sz="2000" spc="-10" dirty="0">
                <a:latin typeface="Arial"/>
                <a:cs typeface="Arial"/>
              </a:rPr>
              <a:t>users/stakeholders</a:t>
            </a:r>
            <a:r>
              <a:rPr lang="en-GB" sz="2000" dirty="0">
                <a:latin typeface="Arial"/>
                <a:cs typeface="Arial"/>
              </a:rPr>
              <a:t>	(</a:t>
            </a:r>
            <a:r>
              <a:rPr lang="en-GB" sz="2000" b="1" dirty="0">
                <a:solidFill>
                  <a:srgbClr val="C8201D"/>
                </a:solidFill>
                <a:latin typeface="Arial"/>
                <a:cs typeface="Arial"/>
              </a:rPr>
              <a:t>User</a:t>
            </a:r>
            <a:r>
              <a:rPr lang="en-GB" sz="2000" b="1" spc="-20" dirty="0">
                <a:solidFill>
                  <a:srgbClr val="C8201D"/>
                </a:solidFill>
                <a:latin typeface="Arial"/>
                <a:cs typeface="Arial"/>
              </a:rPr>
              <a:t> </a:t>
            </a:r>
            <a:r>
              <a:rPr lang="en-GB" sz="2000" spc="-10" dirty="0">
                <a:latin typeface="Arial"/>
                <a:cs typeface="Arial"/>
              </a:rPr>
              <a:t>view)</a:t>
            </a:r>
            <a:endParaRPr lang="en-GB" sz="2000" dirty="0">
              <a:latin typeface="Arial"/>
              <a:cs typeface="Arial"/>
            </a:endParaRPr>
          </a:p>
          <a:p>
            <a:r>
              <a:rPr lang="en-GB" sz="2000" dirty="0">
                <a:latin typeface="Arial"/>
                <a:cs typeface="Arial"/>
              </a:rPr>
              <a:t>How</a:t>
            </a:r>
            <a:r>
              <a:rPr lang="en-GB" sz="2000" spc="-15" dirty="0">
                <a:latin typeface="Arial"/>
                <a:cs typeface="Arial"/>
              </a:rPr>
              <a:t> </a:t>
            </a:r>
            <a:r>
              <a:rPr lang="en-GB" sz="2000" dirty="0">
                <a:latin typeface="Arial"/>
                <a:cs typeface="Arial"/>
              </a:rPr>
              <a:t>a</a:t>
            </a:r>
            <a:r>
              <a:rPr lang="en-GB" sz="2000" spc="-20" dirty="0">
                <a:latin typeface="Arial"/>
                <a:cs typeface="Arial"/>
              </a:rPr>
              <a:t> </a:t>
            </a:r>
            <a:r>
              <a:rPr lang="en-GB" sz="2000" dirty="0">
                <a:latin typeface="Arial"/>
                <a:cs typeface="Arial"/>
              </a:rPr>
              <a:t>system</a:t>
            </a:r>
            <a:r>
              <a:rPr lang="en-GB" sz="2000" spc="-15" dirty="0">
                <a:latin typeface="Arial"/>
                <a:cs typeface="Arial"/>
              </a:rPr>
              <a:t> </a:t>
            </a:r>
            <a:r>
              <a:rPr lang="en-GB" sz="2000" dirty="0">
                <a:latin typeface="Arial"/>
                <a:cs typeface="Arial"/>
              </a:rPr>
              <a:t>is </a:t>
            </a:r>
            <a:r>
              <a:rPr lang="en-GB" sz="2000" b="1" dirty="0">
                <a:solidFill>
                  <a:srgbClr val="295F99"/>
                </a:solidFill>
                <a:latin typeface="Arial"/>
                <a:cs typeface="Arial"/>
              </a:rPr>
              <a:t>structured</a:t>
            </a:r>
            <a:r>
              <a:rPr lang="en-GB" sz="2000" b="1" spc="-5" dirty="0">
                <a:solidFill>
                  <a:srgbClr val="295F99"/>
                </a:solidFill>
                <a:latin typeface="Arial"/>
                <a:cs typeface="Arial"/>
              </a:rPr>
              <a:t> </a:t>
            </a:r>
            <a:r>
              <a:rPr lang="en-GB" sz="2000" spc="-10" dirty="0">
                <a:latin typeface="Arial"/>
                <a:cs typeface="Arial"/>
              </a:rPr>
              <a:t>internally</a:t>
            </a:r>
            <a:r>
              <a:rPr lang="en-GB" sz="2000" dirty="0">
                <a:latin typeface="Arial"/>
                <a:cs typeface="Arial"/>
              </a:rPr>
              <a:t>		(</a:t>
            </a:r>
            <a:r>
              <a:rPr lang="en-GB" sz="2000" b="1" dirty="0">
                <a:solidFill>
                  <a:srgbClr val="C8201D"/>
                </a:solidFill>
                <a:latin typeface="Arial"/>
                <a:cs typeface="Arial"/>
              </a:rPr>
              <a:t>Structural</a:t>
            </a:r>
            <a:r>
              <a:rPr lang="en-GB" sz="2000" b="1" spc="-35" dirty="0">
                <a:solidFill>
                  <a:srgbClr val="C8201D"/>
                </a:solidFill>
                <a:latin typeface="Arial"/>
                <a:cs typeface="Arial"/>
              </a:rPr>
              <a:t> </a:t>
            </a:r>
            <a:r>
              <a:rPr lang="en-GB" sz="2000" spc="-20" dirty="0">
                <a:latin typeface="Arial"/>
                <a:cs typeface="Arial"/>
              </a:rPr>
              <a:t>view)</a:t>
            </a:r>
          </a:p>
          <a:p>
            <a:r>
              <a:rPr lang="en-GB" sz="2000" dirty="0">
                <a:solidFill>
                  <a:srgbClr val="101010"/>
                </a:solidFill>
                <a:latin typeface="Arial"/>
                <a:cs typeface="Arial"/>
              </a:rPr>
              <a:t>How</a:t>
            </a:r>
            <a:r>
              <a:rPr lang="en-GB" sz="2000" spc="-15" dirty="0">
                <a:solidFill>
                  <a:srgbClr val="101010"/>
                </a:solidFill>
                <a:latin typeface="Arial"/>
                <a:cs typeface="Arial"/>
              </a:rPr>
              <a:t> </a:t>
            </a:r>
            <a:r>
              <a:rPr lang="en-GB" sz="2000" dirty="0">
                <a:solidFill>
                  <a:srgbClr val="101010"/>
                </a:solidFill>
                <a:latin typeface="Arial"/>
                <a:cs typeface="Arial"/>
              </a:rPr>
              <a:t>a</a:t>
            </a:r>
            <a:r>
              <a:rPr lang="en-GB" sz="2000" spc="-20" dirty="0">
                <a:solidFill>
                  <a:srgbClr val="101010"/>
                </a:solidFill>
                <a:latin typeface="Arial"/>
                <a:cs typeface="Arial"/>
              </a:rPr>
              <a:t> </a:t>
            </a:r>
            <a:r>
              <a:rPr lang="en-GB" sz="2000" dirty="0">
                <a:solidFill>
                  <a:srgbClr val="101010"/>
                </a:solidFill>
                <a:latin typeface="Arial"/>
                <a:cs typeface="Arial"/>
              </a:rPr>
              <a:t>system</a:t>
            </a:r>
            <a:r>
              <a:rPr lang="en-GB" sz="2000" spc="-5" dirty="0">
                <a:solidFill>
                  <a:srgbClr val="101010"/>
                </a:solidFill>
                <a:latin typeface="Arial"/>
                <a:cs typeface="Arial"/>
              </a:rPr>
              <a:t> </a:t>
            </a:r>
            <a:r>
              <a:rPr lang="en-GB" sz="2000" b="1" dirty="0">
                <a:solidFill>
                  <a:srgbClr val="295F99"/>
                </a:solidFill>
                <a:latin typeface="Arial"/>
                <a:cs typeface="Arial"/>
              </a:rPr>
              <a:t>reacts</a:t>
            </a:r>
            <a:r>
              <a:rPr lang="en-GB" sz="2000" b="1" spc="-10" dirty="0">
                <a:solidFill>
                  <a:srgbClr val="295F99"/>
                </a:solidFill>
                <a:latin typeface="Arial"/>
                <a:cs typeface="Arial"/>
              </a:rPr>
              <a:t> </a:t>
            </a:r>
            <a:r>
              <a:rPr lang="en-GB" sz="2000" dirty="0">
                <a:solidFill>
                  <a:srgbClr val="101010"/>
                </a:solidFill>
                <a:latin typeface="Arial"/>
                <a:cs typeface="Arial"/>
              </a:rPr>
              <a:t>to</a:t>
            </a:r>
            <a:r>
              <a:rPr lang="en-GB" sz="2000" spc="-15" dirty="0">
                <a:solidFill>
                  <a:srgbClr val="101010"/>
                </a:solidFill>
                <a:latin typeface="Arial"/>
                <a:cs typeface="Arial"/>
              </a:rPr>
              <a:t> </a:t>
            </a:r>
            <a:r>
              <a:rPr lang="en-GB" sz="2000" dirty="0">
                <a:solidFill>
                  <a:srgbClr val="101010"/>
                </a:solidFill>
                <a:latin typeface="Arial"/>
                <a:cs typeface="Arial"/>
              </a:rPr>
              <a:t>external</a:t>
            </a:r>
            <a:r>
              <a:rPr lang="en-GB" sz="2000" spc="-15" dirty="0">
                <a:solidFill>
                  <a:srgbClr val="101010"/>
                </a:solidFill>
                <a:latin typeface="Arial"/>
                <a:cs typeface="Arial"/>
              </a:rPr>
              <a:t> </a:t>
            </a:r>
            <a:r>
              <a:rPr lang="en-GB" sz="2000" spc="-10" dirty="0">
                <a:solidFill>
                  <a:srgbClr val="101010"/>
                </a:solidFill>
                <a:latin typeface="Arial"/>
                <a:cs typeface="Arial"/>
              </a:rPr>
              <a:t>influences		</a:t>
            </a:r>
            <a:r>
              <a:rPr lang="en-GB" sz="2000" dirty="0">
                <a:solidFill>
                  <a:srgbClr val="101010"/>
                </a:solidFill>
                <a:latin typeface="Arial"/>
                <a:cs typeface="Arial"/>
              </a:rPr>
              <a:t>(</a:t>
            </a:r>
            <a:r>
              <a:rPr lang="en-GB" sz="2000" b="1" dirty="0">
                <a:solidFill>
                  <a:srgbClr val="C8201D"/>
                </a:solidFill>
                <a:latin typeface="Arial"/>
                <a:cs typeface="Arial"/>
              </a:rPr>
              <a:t>Behavioural</a:t>
            </a:r>
            <a:r>
              <a:rPr lang="en-GB" sz="2000" b="1" spc="-45" dirty="0">
                <a:solidFill>
                  <a:srgbClr val="C8201D"/>
                </a:solidFill>
                <a:latin typeface="Arial"/>
                <a:cs typeface="Arial"/>
              </a:rPr>
              <a:t> </a:t>
            </a:r>
            <a:r>
              <a:rPr lang="en-GB" sz="2000" spc="-10" dirty="0">
                <a:solidFill>
                  <a:srgbClr val="101010"/>
                </a:solidFill>
                <a:latin typeface="Arial"/>
                <a:cs typeface="Arial"/>
              </a:rPr>
              <a:t>view)</a:t>
            </a:r>
            <a:br>
              <a:rPr lang="en-GB" spc="-10" dirty="0">
                <a:latin typeface="Arial"/>
                <a:cs typeface="Arial"/>
              </a:rPr>
            </a:br>
            <a:r>
              <a:rPr lang="en-GB" spc="-10" dirty="0">
                <a:latin typeface="Arial"/>
                <a:cs typeface="Arial"/>
              </a:rPr>
              <a:t>    </a:t>
            </a:r>
            <a:r>
              <a:rPr lang="en-GB" sz="2000" dirty="0">
                <a:solidFill>
                  <a:srgbClr val="101010"/>
                </a:solidFill>
                <a:latin typeface="Arial"/>
                <a:cs typeface="Arial"/>
              </a:rPr>
              <a:t>and</a:t>
            </a:r>
            <a:r>
              <a:rPr lang="en-GB" sz="2000" spc="-30" dirty="0">
                <a:solidFill>
                  <a:srgbClr val="101010"/>
                </a:solidFill>
                <a:latin typeface="Arial"/>
                <a:cs typeface="Arial"/>
              </a:rPr>
              <a:t> </a:t>
            </a:r>
            <a:r>
              <a:rPr lang="en-GB" sz="2000" dirty="0">
                <a:solidFill>
                  <a:srgbClr val="101010"/>
                </a:solidFill>
                <a:latin typeface="Arial"/>
                <a:cs typeface="Arial"/>
              </a:rPr>
              <a:t>how</a:t>
            </a:r>
            <a:r>
              <a:rPr lang="en-GB" sz="2000" spc="-20" dirty="0">
                <a:solidFill>
                  <a:srgbClr val="101010"/>
                </a:solidFill>
                <a:latin typeface="Arial"/>
                <a:cs typeface="Arial"/>
              </a:rPr>
              <a:t> </a:t>
            </a:r>
            <a:r>
              <a:rPr lang="en-GB" sz="2000" dirty="0">
                <a:solidFill>
                  <a:srgbClr val="101010"/>
                </a:solidFill>
                <a:latin typeface="Arial"/>
                <a:cs typeface="Arial"/>
              </a:rPr>
              <a:t>its</a:t>
            </a:r>
            <a:r>
              <a:rPr lang="en-GB" sz="2000" spc="-20" dirty="0">
                <a:solidFill>
                  <a:srgbClr val="101010"/>
                </a:solidFill>
                <a:latin typeface="Arial"/>
                <a:cs typeface="Arial"/>
              </a:rPr>
              <a:t> </a:t>
            </a:r>
            <a:r>
              <a:rPr lang="en-GB" sz="2000" dirty="0">
                <a:solidFill>
                  <a:srgbClr val="101010"/>
                </a:solidFill>
                <a:latin typeface="Arial"/>
                <a:cs typeface="Arial"/>
              </a:rPr>
              <a:t>components</a:t>
            </a:r>
            <a:r>
              <a:rPr lang="en-GB" sz="2000" spc="-5" dirty="0">
                <a:solidFill>
                  <a:srgbClr val="101010"/>
                </a:solidFill>
                <a:latin typeface="Arial"/>
                <a:cs typeface="Arial"/>
              </a:rPr>
              <a:t> </a:t>
            </a:r>
            <a:r>
              <a:rPr lang="en-GB" sz="2000" b="1" dirty="0">
                <a:solidFill>
                  <a:srgbClr val="295F99"/>
                </a:solidFill>
                <a:latin typeface="Arial"/>
                <a:cs typeface="Arial"/>
              </a:rPr>
              <a:t>interact</a:t>
            </a:r>
            <a:r>
              <a:rPr lang="en-GB" sz="2000" b="1" spc="-15" dirty="0">
                <a:solidFill>
                  <a:srgbClr val="295F99"/>
                </a:solidFill>
                <a:latin typeface="Arial"/>
                <a:cs typeface="Arial"/>
              </a:rPr>
              <a:t> </a:t>
            </a:r>
            <a:r>
              <a:rPr lang="en-GB" sz="2000" dirty="0">
                <a:solidFill>
                  <a:srgbClr val="101010"/>
                </a:solidFill>
                <a:latin typeface="Arial"/>
                <a:cs typeface="Arial"/>
              </a:rPr>
              <a:t>with</a:t>
            </a:r>
            <a:r>
              <a:rPr lang="en-GB" sz="2000" spc="-25" dirty="0">
                <a:solidFill>
                  <a:srgbClr val="101010"/>
                </a:solidFill>
                <a:latin typeface="Arial"/>
                <a:cs typeface="Arial"/>
              </a:rPr>
              <a:t> </a:t>
            </a:r>
            <a:r>
              <a:rPr lang="en-GB" sz="2000" dirty="0">
                <a:solidFill>
                  <a:srgbClr val="101010"/>
                </a:solidFill>
                <a:latin typeface="Arial"/>
                <a:cs typeface="Arial"/>
              </a:rPr>
              <a:t>each</a:t>
            </a:r>
            <a:r>
              <a:rPr lang="en-GB" sz="2000" spc="-15" dirty="0">
                <a:solidFill>
                  <a:srgbClr val="101010"/>
                </a:solidFill>
                <a:latin typeface="Arial"/>
                <a:cs typeface="Arial"/>
              </a:rPr>
              <a:t> </a:t>
            </a:r>
            <a:r>
              <a:rPr lang="en-GB" sz="2000" spc="-10" dirty="0">
                <a:solidFill>
                  <a:srgbClr val="101010"/>
                </a:solidFill>
                <a:latin typeface="Arial"/>
                <a:cs typeface="Arial"/>
              </a:rPr>
              <a:t>other</a:t>
            </a:r>
            <a:endParaRPr lang="en-GB" sz="2000" dirty="0">
              <a:latin typeface="Arial"/>
              <a:cs typeface="Arial"/>
            </a:endParaRPr>
          </a:p>
        </p:txBody>
      </p:sp>
    </p:spTree>
    <p:extLst>
      <p:ext uri="{BB962C8B-B14F-4D97-AF65-F5344CB8AC3E}">
        <p14:creationId xmlns:p14="http://schemas.microsoft.com/office/powerpoint/2010/main" val="407374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67D1-8D02-4243-8537-1E62310E21D4}"/>
              </a:ext>
            </a:extLst>
          </p:cNvPr>
          <p:cNvSpPr>
            <a:spLocks noGrp="1"/>
          </p:cNvSpPr>
          <p:nvPr>
            <p:ph type="title"/>
          </p:nvPr>
        </p:nvSpPr>
        <p:spPr/>
        <p:txBody>
          <a:bodyPr/>
          <a:lstStyle/>
          <a:p>
            <a:r>
              <a:rPr lang="en-GB" dirty="0"/>
              <a:t>Why would we want to model a system?</a:t>
            </a:r>
          </a:p>
        </p:txBody>
      </p:sp>
      <p:sp>
        <p:nvSpPr>
          <p:cNvPr id="3" name="Content Placeholder 2">
            <a:extLst>
              <a:ext uri="{FF2B5EF4-FFF2-40B4-BE49-F238E27FC236}">
                <a16:creationId xmlns:a16="http://schemas.microsoft.com/office/drawing/2014/main" id="{1F9EEE08-6622-4FBB-96D2-B554F0A248DA}"/>
              </a:ext>
            </a:extLst>
          </p:cNvPr>
          <p:cNvSpPr>
            <a:spLocks noGrp="1"/>
          </p:cNvSpPr>
          <p:nvPr>
            <p:ph idx="1"/>
          </p:nvPr>
        </p:nvSpPr>
        <p:spPr/>
        <p:txBody>
          <a:bodyPr/>
          <a:lstStyle/>
          <a:p>
            <a:pPr marL="0" indent="0">
              <a:buNone/>
            </a:pPr>
            <a:r>
              <a:rPr lang="en-GB" sz="2000" dirty="0">
                <a:latin typeface="Arial"/>
                <a:cs typeface="Arial"/>
              </a:rPr>
              <a:t>System</a:t>
            </a:r>
            <a:r>
              <a:rPr lang="en-GB" sz="2000" spc="-20" dirty="0">
                <a:latin typeface="Arial"/>
                <a:cs typeface="Arial"/>
              </a:rPr>
              <a:t> </a:t>
            </a:r>
            <a:r>
              <a:rPr lang="en-GB" sz="2000" dirty="0">
                <a:latin typeface="Arial"/>
                <a:cs typeface="Arial"/>
              </a:rPr>
              <a:t>modelling</a:t>
            </a:r>
            <a:r>
              <a:rPr lang="en-GB" sz="2000" spc="-15" dirty="0">
                <a:latin typeface="Arial"/>
                <a:cs typeface="Arial"/>
              </a:rPr>
              <a:t> </a:t>
            </a:r>
            <a:r>
              <a:rPr lang="en-GB" sz="2000" dirty="0">
                <a:latin typeface="Arial"/>
                <a:cs typeface="Arial"/>
              </a:rPr>
              <a:t>techniques</a:t>
            </a:r>
            <a:r>
              <a:rPr lang="en-GB" sz="2000" spc="-20" dirty="0">
                <a:latin typeface="Arial"/>
                <a:cs typeface="Arial"/>
              </a:rPr>
              <a:t> </a:t>
            </a:r>
            <a:r>
              <a:rPr lang="en-GB" sz="2000" dirty="0">
                <a:latin typeface="Arial"/>
                <a:cs typeface="Arial"/>
              </a:rPr>
              <a:t>enable</a:t>
            </a:r>
            <a:r>
              <a:rPr lang="en-GB" sz="2000" spc="-15" dirty="0">
                <a:latin typeface="Arial"/>
                <a:cs typeface="Arial"/>
              </a:rPr>
              <a:t> </a:t>
            </a:r>
            <a:r>
              <a:rPr lang="en-GB" sz="2000" dirty="0">
                <a:latin typeface="Arial"/>
                <a:cs typeface="Arial"/>
              </a:rPr>
              <a:t>us</a:t>
            </a:r>
            <a:r>
              <a:rPr lang="en-GB" sz="2000" spc="-15" dirty="0">
                <a:latin typeface="Arial"/>
                <a:cs typeface="Arial"/>
              </a:rPr>
              <a:t> </a:t>
            </a:r>
            <a:r>
              <a:rPr lang="en-GB" sz="2000" spc="-25" dirty="0">
                <a:latin typeface="Arial"/>
                <a:cs typeface="Arial"/>
              </a:rPr>
              <a:t>to:</a:t>
            </a:r>
            <a:endParaRPr lang="en-GB" dirty="0"/>
          </a:p>
          <a:p>
            <a:r>
              <a:rPr lang="en-GB" b="1" dirty="0"/>
              <a:t> </a:t>
            </a:r>
            <a:r>
              <a:rPr lang="en-GB" sz="2800" b="1" dirty="0">
                <a:solidFill>
                  <a:srgbClr val="C8201D"/>
                </a:solidFill>
                <a:latin typeface="Arial"/>
                <a:cs typeface="Arial"/>
              </a:rPr>
              <a:t>Describe</a:t>
            </a:r>
            <a:r>
              <a:rPr lang="en-GB" dirty="0"/>
              <a:t> </a:t>
            </a:r>
            <a:r>
              <a:rPr lang="en-GB" dirty="0">
                <a:latin typeface="Arial" panose="020B0604020202020204" pitchFamily="34" charset="0"/>
                <a:cs typeface="Arial" panose="020B0604020202020204" pitchFamily="34" charset="0"/>
              </a:rPr>
              <a:t>the use cases of a system to stakeholders in an understandable way</a:t>
            </a:r>
          </a:p>
          <a:p>
            <a:r>
              <a:rPr lang="en-GB" dirty="0"/>
              <a:t> </a:t>
            </a:r>
            <a:r>
              <a:rPr lang="en-GB" sz="2800" b="1" dirty="0">
                <a:solidFill>
                  <a:srgbClr val="C8201D"/>
                </a:solidFill>
                <a:latin typeface="Arial"/>
                <a:cs typeface="Arial"/>
              </a:rPr>
              <a:t>Build</a:t>
            </a:r>
            <a:r>
              <a:rPr lang="en-GB" sz="2800" b="1" spc="-15" dirty="0">
                <a:solidFill>
                  <a:srgbClr val="C8201D"/>
                </a:solidFill>
                <a:latin typeface="Arial"/>
                <a:cs typeface="Arial"/>
              </a:rPr>
              <a:t> </a:t>
            </a:r>
            <a:r>
              <a:rPr lang="en-GB" sz="2800" b="1" spc="-50" dirty="0">
                <a:solidFill>
                  <a:srgbClr val="C8201D"/>
                </a:solidFill>
                <a:latin typeface="Arial"/>
                <a:cs typeface="Arial"/>
              </a:rPr>
              <a:t>a </a:t>
            </a:r>
            <a:r>
              <a:rPr lang="en-GB" sz="2800" b="1" dirty="0">
                <a:solidFill>
                  <a:srgbClr val="C8201D"/>
                </a:solidFill>
                <a:latin typeface="Arial"/>
                <a:cs typeface="Arial"/>
              </a:rPr>
              <a:t>concrete</a:t>
            </a:r>
            <a:r>
              <a:rPr lang="en-GB" sz="2800" b="1" spc="-30" dirty="0">
                <a:solidFill>
                  <a:srgbClr val="C8201D"/>
                </a:solidFill>
                <a:latin typeface="Arial"/>
                <a:cs typeface="Arial"/>
              </a:rPr>
              <a:t> </a:t>
            </a:r>
            <a:r>
              <a:rPr lang="en-GB" sz="2800" b="1" dirty="0">
                <a:solidFill>
                  <a:srgbClr val="C8201D"/>
                </a:solidFill>
                <a:latin typeface="Arial"/>
                <a:cs typeface="Arial"/>
              </a:rPr>
              <a:t>picture </a:t>
            </a:r>
            <a:r>
              <a:rPr lang="en-GB" sz="2000" dirty="0">
                <a:latin typeface="Arial"/>
                <a:cs typeface="Arial"/>
              </a:rPr>
              <a:t>of</a:t>
            </a:r>
            <a:r>
              <a:rPr lang="en-GB" sz="2000" spc="-30" dirty="0">
                <a:latin typeface="Arial"/>
                <a:cs typeface="Arial"/>
              </a:rPr>
              <a:t> </a:t>
            </a:r>
            <a:r>
              <a:rPr lang="en-GB" sz="2000" dirty="0">
                <a:latin typeface="Arial"/>
                <a:cs typeface="Arial"/>
              </a:rPr>
              <a:t>a</a:t>
            </a:r>
            <a:r>
              <a:rPr lang="en-GB" sz="2000" spc="-25" dirty="0">
                <a:latin typeface="Arial"/>
                <a:cs typeface="Arial"/>
              </a:rPr>
              <a:t> </a:t>
            </a:r>
            <a:r>
              <a:rPr lang="en-GB" sz="2000" dirty="0">
                <a:latin typeface="Arial"/>
                <a:cs typeface="Arial"/>
              </a:rPr>
              <a:t>systems</a:t>
            </a:r>
            <a:r>
              <a:rPr lang="en-GB" sz="2000" spc="-30" dirty="0">
                <a:latin typeface="Arial"/>
                <a:cs typeface="Arial"/>
              </a:rPr>
              <a:t> </a:t>
            </a:r>
            <a:r>
              <a:rPr lang="en-GB" sz="2000" dirty="0">
                <a:latin typeface="Arial"/>
                <a:cs typeface="Arial"/>
              </a:rPr>
              <a:t>structure</a:t>
            </a:r>
            <a:br>
              <a:rPr lang="en-GB" sz="2000" dirty="0">
                <a:latin typeface="Arial"/>
                <a:cs typeface="Arial"/>
              </a:rPr>
            </a:br>
            <a:r>
              <a:rPr lang="en-GB" sz="2000" dirty="0">
                <a:latin typeface="Arial"/>
                <a:cs typeface="Arial"/>
              </a:rPr>
              <a:t> </a:t>
            </a:r>
            <a:r>
              <a:rPr lang="en-GB" sz="2000" i="1" dirty="0">
                <a:latin typeface="Arial"/>
                <a:cs typeface="Arial"/>
              </a:rPr>
              <a:t>before</a:t>
            </a:r>
            <a:r>
              <a:rPr lang="en-GB" sz="2000" i="1" spc="-15" dirty="0">
                <a:latin typeface="Arial"/>
                <a:cs typeface="Arial"/>
              </a:rPr>
              <a:t> </a:t>
            </a:r>
            <a:r>
              <a:rPr lang="en-GB" sz="2000" spc="-10" dirty="0">
                <a:latin typeface="Arial"/>
                <a:cs typeface="Arial"/>
              </a:rPr>
              <a:t>programmers </a:t>
            </a:r>
            <a:r>
              <a:rPr lang="en-GB" sz="2000" dirty="0">
                <a:latin typeface="Arial"/>
                <a:cs typeface="Arial"/>
              </a:rPr>
              <a:t>begin</a:t>
            </a:r>
            <a:r>
              <a:rPr lang="en-GB" sz="2000" spc="-30" dirty="0">
                <a:latin typeface="Arial"/>
                <a:cs typeface="Arial"/>
              </a:rPr>
              <a:t> </a:t>
            </a:r>
            <a:r>
              <a:rPr lang="en-GB" sz="2000" dirty="0">
                <a:latin typeface="Arial"/>
                <a:cs typeface="Arial"/>
              </a:rPr>
              <a:t>implementing</a:t>
            </a:r>
            <a:r>
              <a:rPr lang="en-GB" sz="2000" spc="-25" dirty="0">
                <a:latin typeface="Arial"/>
                <a:cs typeface="Arial"/>
              </a:rPr>
              <a:t> it</a:t>
            </a:r>
          </a:p>
          <a:p>
            <a:r>
              <a:rPr lang="en-GB" dirty="0"/>
              <a:t> </a:t>
            </a:r>
            <a:r>
              <a:rPr lang="en-GB" sz="2800" b="1" dirty="0">
                <a:solidFill>
                  <a:srgbClr val="C8201D"/>
                </a:solidFill>
                <a:latin typeface="Arial"/>
                <a:cs typeface="Arial"/>
              </a:rPr>
              <a:t>Record</a:t>
            </a:r>
            <a:r>
              <a:rPr lang="en-GB" sz="2800" b="1" spc="-30" dirty="0">
                <a:solidFill>
                  <a:srgbClr val="C8201D"/>
                </a:solidFill>
                <a:latin typeface="Arial"/>
                <a:cs typeface="Arial"/>
              </a:rPr>
              <a:t> </a:t>
            </a:r>
            <a:r>
              <a:rPr lang="en-GB" sz="2800" b="1" dirty="0">
                <a:solidFill>
                  <a:srgbClr val="C8201D"/>
                </a:solidFill>
                <a:latin typeface="Arial"/>
                <a:cs typeface="Arial"/>
              </a:rPr>
              <a:t>design</a:t>
            </a:r>
            <a:r>
              <a:rPr lang="en-GB" sz="2800" b="1" spc="-25" dirty="0">
                <a:solidFill>
                  <a:srgbClr val="C8201D"/>
                </a:solidFill>
                <a:latin typeface="Arial"/>
                <a:cs typeface="Arial"/>
              </a:rPr>
              <a:t> </a:t>
            </a:r>
            <a:r>
              <a:rPr lang="en-GB" sz="2800" b="1" dirty="0">
                <a:solidFill>
                  <a:srgbClr val="C8201D"/>
                </a:solidFill>
                <a:latin typeface="Arial"/>
                <a:cs typeface="Arial"/>
              </a:rPr>
              <a:t>decisions</a:t>
            </a:r>
            <a:r>
              <a:rPr lang="en-GB" sz="2800" b="1" spc="55" dirty="0">
                <a:solidFill>
                  <a:srgbClr val="C8201D"/>
                </a:solidFill>
                <a:latin typeface="Arial"/>
                <a:cs typeface="Arial"/>
              </a:rPr>
              <a:t> </a:t>
            </a:r>
            <a:r>
              <a:rPr lang="en-GB" dirty="0">
                <a:latin typeface="Arial"/>
                <a:cs typeface="Arial"/>
              </a:rPr>
              <a:t>and</a:t>
            </a:r>
            <a:r>
              <a:rPr lang="en-GB" spc="-20" dirty="0">
                <a:latin typeface="Arial"/>
                <a:cs typeface="Arial"/>
              </a:rPr>
              <a:t> </a:t>
            </a:r>
            <a:r>
              <a:rPr lang="en-GB" dirty="0">
                <a:latin typeface="Arial"/>
                <a:cs typeface="Arial"/>
              </a:rPr>
              <a:t>document</a:t>
            </a:r>
            <a:r>
              <a:rPr lang="en-GB" spc="-25" dirty="0">
                <a:latin typeface="Arial"/>
                <a:cs typeface="Arial"/>
              </a:rPr>
              <a:t> </a:t>
            </a:r>
            <a:r>
              <a:rPr lang="en-GB" dirty="0">
                <a:latin typeface="Arial"/>
                <a:cs typeface="Arial"/>
              </a:rPr>
              <a:t>how</a:t>
            </a:r>
            <a:r>
              <a:rPr lang="en-GB" spc="-15" dirty="0">
                <a:latin typeface="Arial"/>
                <a:cs typeface="Arial"/>
              </a:rPr>
              <a:t> </a:t>
            </a:r>
            <a:r>
              <a:rPr lang="en-GB" dirty="0">
                <a:latin typeface="Arial"/>
                <a:cs typeface="Arial"/>
              </a:rPr>
              <a:t>a</a:t>
            </a:r>
            <a:r>
              <a:rPr lang="en-GB" spc="-25" dirty="0">
                <a:latin typeface="Arial"/>
                <a:cs typeface="Arial"/>
              </a:rPr>
              <a:t> </a:t>
            </a:r>
            <a:r>
              <a:rPr lang="en-GB" dirty="0">
                <a:latin typeface="Arial"/>
                <a:cs typeface="Arial"/>
              </a:rPr>
              <a:t>system</a:t>
            </a:r>
            <a:r>
              <a:rPr lang="en-GB" spc="-25" dirty="0">
                <a:latin typeface="Arial"/>
                <a:cs typeface="Arial"/>
              </a:rPr>
              <a:t> </a:t>
            </a:r>
            <a:r>
              <a:rPr lang="en-GB" spc="-10" dirty="0">
                <a:latin typeface="Arial"/>
                <a:cs typeface="Arial"/>
              </a:rPr>
              <a:t>works</a:t>
            </a:r>
          </a:p>
          <a:p>
            <a:r>
              <a:rPr lang="en-GB" dirty="0"/>
              <a:t> </a:t>
            </a:r>
            <a:r>
              <a:rPr lang="en-GB" sz="2800" b="1" dirty="0">
                <a:solidFill>
                  <a:srgbClr val="C8201D"/>
                </a:solidFill>
                <a:latin typeface="Arial"/>
                <a:cs typeface="Arial"/>
              </a:rPr>
              <a:t>Remove unnecessary complexities</a:t>
            </a:r>
            <a:r>
              <a:rPr lang="en-GB" b="1" spc="-229" dirty="0">
                <a:solidFill>
                  <a:srgbClr val="FF0000"/>
                </a:solidFill>
                <a:latin typeface="Arial"/>
                <a:cs typeface="Arial"/>
              </a:rPr>
              <a:t> </a:t>
            </a:r>
            <a:r>
              <a:rPr lang="en-GB" dirty="0">
                <a:latin typeface="Arial"/>
                <a:cs typeface="Arial"/>
              </a:rPr>
              <a:t>during the design process</a:t>
            </a:r>
          </a:p>
        </p:txBody>
      </p:sp>
      <p:sp>
        <p:nvSpPr>
          <p:cNvPr id="4" name="TextBox 3">
            <a:extLst>
              <a:ext uri="{FF2B5EF4-FFF2-40B4-BE49-F238E27FC236}">
                <a16:creationId xmlns:a16="http://schemas.microsoft.com/office/drawing/2014/main" id="{86415786-E986-486B-AF4A-131C6E5BC692}"/>
              </a:ext>
            </a:extLst>
          </p:cNvPr>
          <p:cNvSpPr txBox="1"/>
          <p:nvPr/>
        </p:nvSpPr>
        <p:spPr>
          <a:xfrm>
            <a:off x="7753966" y="1428750"/>
            <a:ext cx="3101875" cy="646331"/>
          </a:xfrm>
          <a:prstGeom prst="rect">
            <a:avLst/>
          </a:prstGeom>
          <a:noFill/>
        </p:spPr>
        <p:txBody>
          <a:bodyPr wrap="none" rtlCol="0">
            <a:spAutoFit/>
          </a:bodyPr>
          <a:lstStyle/>
          <a:p>
            <a:r>
              <a:rPr lang="en-US" dirty="0">
                <a:hlinkClick r:id="rId2"/>
              </a:rPr>
              <a:t>https://app.tophat.com/login</a:t>
            </a:r>
            <a:r>
              <a:rPr lang="en-US" dirty="0"/>
              <a:t> </a:t>
            </a:r>
            <a:br>
              <a:rPr lang="en-US" dirty="0"/>
            </a:br>
            <a:r>
              <a:rPr lang="en-US" dirty="0"/>
              <a:t>	Join: </a:t>
            </a:r>
            <a:r>
              <a:rPr lang="en-US" sz="1800" b="1" dirty="0"/>
              <a:t>147651</a:t>
            </a:r>
            <a:endParaRPr lang="en-GB" dirty="0"/>
          </a:p>
        </p:txBody>
      </p:sp>
      <p:pic>
        <p:nvPicPr>
          <p:cNvPr id="5" name="Picture 4">
            <a:extLst>
              <a:ext uri="{FF2B5EF4-FFF2-40B4-BE49-F238E27FC236}">
                <a16:creationId xmlns:a16="http://schemas.microsoft.com/office/drawing/2014/main" id="{4CA9F166-C21D-4AF0-B581-D8B326C55D1C}"/>
              </a:ext>
            </a:extLst>
          </p:cNvPr>
          <p:cNvPicPr>
            <a:picLocks noChangeAspect="1"/>
          </p:cNvPicPr>
          <p:nvPr/>
        </p:nvPicPr>
        <p:blipFill>
          <a:blip r:embed="rId3"/>
          <a:stretch>
            <a:fillRect/>
          </a:stretch>
        </p:blipFill>
        <p:spPr>
          <a:xfrm>
            <a:off x="10744200" y="990600"/>
            <a:ext cx="1447800" cy="1466850"/>
          </a:xfrm>
          <a:prstGeom prst="rect">
            <a:avLst/>
          </a:prstGeom>
        </p:spPr>
      </p:pic>
    </p:spTree>
    <p:extLst>
      <p:ext uri="{BB962C8B-B14F-4D97-AF65-F5344CB8AC3E}">
        <p14:creationId xmlns:p14="http://schemas.microsoft.com/office/powerpoint/2010/main" val="34649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3DD3-455B-4E90-93E3-BF9D592288DD}"/>
              </a:ext>
            </a:extLst>
          </p:cNvPr>
          <p:cNvSpPr>
            <a:spLocks noGrp="1"/>
          </p:cNvSpPr>
          <p:nvPr>
            <p:ph type="title"/>
          </p:nvPr>
        </p:nvSpPr>
        <p:spPr/>
        <p:txBody>
          <a:bodyPr/>
          <a:lstStyle/>
          <a:p>
            <a:r>
              <a:rPr lang="en-GB" sz="4400" dirty="0"/>
              <a:t>More</a:t>
            </a:r>
            <a:r>
              <a:rPr lang="en-GB" sz="4400" spc="-40" dirty="0"/>
              <a:t> </a:t>
            </a:r>
            <a:r>
              <a:rPr lang="en-GB" sz="4400" dirty="0"/>
              <a:t>on</a:t>
            </a:r>
            <a:r>
              <a:rPr lang="en-GB" sz="4400" spc="-30" dirty="0"/>
              <a:t> </a:t>
            </a:r>
            <a:r>
              <a:rPr lang="en-GB" sz="4400" dirty="0"/>
              <a:t>system</a:t>
            </a:r>
            <a:r>
              <a:rPr lang="en-GB" sz="4400" spc="-25" dirty="0"/>
              <a:t> </a:t>
            </a:r>
            <a:r>
              <a:rPr lang="en-GB" sz="4400" spc="-10" dirty="0"/>
              <a:t>views</a:t>
            </a:r>
            <a:endParaRPr lang="en-GB" dirty="0"/>
          </a:p>
        </p:txBody>
      </p:sp>
      <p:sp>
        <p:nvSpPr>
          <p:cNvPr id="3" name="Content Placeholder 2">
            <a:extLst>
              <a:ext uri="{FF2B5EF4-FFF2-40B4-BE49-F238E27FC236}">
                <a16:creationId xmlns:a16="http://schemas.microsoft.com/office/drawing/2014/main" id="{822B8A67-1B6A-43D5-AB44-90E3058946AA}"/>
              </a:ext>
            </a:extLst>
          </p:cNvPr>
          <p:cNvSpPr>
            <a:spLocks noGrp="1"/>
          </p:cNvSpPr>
          <p:nvPr>
            <p:ph idx="1"/>
          </p:nvPr>
        </p:nvSpPr>
        <p:spPr/>
        <p:txBody>
          <a:bodyPr/>
          <a:lstStyle/>
          <a:p>
            <a:endParaRPr lang="en-GB" dirty="0"/>
          </a:p>
        </p:txBody>
      </p:sp>
      <p:sp>
        <p:nvSpPr>
          <p:cNvPr id="4" name="object 3">
            <a:extLst>
              <a:ext uri="{FF2B5EF4-FFF2-40B4-BE49-F238E27FC236}">
                <a16:creationId xmlns:a16="http://schemas.microsoft.com/office/drawing/2014/main" id="{121B6AD9-6AE8-451C-9036-FD18F28F596B}"/>
              </a:ext>
            </a:extLst>
          </p:cNvPr>
          <p:cNvSpPr/>
          <p:nvPr/>
        </p:nvSpPr>
        <p:spPr>
          <a:xfrm>
            <a:off x="793648" y="2152562"/>
            <a:ext cx="4906532" cy="3730856"/>
          </a:xfrm>
          <a:custGeom>
            <a:avLst/>
            <a:gdLst/>
            <a:ahLst/>
            <a:cxnLst/>
            <a:rect l="l" t="t" r="r" b="b"/>
            <a:pathLst>
              <a:path w="6786880" h="5160645">
                <a:moveTo>
                  <a:pt x="6786727" y="2580474"/>
                </a:moveTo>
                <a:lnTo>
                  <a:pt x="6786127" y="2628965"/>
                </a:lnTo>
                <a:lnTo>
                  <a:pt x="6784330" y="2677383"/>
                </a:lnTo>
                <a:lnTo>
                  <a:pt x="6781341" y="2725715"/>
                </a:lnTo>
                <a:lnTo>
                  <a:pt x="6777164" y="2773950"/>
                </a:lnTo>
                <a:lnTo>
                  <a:pt x="6771803" y="2822075"/>
                </a:lnTo>
                <a:lnTo>
                  <a:pt x="6765263" y="2870079"/>
                </a:lnTo>
                <a:lnTo>
                  <a:pt x="6757548" y="2917947"/>
                </a:lnTo>
                <a:lnTo>
                  <a:pt x="6748664" y="2965669"/>
                </a:lnTo>
                <a:lnTo>
                  <a:pt x="6738613" y="3013232"/>
                </a:lnTo>
                <a:lnTo>
                  <a:pt x="6727401" y="3060623"/>
                </a:lnTo>
                <a:lnTo>
                  <a:pt x="6715032" y="3107831"/>
                </a:lnTo>
                <a:lnTo>
                  <a:pt x="6701510" y="3154844"/>
                </a:lnTo>
                <a:lnTo>
                  <a:pt x="6686840" y="3201647"/>
                </a:lnTo>
                <a:lnTo>
                  <a:pt x="6671027" y="3248231"/>
                </a:lnTo>
                <a:lnTo>
                  <a:pt x="6654074" y="3294582"/>
                </a:lnTo>
                <a:lnTo>
                  <a:pt x="6635987" y="3340687"/>
                </a:lnTo>
                <a:lnTo>
                  <a:pt x="6616769" y="3386535"/>
                </a:lnTo>
                <a:lnTo>
                  <a:pt x="6596426" y="3432114"/>
                </a:lnTo>
                <a:lnTo>
                  <a:pt x="6574961" y="3477410"/>
                </a:lnTo>
                <a:lnTo>
                  <a:pt x="6552379" y="3522413"/>
                </a:lnTo>
                <a:lnTo>
                  <a:pt x="6528684" y="3567108"/>
                </a:lnTo>
                <a:lnTo>
                  <a:pt x="6503881" y="3611485"/>
                </a:lnTo>
                <a:lnTo>
                  <a:pt x="6477975" y="3655531"/>
                </a:lnTo>
                <a:lnTo>
                  <a:pt x="6450969" y="3699233"/>
                </a:lnTo>
                <a:lnTo>
                  <a:pt x="6422868" y="3742580"/>
                </a:lnTo>
                <a:lnTo>
                  <a:pt x="6393677" y="3785559"/>
                </a:lnTo>
                <a:lnTo>
                  <a:pt x="6363400" y="3828157"/>
                </a:lnTo>
                <a:lnTo>
                  <a:pt x="6332042" y="3870363"/>
                </a:lnTo>
                <a:lnTo>
                  <a:pt x="6302823" y="3908127"/>
                </a:lnTo>
                <a:lnTo>
                  <a:pt x="6272797" y="3945469"/>
                </a:lnTo>
                <a:lnTo>
                  <a:pt x="6241973" y="3982382"/>
                </a:lnTo>
                <a:lnTo>
                  <a:pt x="6210359" y="4018860"/>
                </a:lnTo>
                <a:lnTo>
                  <a:pt x="6177964" y="4054895"/>
                </a:lnTo>
                <a:lnTo>
                  <a:pt x="6144797" y="4090482"/>
                </a:lnTo>
                <a:lnTo>
                  <a:pt x="6110866" y="4125614"/>
                </a:lnTo>
                <a:lnTo>
                  <a:pt x="6076180" y="4160283"/>
                </a:lnTo>
                <a:lnTo>
                  <a:pt x="6040747" y="4194484"/>
                </a:lnTo>
                <a:lnTo>
                  <a:pt x="6004578" y="4228210"/>
                </a:lnTo>
                <a:lnTo>
                  <a:pt x="5967679" y="4261454"/>
                </a:lnTo>
                <a:lnTo>
                  <a:pt x="5930060" y="4294210"/>
                </a:lnTo>
                <a:lnTo>
                  <a:pt x="5891730" y="4326470"/>
                </a:lnTo>
                <a:lnTo>
                  <a:pt x="5852697" y="4358230"/>
                </a:lnTo>
                <a:lnTo>
                  <a:pt x="5812970" y="4389481"/>
                </a:lnTo>
                <a:lnTo>
                  <a:pt x="5772558" y="4420217"/>
                </a:lnTo>
                <a:lnTo>
                  <a:pt x="5731469" y="4450432"/>
                </a:lnTo>
                <a:lnTo>
                  <a:pt x="5689712" y="4480119"/>
                </a:lnTo>
                <a:lnTo>
                  <a:pt x="5647295" y="4509271"/>
                </a:lnTo>
                <a:lnTo>
                  <a:pt x="5604229" y="4537882"/>
                </a:lnTo>
                <a:lnTo>
                  <a:pt x="5560520" y="4565946"/>
                </a:lnTo>
                <a:lnTo>
                  <a:pt x="5516178" y="4593455"/>
                </a:lnTo>
                <a:lnTo>
                  <a:pt x="5471212" y="4620403"/>
                </a:lnTo>
                <a:lnTo>
                  <a:pt x="5425630" y="4646784"/>
                </a:lnTo>
                <a:lnTo>
                  <a:pt x="5379441" y="4672590"/>
                </a:lnTo>
                <a:lnTo>
                  <a:pt x="5332653" y="4697816"/>
                </a:lnTo>
                <a:lnTo>
                  <a:pt x="5285276" y="4722454"/>
                </a:lnTo>
                <a:lnTo>
                  <a:pt x="5237318" y="4746498"/>
                </a:lnTo>
                <a:lnTo>
                  <a:pt x="5188788" y="4769942"/>
                </a:lnTo>
                <a:lnTo>
                  <a:pt x="5139694" y="4792779"/>
                </a:lnTo>
                <a:lnTo>
                  <a:pt x="5090045" y="4815001"/>
                </a:lnTo>
                <a:lnTo>
                  <a:pt x="5045658" y="4834148"/>
                </a:lnTo>
                <a:lnTo>
                  <a:pt x="5000941" y="4852767"/>
                </a:lnTo>
                <a:lnTo>
                  <a:pt x="4955902" y="4870857"/>
                </a:lnTo>
                <a:lnTo>
                  <a:pt x="4910549" y="4888417"/>
                </a:lnTo>
                <a:lnTo>
                  <a:pt x="4864889" y="4905444"/>
                </a:lnTo>
                <a:lnTo>
                  <a:pt x="4818933" y="4921938"/>
                </a:lnTo>
                <a:lnTo>
                  <a:pt x="4772686" y="4937896"/>
                </a:lnTo>
                <a:lnTo>
                  <a:pt x="4726158" y="4953317"/>
                </a:lnTo>
                <a:lnTo>
                  <a:pt x="4679357" y="4968200"/>
                </a:lnTo>
                <a:lnTo>
                  <a:pt x="4632291" y="4982542"/>
                </a:lnTo>
                <a:lnTo>
                  <a:pt x="4584968" y="4996342"/>
                </a:lnTo>
                <a:lnTo>
                  <a:pt x="4537396" y="5009598"/>
                </a:lnTo>
                <a:lnTo>
                  <a:pt x="4489584" y="5022309"/>
                </a:lnTo>
                <a:lnTo>
                  <a:pt x="4441539" y="5034472"/>
                </a:lnTo>
                <a:lnTo>
                  <a:pt x="4393270" y="5046087"/>
                </a:lnTo>
                <a:lnTo>
                  <a:pt x="4344785" y="5057152"/>
                </a:lnTo>
                <a:lnTo>
                  <a:pt x="4296092" y="5067664"/>
                </a:lnTo>
                <a:lnTo>
                  <a:pt x="4247199" y="5077623"/>
                </a:lnTo>
                <a:lnTo>
                  <a:pt x="4198115" y="5087026"/>
                </a:lnTo>
                <a:lnTo>
                  <a:pt x="4148847" y="5095873"/>
                </a:lnTo>
                <a:lnTo>
                  <a:pt x="4099403" y="5104160"/>
                </a:lnTo>
                <a:lnTo>
                  <a:pt x="4049793" y="5111887"/>
                </a:lnTo>
                <a:lnTo>
                  <a:pt x="4000024" y="5119053"/>
                </a:lnTo>
                <a:lnTo>
                  <a:pt x="3950104" y="5125654"/>
                </a:lnTo>
                <a:lnTo>
                  <a:pt x="3900041" y="5131690"/>
                </a:lnTo>
                <a:lnTo>
                  <a:pt x="3849844" y="5137160"/>
                </a:lnTo>
                <a:lnTo>
                  <a:pt x="3799520" y="5142060"/>
                </a:lnTo>
                <a:lnTo>
                  <a:pt x="3749078" y="5146390"/>
                </a:lnTo>
                <a:lnTo>
                  <a:pt x="3698527" y="5150149"/>
                </a:lnTo>
                <a:lnTo>
                  <a:pt x="3647873" y="5153333"/>
                </a:lnTo>
                <a:lnTo>
                  <a:pt x="3597126" y="5155943"/>
                </a:lnTo>
                <a:lnTo>
                  <a:pt x="3546293" y="5157975"/>
                </a:lnTo>
                <a:lnTo>
                  <a:pt x="3495383" y="5159429"/>
                </a:lnTo>
                <a:lnTo>
                  <a:pt x="3444404" y="5160302"/>
                </a:lnTo>
                <a:lnTo>
                  <a:pt x="3393363" y="5160594"/>
                </a:lnTo>
                <a:lnTo>
                  <a:pt x="3342322" y="5160302"/>
                </a:lnTo>
                <a:lnTo>
                  <a:pt x="3291342" y="5159429"/>
                </a:lnTo>
                <a:lnTo>
                  <a:pt x="3240431" y="5157975"/>
                </a:lnTo>
                <a:lnTo>
                  <a:pt x="3189597" y="5155943"/>
                </a:lnTo>
                <a:lnTo>
                  <a:pt x="3138849" y="5153333"/>
                </a:lnTo>
                <a:lnTo>
                  <a:pt x="3088195" y="5150149"/>
                </a:lnTo>
                <a:lnTo>
                  <a:pt x="3037642" y="5146390"/>
                </a:lnTo>
                <a:lnTo>
                  <a:pt x="2987200" y="5142060"/>
                </a:lnTo>
                <a:lnTo>
                  <a:pt x="2936876" y="5137160"/>
                </a:lnTo>
                <a:lnTo>
                  <a:pt x="2886678" y="5131690"/>
                </a:lnTo>
                <a:lnTo>
                  <a:pt x="2836615" y="5125654"/>
                </a:lnTo>
                <a:lnTo>
                  <a:pt x="2786694" y="5119053"/>
                </a:lnTo>
                <a:lnTo>
                  <a:pt x="2736925" y="5111887"/>
                </a:lnTo>
                <a:lnTo>
                  <a:pt x="2687314" y="5104160"/>
                </a:lnTo>
                <a:lnTo>
                  <a:pt x="2637871" y="5095873"/>
                </a:lnTo>
                <a:lnTo>
                  <a:pt x="2588603" y="5087026"/>
                </a:lnTo>
                <a:lnTo>
                  <a:pt x="2539518" y="5077623"/>
                </a:lnTo>
                <a:lnTo>
                  <a:pt x="2490625" y="5067664"/>
                </a:lnTo>
                <a:lnTo>
                  <a:pt x="2441932" y="5057152"/>
                </a:lnTo>
                <a:lnTo>
                  <a:pt x="2393447" y="5046087"/>
                </a:lnTo>
                <a:lnTo>
                  <a:pt x="2345178" y="5034472"/>
                </a:lnTo>
                <a:lnTo>
                  <a:pt x="2297134" y="5022309"/>
                </a:lnTo>
                <a:lnTo>
                  <a:pt x="2249322" y="5009598"/>
                </a:lnTo>
                <a:lnTo>
                  <a:pt x="2201750" y="4996342"/>
                </a:lnTo>
                <a:lnTo>
                  <a:pt x="2154428" y="4982542"/>
                </a:lnTo>
                <a:lnTo>
                  <a:pt x="2107362" y="4968200"/>
                </a:lnTo>
                <a:lnTo>
                  <a:pt x="2060562" y="4953317"/>
                </a:lnTo>
                <a:lnTo>
                  <a:pt x="2014034" y="4937896"/>
                </a:lnTo>
                <a:lnTo>
                  <a:pt x="1967789" y="4921938"/>
                </a:lnTo>
                <a:lnTo>
                  <a:pt x="1921832" y="4905444"/>
                </a:lnTo>
                <a:lnTo>
                  <a:pt x="1876174" y="4888417"/>
                </a:lnTo>
                <a:lnTo>
                  <a:pt x="1830822" y="4870857"/>
                </a:lnTo>
                <a:lnTo>
                  <a:pt x="1785783" y="4852767"/>
                </a:lnTo>
                <a:lnTo>
                  <a:pt x="1741067" y="4834148"/>
                </a:lnTo>
                <a:lnTo>
                  <a:pt x="1696681" y="4815001"/>
                </a:lnTo>
                <a:lnTo>
                  <a:pt x="1647033" y="4792779"/>
                </a:lnTo>
                <a:lnTo>
                  <a:pt x="1597939" y="4769942"/>
                </a:lnTo>
                <a:lnTo>
                  <a:pt x="1549408" y="4746498"/>
                </a:lnTo>
                <a:lnTo>
                  <a:pt x="1501450" y="4722454"/>
                </a:lnTo>
                <a:lnTo>
                  <a:pt x="1454072" y="4697816"/>
                </a:lnTo>
                <a:lnTo>
                  <a:pt x="1407285" y="4672590"/>
                </a:lnTo>
                <a:lnTo>
                  <a:pt x="1361095" y="4646784"/>
                </a:lnTo>
                <a:lnTo>
                  <a:pt x="1315513" y="4620403"/>
                </a:lnTo>
                <a:lnTo>
                  <a:pt x="1270546" y="4593455"/>
                </a:lnTo>
                <a:lnTo>
                  <a:pt x="1226204" y="4565946"/>
                </a:lnTo>
                <a:lnTo>
                  <a:pt x="1182495" y="4537882"/>
                </a:lnTo>
                <a:lnTo>
                  <a:pt x="1139428" y="4509271"/>
                </a:lnTo>
                <a:lnTo>
                  <a:pt x="1097011" y="4480119"/>
                </a:lnTo>
                <a:lnTo>
                  <a:pt x="1055254" y="4450432"/>
                </a:lnTo>
                <a:lnTo>
                  <a:pt x="1014164" y="4420217"/>
                </a:lnTo>
                <a:lnTo>
                  <a:pt x="973752" y="4389481"/>
                </a:lnTo>
                <a:lnTo>
                  <a:pt x="934024" y="4358230"/>
                </a:lnTo>
                <a:lnTo>
                  <a:pt x="894991" y="4326470"/>
                </a:lnTo>
                <a:lnTo>
                  <a:pt x="856661" y="4294210"/>
                </a:lnTo>
                <a:lnTo>
                  <a:pt x="819042" y="4261454"/>
                </a:lnTo>
                <a:lnTo>
                  <a:pt x="782143" y="4228210"/>
                </a:lnTo>
                <a:lnTo>
                  <a:pt x="745974" y="4194484"/>
                </a:lnTo>
                <a:lnTo>
                  <a:pt x="710542" y="4160283"/>
                </a:lnTo>
                <a:lnTo>
                  <a:pt x="675856" y="4125614"/>
                </a:lnTo>
                <a:lnTo>
                  <a:pt x="641925" y="4090482"/>
                </a:lnTo>
                <a:lnTo>
                  <a:pt x="608758" y="4054895"/>
                </a:lnTo>
                <a:lnTo>
                  <a:pt x="576364" y="4018860"/>
                </a:lnTo>
                <a:lnTo>
                  <a:pt x="544751" y="3982382"/>
                </a:lnTo>
                <a:lnTo>
                  <a:pt x="513927" y="3945469"/>
                </a:lnTo>
                <a:lnTo>
                  <a:pt x="483902" y="3908127"/>
                </a:lnTo>
                <a:lnTo>
                  <a:pt x="454685" y="3870363"/>
                </a:lnTo>
                <a:lnTo>
                  <a:pt x="423325" y="3828157"/>
                </a:lnTo>
                <a:lnTo>
                  <a:pt x="393047" y="3785559"/>
                </a:lnTo>
                <a:lnTo>
                  <a:pt x="363855" y="3742580"/>
                </a:lnTo>
                <a:lnTo>
                  <a:pt x="335754" y="3699233"/>
                </a:lnTo>
                <a:lnTo>
                  <a:pt x="308747" y="3655531"/>
                </a:lnTo>
                <a:lnTo>
                  <a:pt x="282840" y="3611485"/>
                </a:lnTo>
                <a:lnTo>
                  <a:pt x="258037" y="3567108"/>
                </a:lnTo>
                <a:lnTo>
                  <a:pt x="234342" y="3522413"/>
                </a:lnTo>
                <a:lnTo>
                  <a:pt x="211760" y="3477410"/>
                </a:lnTo>
                <a:lnTo>
                  <a:pt x="190295" y="3432114"/>
                </a:lnTo>
                <a:lnTo>
                  <a:pt x="169952" y="3386535"/>
                </a:lnTo>
                <a:lnTo>
                  <a:pt x="150734" y="3340687"/>
                </a:lnTo>
                <a:lnTo>
                  <a:pt x="132647" y="3294582"/>
                </a:lnTo>
                <a:lnTo>
                  <a:pt x="115695" y="3248231"/>
                </a:lnTo>
                <a:lnTo>
                  <a:pt x="99882" y="3201647"/>
                </a:lnTo>
                <a:lnTo>
                  <a:pt x="85213" y="3154844"/>
                </a:lnTo>
                <a:lnTo>
                  <a:pt x="71691" y="3107831"/>
                </a:lnTo>
                <a:lnTo>
                  <a:pt x="59323" y="3060623"/>
                </a:lnTo>
                <a:lnTo>
                  <a:pt x="48111" y="3013232"/>
                </a:lnTo>
                <a:lnTo>
                  <a:pt x="38061" y="2965669"/>
                </a:lnTo>
                <a:lnTo>
                  <a:pt x="29176" y="2917947"/>
                </a:lnTo>
                <a:lnTo>
                  <a:pt x="21462" y="2870079"/>
                </a:lnTo>
                <a:lnTo>
                  <a:pt x="14923" y="2822075"/>
                </a:lnTo>
                <a:lnTo>
                  <a:pt x="9562" y="2773950"/>
                </a:lnTo>
                <a:lnTo>
                  <a:pt x="5385" y="2725715"/>
                </a:lnTo>
                <a:lnTo>
                  <a:pt x="2396" y="2677383"/>
                </a:lnTo>
                <a:lnTo>
                  <a:pt x="599" y="2628965"/>
                </a:lnTo>
                <a:lnTo>
                  <a:pt x="0" y="2580474"/>
                </a:lnTo>
                <a:lnTo>
                  <a:pt x="599" y="2531947"/>
                </a:lnTo>
                <a:lnTo>
                  <a:pt x="2396" y="2483495"/>
                </a:lnTo>
                <a:lnTo>
                  <a:pt x="5385" y="2435131"/>
                </a:lnTo>
                <a:lnTo>
                  <a:pt x="9562" y="2386867"/>
                </a:lnTo>
                <a:lnTo>
                  <a:pt x="14923" y="2338715"/>
                </a:lnTo>
                <a:lnTo>
                  <a:pt x="21462" y="2290687"/>
                </a:lnTo>
                <a:lnTo>
                  <a:pt x="29176" y="2242796"/>
                </a:lnTo>
                <a:lnTo>
                  <a:pt x="38061" y="2195054"/>
                </a:lnTo>
                <a:lnTo>
                  <a:pt x="48111" y="2147473"/>
                </a:lnTo>
                <a:lnTo>
                  <a:pt x="59323" y="2100065"/>
                </a:lnTo>
                <a:lnTo>
                  <a:pt x="71691" y="2052842"/>
                </a:lnTo>
                <a:lnTo>
                  <a:pt x="85213" y="2005817"/>
                </a:lnTo>
                <a:lnTo>
                  <a:pt x="99882" y="1959002"/>
                </a:lnTo>
                <a:lnTo>
                  <a:pt x="115695" y="1912408"/>
                </a:lnTo>
                <a:lnTo>
                  <a:pt x="132647" y="1866049"/>
                </a:lnTo>
                <a:lnTo>
                  <a:pt x="150734" y="1819936"/>
                </a:lnTo>
                <a:lnTo>
                  <a:pt x="169952" y="1774082"/>
                </a:lnTo>
                <a:lnTo>
                  <a:pt x="190295" y="1728499"/>
                </a:lnTo>
                <a:lnTo>
                  <a:pt x="211760" y="1683199"/>
                </a:lnTo>
                <a:lnTo>
                  <a:pt x="234342" y="1638193"/>
                </a:lnTo>
                <a:lnTo>
                  <a:pt x="258037" y="1593496"/>
                </a:lnTo>
                <a:lnTo>
                  <a:pt x="282840" y="1549118"/>
                </a:lnTo>
                <a:lnTo>
                  <a:pt x="308747" y="1505071"/>
                </a:lnTo>
                <a:lnTo>
                  <a:pt x="335754" y="1461369"/>
                </a:lnTo>
                <a:lnTo>
                  <a:pt x="363855" y="1418023"/>
                </a:lnTo>
                <a:lnTo>
                  <a:pt x="393047" y="1375045"/>
                </a:lnTo>
                <a:lnTo>
                  <a:pt x="423325" y="1332448"/>
                </a:lnTo>
                <a:lnTo>
                  <a:pt x="454685" y="1290243"/>
                </a:lnTo>
                <a:lnTo>
                  <a:pt x="483902" y="1252478"/>
                </a:lnTo>
                <a:lnTo>
                  <a:pt x="513927" y="1215134"/>
                </a:lnTo>
                <a:lnTo>
                  <a:pt x="544751" y="1178220"/>
                </a:lnTo>
                <a:lnTo>
                  <a:pt x="576364" y="1141742"/>
                </a:lnTo>
                <a:lnTo>
                  <a:pt x="608758" y="1105705"/>
                </a:lnTo>
                <a:lnTo>
                  <a:pt x="641925" y="1070118"/>
                </a:lnTo>
                <a:lnTo>
                  <a:pt x="675856" y="1034986"/>
                </a:lnTo>
                <a:lnTo>
                  <a:pt x="710542" y="1000315"/>
                </a:lnTo>
                <a:lnTo>
                  <a:pt x="745974" y="966114"/>
                </a:lnTo>
                <a:lnTo>
                  <a:pt x="782143" y="932388"/>
                </a:lnTo>
                <a:lnTo>
                  <a:pt x="819042" y="899143"/>
                </a:lnTo>
                <a:lnTo>
                  <a:pt x="856661" y="866387"/>
                </a:lnTo>
                <a:lnTo>
                  <a:pt x="894991" y="834126"/>
                </a:lnTo>
                <a:lnTo>
                  <a:pt x="934024" y="802367"/>
                </a:lnTo>
                <a:lnTo>
                  <a:pt x="973752" y="771116"/>
                </a:lnTo>
                <a:lnTo>
                  <a:pt x="1014164" y="740379"/>
                </a:lnTo>
                <a:lnTo>
                  <a:pt x="1055254" y="710165"/>
                </a:lnTo>
                <a:lnTo>
                  <a:pt x="1097011" y="680478"/>
                </a:lnTo>
                <a:lnTo>
                  <a:pt x="1139428" y="651326"/>
                </a:lnTo>
                <a:lnTo>
                  <a:pt x="1182495" y="622715"/>
                </a:lnTo>
                <a:lnTo>
                  <a:pt x="1226204" y="594652"/>
                </a:lnTo>
                <a:lnTo>
                  <a:pt x="1270546" y="567143"/>
                </a:lnTo>
                <a:lnTo>
                  <a:pt x="1315513" y="540195"/>
                </a:lnTo>
                <a:lnTo>
                  <a:pt x="1361095" y="513815"/>
                </a:lnTo>
                <a:lnTo>
                  <a:pt x="1407285" y="488010"/>
                </a:lnTo>
                <a:lnTo>
                  <a:pt x="1454072" y="462785"/>
                </a:lnTo>
                <a:lnTo>
                  <a:pt x="1501450" y="438148"/>
                </a:lnTo>
                <a:lnTo>
                  <a:pt x="1549408" y="414104"/>
                </a:lnTo>
                <a:lnTo>
                  <a:pt x="1597939" y="390662"/>
                </a:lnTo>
                <a:lnTo>
                  <a:pt x="1647033" y="367826"/>
                </a:lnTo>
                <a:lnTo>
                  <a:pt x="1696681" y="345605"/>
                </a:lnTo>
                <a:lnTo>
                  <a:pt x="1741067" y="326458"/>
                </a:lnTo>
                <a:lnTo>
                  <a:pt x="1785783" y="307839"/>
                </a:lnTo>
                <a:lnTo>
                  <a:pt x="1830822" y="289749"/>
                </a:lnTo>
                <a:lnTo>
                  <a:pt x="1876174" y="272189"/>
                </a:lnTo>
                <a:lnTo>
                  <a:pt x="1921832" y="255161"/>
                </a:lnTo>
                <a:lnTo>
                  <a:pt x="1967789" y="238667"/>
                </a:lnTo>
                <a:lnTo>
                  <a:pt x="2014034" y="222708"/>
                </a:lnTo>
                <a:lnTo>
                  <a:pt x="2060562" y="207287"/>
                </a:lnTo>
                <a:lnTo>
                  <a:pt x="2107362" y="192404"/>
                </a:lnTo>
                <a:lnTo>
                  <a:pt x="2154428" y="178061"/>
                </a:lnTo>
                <a:lnTo>
                  <a:pt x="2201750" y="164261"/>
                </a:lnTo>
                <a:lnTo>
                  <a:pt x="2249322" y="151004"/>
                </a:lnTo>
                <a:lnTo>
                  <a:pt x="2297134" y="138293"/>
                </a:lnTo>
                <a:lnTo>
                  <a:pt x="2345178" y="126129"/>
                </a:lnTo>
                <a:lnTo>
                  <a:pt x="2393447" y="114514"/>
                </a:lnTo>
                <a:lnTo>
                  <a:pt x="2441932" y="103449"/>
                </a:lnTo>
                <a:lnTo>
                  <a:pt x="2490625" y="92936"/>
                </a:lnTo>
                <a:lnTo>
                  <a:pt x="2539518" y="82976"/>
                </a:lnTo>
                <a:lnTo>
                  <a:pt x="2588603" y="73572"/>
                </a:lnTo>
                <a:lnTo>
                  <a:pt x="2637871" y="64726"/>
                </a:lnTo>
                <a:lnTo>
                  <a:pt x="2687314" y="56437"/>
                </a:lnTo>
                <a:lnTo>
                  <a:pt x="2736925" y="48710"/>
                </a:lnTo>
                <a:lnTo>
                  <a:pt x="2786694" y="41544"/>
                </a:lnTo>
                <a:lnTo>
                  <a:pt x="2836615" y="34942"/>
                </a:lnTo>
                <a:lnTo>
                  <a:pt x="2886678" y="28905"/>
                </a:lnTo>
                <a:lnTo>
                  <a:pt x="2936876" y="23436"/>
                </a:lnTo>
                <a:lnTo>
                  <a:pt x="2987200" y="18535"/>
                </a:lnTo>
                <a:lnTo>
                  <a:pt x="3037642" y="14204"/>
                </a:lnTo>
                <a:lnTo>
                  <a:pt x="3088195" y="10446"/>
                </a:lnTo>
                <a:lnTo>
                  <a:pt x="3138849" y="7261"/>
                </a:lnTo>
                <a:lnTo>
                  <a:pt x="3189597" y="4651"/>
                </a:lnTo>
                <a:lnTo>
                  <a:pt x="3240431" y="2618"/>
                </a:lnTo>
                <a:lnTo>
                  <a:pt x="3291342" y="1165"/>
                </a:lnTo>
                <a:lnTo>
                  <a:pt x="3342322" y="291"/>
                </a:lnTo>
                <a:lnTo>
                  <a:pt x="3393363" y="0"/>
                </a:lnTo>
                <a:lnTo>
                  <a:pt x="3444404" y="291"/>
                </a:lnTo>
                <a:lnTo>
                  <a:pt x="3495383" y="1165"/>
                </a:lnTo>
                <a:lnTo>
                  <a:pt x="3546293" y="2618"/>
                </a:lnTo>
                <a:lnTo>
                  <a:pt x="3597126" y="4651"/>
                </a:lnTo>
                <a:lnTo>
                  <a:pt x="3647873" y="7261"/>
                </a:lnTo>
                <a:lnTo>
                  <a:pt x="3698527" y="10446"/>
                </a:lnTo>
                <a:lnTo>
                  <a:pt x="3749078" y="14204"/>
                </a:lnTo>
                <a:lnTo>
                  <a:pt x="3799520" y="18535"/>
                </a:lnTo>
                <a:lnTo>
                  <a:pt x="3849844" y="23436"/>
                </a:lnTo>
                <a:lnTo>
                  <a:pt x="3900041" y="28905"/>
                </a:lnTo>
                <a:lnTo>
                  <a:pt x="3950104" y="34942"/>
                </a:lnTo>
                <a:lnTo>
                  <a:pt x="4000024" y="41544"/>
                </a:lnTo>
                <a:lnTo>
                  <a:pt x="4049793" y="48710"/>
                </a:lnTo>
                <a:lnTo>
                  <a:pt x="4099403" y="56437"/>
                </a:lnTo>
                <a:lnTo>
                  <a:pt x="4148847" y="64726"/>
                </a:lnTo>
                <a:lnTo>
                  <a:pt x="4198115" y="73572"/>
                </a:lnTo>
                <a:lnTo>
                  <a:pt x="4247199" y="82976"/>
                </a:lnTo>
                <a:lnTo>
                  <a:pt x="4296092" y="92936"/>
                </a:lnTo>
                <a:lnTo>
                  <a:pt x="4344785" y="103449"/>
                </a:lnTo>
                <a:lnTo>
                  <a:pt x="4393270" y="114514"/>
                </a:lnTo>
                <a:lnTo>
                  <a:pt x="4441539" y="126129"/>
                </a:lnTo>
                <a:lnTo>
                  <a:pt x="4489584" y="138293"/>
                </a:lnTo>
                <a:lnTo>
                  <a:pt x="4537396" y="151004"/>
                </a:lnTo>
                <a:lnTo>
                  <a:pt x="4584968" y="164261"/>
                </a:lnTo>
                <a:lnTo>
                  <a:pt x="4632291" y="178061"/>
                </a:lnTo>
                <a:lnTo>
                  <a:pt x="4679357" y="192404"/>
                </a:lnTo>
                <a:lnTo>
                  <a:pt x="4726158" y="207287"/>
                </a:lnTo>
                <a:lnTo>
                  <a:pt x="4772686" y="222708"/>
                </a:lnTo>
                <a:lnTo>
                  <a:pt x="4818933" y="238667"/>
                </a:lnTo>
                <a:lnTo>
                  <a:pt x="4864889" y="255161"/>
                </a:lnTo>
                <a:lnTo>
                  <a:pt x="4910549" y="272189"/>
                </a:lnTo>
                <a:lnTo>
                  <a:pt x="4955902" y="289749"/>
                </a:lnTo>
                <a:lnTo>
                  <a:pt x="5000941" y="307839"/>
                </a:lnTo>
                <a:lnTo>
                  <a:pt x="5045658" y="326458"/>
                </a:lnTo>
                <a:lnTo>
                  <a:pt x="5090045" y="345605"/>
                </a:lnTo>
                <a:lnTo>
                  <a:pt x="5139694" y="367826"/>
                </a:lnTo>
                <a:lnTo>
                  <a:pt x="5188788" y="390662"/>
                </a:lnTo>
                <a:lnTo>
                  <a:pt x="5237318" y="414104"/>
                </a:lnTo>
                <a:lnTo>
                  <a:pt x="5285276" y="438148"/>
                </a:lnTo>
                <a:lnTo>
                  <a:pt x="5332653" y="462785"/>
                </a:lnTo>
                <a:lnTo>
                  <a:pt x="5379441" y="488010"/>
                </a:lnTo>
                <a:lnTo>
                  <a:pt x="5425630" y="513815"/>
                </a:lnTo>
                <a:lnTo>
                  <a:pt x="5471212" y="540195"/>
                </a:lnTo>
                <a:lnTo>
                  <a:pt x="5516178" y="567143"/>
                </a:lnTo>
                <a:lnTo>
                  <a:pt x="5560520" y="594652"/>
                </a:lnTo>
                <a:lnTo>
                  <a:pt x="5604229" y="622715"/>
                </a:lnTo>
                <a:lnTo>
                  <a:pt x="5647295" y="651326"/>
                </a:lnTo>
                <a:lnTo>
                  <a:pt x="5689712" y="680478"/>
                </a:lnTo>
                <a:lnTo>
                  <a:pt x="5731469" y="710165"/>
                </a:lnTo>
                <a:lnTo>
                  <a:pt x="5772558" y="740379"/>
                </a:lnTo>
                <a:lnTo>
                  <a:pt x="5812970" y="771116"/>
                </a:lnTo>
                <a:lnTo>
                  <a:pt x="5852697" y="802367"/>
                </a:lnTo>
                <a:lnTo>
                  <a:pt x="5891730" y="834126"/>
                </a:lnTo>
                <a:lnTo>
                  <a:pt x="5930060" y="866387"/>
                </a:lnTo>
                <a:lnTo>
                  <a:pt x="5967679" y="899143"/>
                </a:lnTo>
                <a:lnTo>
                  <a:pt x="6004578" y="932388"/>
                </a:lnTo>
                <a:lnTo>
                  <a:pt x="6040747" y="966114"/>
                </a:lnTo>
                <a:lnTo>
                  <a:pt x="6076180" y="1000315"/>
                </a:lnTo>
                <a:lnTo>
                  <a:pt x="6110866" y="1034986"/>
                </a:lnTo>
                <a:lnTo>
                  <a:pt x="6144797" y="1070118"/>
                </a:lnTo>
                <a:lnTo>
                  <a:pt x="6177964" y="1105705"/>
                </a:lnTo>
                <a:lnTo>
                  <a:pt x="6210359" y="1141742"/>
                </a:lnTo>
                <a:lnTo>
                  <a:pt x="6241973" y="1178220"/>
                </a:lnTo>
                <a:lnTo>
                  <a:pt x="6272797" y="1215134"/>
                </a:lnTo>
                <a:lnTo>
                  <a:pt x="6302823" y="1252478"/>
                </a:lnTo>
                <a:lnTo>
                  <a:pt x="6332042" y="1290243"/>
                </a:lnTo>
                <a:lnTo>
                  <a:pt x="6363400" y="1332448"/>
                </a:lnTo>
                <a:lnTo>
                  <a:pt x="6393677" y="1375045"/>
                </a:lnTo>
                <a:lnTo>
                  <a:pt x="6422868" y="1418022"/>
                </a:lnTo>
                <a:lnTo>
                  <a:pt x="6450969" y="1461368"/>
                </a:lnTo>
                <a:lnTo>
                  <a:pt x="6477975" y="1505069"/>
                </a:lnTo>
                <a:lnTo>
                  <a:pt x="6503881" y="1549114"/>
                </a:lnTo>
                <a:lnTo>
                  <a:pt x="6528684" y="1593490"/>
                </a:lnTo>
                <a:lnTo>
                  <a:pt x="6552379" y="1638185"/>
                </a:lnTo>
                <a:lnTo>
                  <a:pt x="6574961" y="1683187"/>
                </a:lnTo>
                <a:lnTo>
                  <a:pt x="6596426" y="1728483"/>
                </a:lnTo>
                <a:lnTo>
                  <a:pt x="6616769" y="1774061"/>
                </a:lnTo>
                <a:lnTo>
                  <a:pt x="6635987" y="1819909"/>
                </a:lnTo>
                <a:lnTo>
                  <a:pt x="6654074" y="1866014"/>
                </a:lnTo>
                <a:lnTo>
                  <a:pt x="6671027" y="1912364"/>
                </a:lnTo>
                <a:lnTo>
                  <a:pt x="6686840" y="1958947"/>
                </a:lnTo>
                <a:lnTo>
                  <a:pt x="6701510" y="2005751"/>
                </a:lnTo>
                <a:lnTo>
                  <a:pt x="6715032" y="2052762"/>
                </a:lnTo>
                <a:lnTo>
                  <a:pt x="6727401" y="2099970"/>
                </a:lnTo>
                <a:lnTo>
                  <a:pt x="6738613" y="2147362"/>
                </a:lnTo>
                <a:lnTo>
                  <a:pt x="6748664" y="2194924"/>
                </a:lnTo>
                <a:lnTo>
                  <a:pt x="6757548" y="2242646"/>
                </a:lnTo>
                <a:lnTo>
                  <a:pt x="6765263" y="2290515"/>
                </a:lnTo>
                <a:lnTo>
                  <a:pt x="6771803" y="2338518"/>
                </a:lnTo>
                <a:lnTo>
                  <a:pt x="6777164" y="2386643"/>
                </a:lnTo>
                <a:lnTo>
                  <a:pt x="6781341" y="2434878"/>
                </a:lnTo>
                <a:lnTo>
                  <a:pt x="6784330" y="2483210"/>
                </a:lnTo>
                <a:lnTo>
                  <a:pt x="6786127" y="2531628"/>
                </a:lnTo>
                <a:lnTo>
                  <a:pt x="6786727" y="2580119"/>
                </a:lnTo>
                <a:lnTo>
                  <a:pt x="6786727" y="2580474"/>
                </a:lnTo>
                <a:close/>
              </a:path>
            </a:pathLst>
          </a:custGeom>
          <a:ln w="57239">
            <a:solidFill>
              <a:srgbClr val="00A833"/>
            </a:solidFill>
          </a:ln>
        </p:spPr>
        <p:txBody>
          <a:bodyPr wrap="square" lIns="0" tIns="0" rIns="0" bIns="0" rtlCol="0"/>
          <a:lstStyle/>
          <a:p>
            <a:endParaRPr/>
          </a:p>
        </p:txBody>
      </p:sp>
      <p:sp>
        <p:nvSpPr>
          <p:cNvPr id="5" name="object 4">
            <a:extLst>
              <a:ext uri="{FF2B5EF4-FFF2-40B4-BE49-F238E27FC236}">
                <a16:creationId xmlns:a16="http://schemas.microsoft.com/office/drawing/2014/main" id="{A8756C67-240E-4138-9372-846A100B0B24}"/>
              </a:ext>
            </a:extLst>
          </p:cNvPr>
          <p:cNvSpPr txBox="1"/>
          <p:nvPr/>
        </p:nvSpPr>
        <p:spPr>
          <a:xfrm>
            <a:off x="931663" y="1875625"/>
            <a:ext cx="1194499" cy="382156"/>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00A833"/>
                </a:solidFill>
                <a:latin typeface="Arial"/>
                <a:cs typeface="Arial"/>
              </a:rPr>
              <a:t>System</a:t>
            </a:r>
            <a:endParaRPr sz="2400" dirty="0">
              <a:latin typeface="Arial"/>
              <a:cs typeface="Arial"/>
            </a:endParaRPr>
          </a:p>
        </p:txBody>
      </p:sp>
      <p:sp>
        <p:nvSpPr>
          <p:cNvPr id="6" name="object 5">
            <a:extLst>
              <a:ext uri="{FF2B5EF4-FFF2-40B4-BE49-F238E27FC236}">
                <a16:creationId xmlns:a16="http://schemas.microsoft.com/office/drawing/2014/main" id="{095830EA-CC64-450E-9C8C-42D91142D2BF}"/>
              </a:ext>
            </a:extLst>
          </p:cNvPr>
          <p:cNvSpPr txBox="1"/>
          <p:nvPr/>
        </p:nvSpPr>
        <p:spPr>
          <a:xfrm>
            <a:off x="1034897" y="3609416"/>
            <a:ext cx="1844083" cy="800219"/>
          </a:xfrm>
          <a:prstGeom prst="rect">
            <a:avLst/>
          </a:prstGeom>
        </p:spPr>
        <p:txBody>
          <a:bodyPr vert="horz" wrap="square" lIns="0" tIns="51435" rIns="0" bIns="0" rtlCol="0">
            <a:spAutoFit/>
          </a:bodyPr>
          <a:lstStyle/>
          <a:p>
            <a:pPr marL="12700" marR="5080">
              <a:lnSpc>
                <a:spcPts val="3120"/>
              </a:lnSpc>
              <a:spcBef>
                <a:spcPts val="405"/>
              </a:spcBef>
            </a:pPr>
            <a:r>
              <a:rPr b="1" dirty="0">
                <a:solidFill>
                  <a:srgbClr val="C8201D"/>
                </a:solidFill>
                <a:latin typeface="Arial"/>
                <a:cs typeface="Arial"/>
              </a:rPr>
              <a:t>Components</a:t>
            </a:r>
            <a:r>
              <a:rPr b="1" spc="-65" dirty="0">
                <a:solidFill>
                  <a:srgbClr val="C8201D"/>
                </a:solidFill>
                <a:latin typeface="Arial"/>
                <a:cs typeface="Arial"/>
              </a:rPr>
              <a:t> </a:t>
            </a:r>
            <a:r>
              <a:rPr b="1" spc="-50" dirty="0">
                <a:latin typeface="Arial"/>
                <a:cs typeface="Arial"/>
              </a:rPr>
              <a:t>&amp; </a:t>
            </a:r>
            <a:r>
              <a:rPr b="1" spc="-10" dirty="0">
                <a:solidFill>
                  <a:srgbClr val="FF7F00"/>
                </a:solidFill>
                <a:latin typeface="Arial"/>
                <a:cs typeface="Arial"/>
              </a:rPr>
              <a:t>interactions</a:t>
            </a:r>
            <a:endParaRPr dirty="0">
              <a:latin typeface="Arial"/>
              <a:cs typeface="Arial"/>
            </a:endParaRPr>
          </a:p>
        </p:txBody>
      </p:sp>
      <p:pic>
        <p:nvPicPr>
          <p:cNvPr id="8" name="object 7">
            <a:extLst>
              <a:ext uri="{FF2B5EF4-FFF2-40B4-BE49-F238E27FC236}">
                <a16:creationId xmlns:a16="http://schemas.microsoft.com/office/drawing/2014/main" id="{38C241CD-2D8D-4542-A573-365D2BA117EE}"/>
              </a:ext>
            </a:extLst>
          </p:cNvPr>
          <p:cNvPicPr/>
          <p:nvPr/>
        </p:nvPicPr>
        <p:blipFill>
          <a:blip r:embed="rId2" cstate="print"/>
          <a:stretch>
            <a:fillRect/>
          </a:stretch>
        </p:blipFill>
        <p:spPr>
          <a:xfrm>
            <a:off x="5181038" y="1121768"/>
            <a:ext cx="923923" cy="1286725"/>
          </a:xfrm>
          <a:prstGeom prst="rect">
            <a:avLst/>
          </a:prstGeom>
        </p:spPr>
      </p:pic>
      <p:pic>
        <p:nvPicPr>
          <p:cNvPr id="9" name="object 8">
            <a:extLst>
              <a:ext uri="{FF2B5EF4-FFF2-40B4-BE49-F238E27FC236}">
                <a16:creationId xmlns:a16="http://schemas.microsoft.com/office/drawing/2014/main" id="{11912088-ACF7-4DE0-98AB-19B2A51BB39E}"/>
              </a:ext>
            </a:extLst>
          </p:cNvPr>
          <p:cNvPicPr/>
          <p:nvPr/>
        </p:nvPicPr>
        <p:blipFill>
          <a:blip r:embed="rId3" cstate="print"/>
          <a:stretch>
            <a:fillRect/>
          </a:stretch>
        </p:blipFill>
        <p:spPr>
          <a:xfrm>
            <a:off x="6115887" y="4434871"/>
            <a:ext cx="1171168" cy="1189650"/>
          </a:xfrm>
          <a:prstGeom prst="rect">
            <a:avLst/>
          </a:prstGeom>
        </p:spPr>
      </p:pic>
      <p:pic>
        <p:nvPicPr>
          <p:cNvPr id="10" name="object 9">
            <a:extLst>
              <a:ext uri="{FF2B5EF4-FFF2-40B4-BE49-F238E27FC236}">
                <a16:creationId xmlns:a16="http://schemas.microsoft.com/office/drawing/2014/main" id="{02C8AAA2-A6C4-4668-B72F-C73C2B85EB79}"/>
              </a:ext>
            </a:extLst>
          </p:cNvPr>
          <p:cNvPicPr/>
          <p:nvPr/>
        </p:nvPicPr>
        <p:blipFill>
          <a:blip r:embed="rId4" cstate="print"/>
          <a:stretch>
            <a:fillRect/>
          </a:stretch>
        </p:blipFill>
        <p:spPr>
          <a:xfrm>
            <a:off x="5087075" y="5820756"/>
            <a:ext cx="913254" cy="1243784"/>
          </a:xfrm>
          <a:prstGeom prst="rect">
            <a:avLst/>
          </a:prstGeom>
        </p:spPr>
      </p:pic>
      <p:pic>
        <p:nvPicPr>
          <p:cNvPr id="11" name="object 10">
            <a:extLst>
              <a:ext uri="{FF2B5EF4-FFF2-40B4-BE49-F238E27FC236}">
                <a16:creationId xmlns:a16="http://schemas.microsoft.com/office/drawing/2014/main" id="{825B41F3-57EE-4E64-BC01-3466F12372A0}"/>
              </a:ext>
            </a:extLst>
          </p:cNvPr>
          <p:cNvPicPr/>
          <p:nvPr/>
        </p:nvPicPr>
        <p:blipFill>
          <a:blip r:embed="rId5" cstate="print"/>
          <a:stretch>
            <a:fillRect/>
          </a:stretch>
        </p:blipFill>
        <p:spPr>
          <a:xfrm>
            <a:off x="1872094" y="2659118"/>
            <a:ext cx="2796751" cy="2807943"/>
          </a:xfrm>
          <a:prstGeom prst="rect">
            <a:avLst/>
          </a:prstGeom>
        </p:spPr>
      </p:pic>
      <p:sp>
        <p:nvSpPr>
          <p:cNvPr id="12" name="object 11">
            <a:extLst>
              <a:ext uri="{FF2B5EF4-FFF2-40B4-BE49-F238E27FC236}">
                <a16:creationId xmlns:a16="http://schemas.microsoft.com/office/drawing/2014/main" id="{BDC28230-A872-4163-8BF6-F1CC334D03AF}"/>
              </a:ext>
            </a:extLst>
          </p:cNvPr>
          <p:cNvSpPr/>
          <p:nvPr/>
        </p:nvSpPr>
        <p:spPr>
          <a:xfrm>
            <a:off x="4913749" y="2210432"/>
            <a:ext cx="267637" cy="219435"/>
          </a:xfrm>
          <a:custGeom>
            <a:avLst/>
            <a:gdLst/>
            <a:ahLst/>
            <a:cxnLst/>
            <a:rect l="l" t="t" r="r" b="b"/>
            <a:pathLst>
              <a:path w="370204" h="303530">
                <a:moveTo>
                  <a:pt x="369722" y="0"/>
                </a:moveTo>
                <a:lnTo>
                  <a:pt x="0" y="303479"/>
                </a:lnTo>
              </a:path>
            </a:pathLst>
          </a:custGeom>
          <a:ln w="57239">
            <a:solidFill>
              <a:srgbClr val="295F99"/>
            </a:solidFill>
          </a:ln>
        </p:spPr>
        <p:txBody>
          <a:bodyPr wrap="square" lIns="0" tIns="0" rIns="0" bIns="0" rtlCol="0"/>
          <a:lstStyle/>
          <a:p>
            <a:endParaRPr/>
          </a:p>
        </p:txBody>
      </p:sp>
      <p:sp>
        <p:nvSpPr>
          <p:cNvPr id="13" name="object 12">
            <a:extLst>
              <a:ext uri="{FF2B5EF4-FFF2-40B4-BE49-F238E27FC236}">
                <a16:creationId xmlns:a16="http://schemas.microsoft.com/office/drawing/2014/main" id="{6C31C6A7-3565-4E04-B3C5-99EC036489C6}"/>
              </a:ext>
            </a:extLst>
          </p:cNvPr>
          <p:cNvSpPr/>
          <p:nvPr/>
        </p:nvSpPr>
        <p:spPr>
          <a:xfrm>
            <a:off x="4758630" y="2369711"/>
            <a:ext cx="207040" cy="187759"/>
          </a:xfrm>
          <a:custGeom>
            <a:avLst/>
            <a:gdLst/>
            <a:ahLst/>
            <a:cxnLst/>
            <a:rect l="l" t="t" r="r" b="b"/>
            <a:pathLst>
              <a:path w="286385" h="259714">
                <a:moveTo>
                  <a:pt x="163080" y="0"/>
                </a:moveTo>
                <a:lnTo>
                  <a:pt x="0" y="259194"/>
                </a:lnTo>
                <a:lnTo>
                  <a:pt x="285838" y="149758"/>
                </a:lnTo>
                <a:lnTo>
                  <a:pt x="163080" y="0"/>
                </a:lnTo>
                <a:close/>
              </a:path>
            </a:pathLst>
          </a:custGeom>
          <a:solidFill>
            <a:srgbClr val="295F99"/>
          </a:solidFill>
        </p:spPr>
        <p:txBody>
          <a:bodyPr wrap="square" lIns="0" tIns="0" rIns="0" bIns="0" rtlCol="0"/>
          <a:lstStyle/>
          <a:p>
            <a:endParaRPr/>
          </a:p>
        </p:txBody>
      </p:sp>
      <p:sp>
        <p:nvSpPr>
          <p:cNvPr id="14" name="object 13">
            <a:extLst>
              <a:ext uri="{FF2B5EF4-FFF2-40B4-BE49-F238E27FC236}">
                <a16:creationId xmlns:a16="http://schemas.microsoft.com/office/drawing/2014/main" id="{AC1EA134-DFAB-45C4-B2D6-70BB4754DB3D}"/>
              </a:ext>
            </a:extLst>
          </p:cNvPr>
          <p:cNvSpPr/>
          <p:nvPr/>
        </p:nvSpPr>
        <p:spPr>
          <a:xfrm>
            <a:off x="4664933" y="2205751"/>
            <a:ext cx="263506" cy="202909"/>
          </a:xfrm>
          <a:custGeom>
            <a:avLst/>
            <a:gdLst/>
            <a:ahLst/>
            <a:cxnLst/>
            <a:rect l="l" t="t" r="r" b="b"/>
            <a:pathLst>
              <a:path w="364489" h="280669">
                <a:moveTo>
                  <a:pt x="0" y="280441"/>
                </a:moveTo>
                <a:lnTo>
                  <a:pt x="364324" y="0"/>
                </a:lnTo>
              </a:path>
            </a:pathLst>
          </a:custGeom>
          <a:ln w="57239">
            <a:solidFill>
              <a:srgbClr val="295F99"/>
            </a:solidFill>
          </a:ln>
        </p:spPr>
        <p:txBody>
          <a:bodyPr wrap="square" lIns="0" tIns="0" rIns="0" bIns="0" rtlCol="0"/>
          <a:lstStyle/>
          <a:p>
            <a:endParaRPr/>
          </a:p>
        </p:txBody>
      </p:sp>
      <p:sp>
        <p:nvSpPr>
          <p:cNvPr id="15" name="object 14">
            <a:extLst>
              <a:ext uri="{FF2B5EF4-FFF2-40B4-BE49-F238E27FC236}">
                <a16:creationId xmlns:a16="http://schemas.microsoft.com/office/drawing/2014/main" id="{77300CBA-EDC6-41DF-8877-B61CEC5F00A9}"/>
              </a:ext>
            </a:extLst>
          </p:cNvPr>
          <p:cNvSpPr/>
          <p:nvPr/>
        </p:nvSpPr>
        <p:spPr>
          <a:xfrm>
            <a:off x="4878355" y="2083170"/>
            <a:ext cx="209336" cy="184087"/>
          </a:xfrm>
          <a:custGeom>
            <a:avLst/>
            <a:gdLst/>
            <a:ahLst/>
            <a:cxnLst/>
            <a:rect l="l" t="t" r="r" b="b"/>
            <a:pathLst>
              <a:path w="289559" h="254635">
                <a:moveTo>
                  <a:pt x="289077" y="0"/>
                </a:moveTo>
                <a:lnTo>
                  <a:pt x="0" y="100431"/>
                </a:lnTo>
                <a:lnTo>
                  <a:pt x="118071" y="254152"/>
                </a:lnTo>
                <a:lnTo>
                  <a:pt x="289077" y="0"/>
                </a:lnTo>
                <a:close/>
              </a:path>
            </a:pathLst>
          </a:custGeom>
          <a:solidFill>
            <a:srgbClr val="295F99"/>
          </a:solidFill>
        </p:spPr>
        <p:txBody>
          <a:bodyPr wrap="square" lIns="0" tIns="0" rIns="0" bIns="0" rtlCol="0"/>
          <a:lstStyle/>
          <a:p>
            <a:endParaRPr/>
          </a:p>
        </p:txBody>
      </p:sp>
      <p:pic>
        <p:nvPicPr>
          <p:cNvPr id="16" name="object 15">
            <a:extLst>
              <a:ext uri="{FF2B5EF4-FFF2-40B4-BE49-F238E27FC236}">
                <a16:creationId xmlns:a16="http://schemas.microsoft.com/office/drawing/2014/main" id="{CB0FD65A-1BC2-4746-AF5B-53DB3E6D2686}"/>
              </a:ext>
            </a:extLst>
          </p:cNvPr>
          <p:cNvPicPr/>
          <p:nvPr/>
        </p:nvPicPr>
        <p:blipFill>
          <a:blip r:embed="rId6" cstate="print"/>
          <a:stretch>
            <a:fillRect/>
          </a:stretch>
        </p:blipFill>
        <p:spPr>
          <a:xfrm>
            <a:off x="6166375" y="2538098"/>
            <a:ext cx="947601" cy="1266682"/>
          </a:xfrm>
          <a:prstGeom prst="rect">
            <a:avLst/>
          </a:prstGeom>
        </p:spPr>
      </p:pic>
      <p:sp>
        <p:nvSpPr>
          <p:cNvPr id="17" name="object 16">
            <a:extLst>
              <a:ext uri="{FF2B5EF4-FFF2-40B4-BE49-F238E27FC236}">
                <a16:creationId xmlns:a16="http://schemas.microsoft.com/office/drawing/2014/main" id="{9CD56846-E7A4-4B06-B287-4691A6711B21}"/>
              </a:ext>
            </a:extLst>
          </p:cNvPr>
          <p:cNvSpPr/>
          <p:nvPr/>
        </p:nvSpPr>
        <p:spPr>
          <a:xfrm>
            <a:off x="5940990" y="3555974"/>
            <a:ext cx="334662" cy="67942"/>
          </a:xfrm>
          <a:custGeom>
            <a:avLst/>
            <a:gdLst/>
            <a:ahLst/>
            <a:cxnLst/>
            <a:rect l="l" t="t" r="r" b="b"/>
            <a:pathLst>
              <a:path w="462915" h="93979">
                <a:moveTo>
                  <a:pt x="462597" y="0"/>
                </a:moveTo>
                <a:lnTo>
                  <a:pt x="0" y="93967"/>
                </a:lnTo>
              </a:path>
            </a:pathLst>
          </a:custGeom>
          <a:ln w="57239">
            <a:solidFill>
              <a:srgbClr val="295F99"/>
            </a:solidFill>
          </a:ln>
        </p:spPr>
        <p:txBody>
          <a:bodyPr wrap="square" lIns="0" tIns="0" rIns="0" bIns="0" rtlCol="0"/>
          <a:lstStyle/>
          <a:p>
            <a:endParaRPr/>
          </a:p>
        </p:txBody>
      </p:sp>
      <p:sp>
        <p:nvSpPr>
          <p:cNvPr id="18" name="object 17">
            <a:extLst>
              <a:ext uri="{FF2B5EF4-FFF2-40B4-BE49-F238E27FC236}">
                <a16:creationId xmlns:a16="http://schemas.microsoft.com/office/drawing/2014/main" id="{642A244F-E60C-418F-89A9-91792067A521}"/>
              </a:ext>
            </a:extLst>
          </p:cNvPr>
          <p:cNvSpPr/>
          <p:nvPr/>
        </p:nvSpPr>
        <p:spPr>
          <a:xfrm>
            <a:off x="5744233" y="3553376"/>
            <a:ext cx="219894" cy="137262"/>
          </a:xfrm>
          <a:custGeom>
            <a:avLst/>
            <a:gdLst/>
            <a:ahLst/>
            <a:cxnLst/>
            <a:rect l="l" t="t" r="r" b="b"/>
            <a:pathLst>
              <a:path w="304165" h="189864">
                <a:moveTo>
                  <a:pt x="265328" y="0"/>
                </a:moveTo>
                <a:lnTo>
                  <a:pt x="0" y="152641"/>
                </a:lnTo>
                <a:lnTo>
                  <a:pt x="303847" y="189712"/>
                </a:lnTo>
                <a:lnTo>
                  <a:pt x="265328" y="0"/>
                </a:lnTo>
                <a:close/>
              </a:path>
            </a:pathLst>
          </a:custGeom>
          <a:solidFill>
            <a:srgbClr val="295F99"/>
          </a:solidFill>
        </p:spPr>
        <p:txBody>
          <a:bodyPr wrap="square" lIns="0" tIns="0" rIns="0" bIns="0" rtlCol="0"/>
          <a:lstStyle/>
          <a:p>
            <a:endParaRPr/>
          </a:p>
        </p:txBody>
      </p:sp>
      <p:sp>
        <p:nvSpPr>
          <p:cNvPr id="19" name="object 18">
            <a:extLst>
              <a:ext uri="{FF2B5EF4-FFF2-40B4-BE49-F238E27FC236}">
                <a16:creationId xmlns:a16="http://schemas.microsoft.com/office/drawing/2014/main" id="{F45A3E47-E701-4F82-ABB7-417CEB24537B}"/>
              </a:ext>
            </a:extLst>
          </p:cNvPr>
          <p:cNvSpPr/>
          <p:nvPr/>
        </p:nvSpPr>
        <p:spPr>
          <a:xfrm>
            <a:off x="5727835" y="3432613"/>
            <a:ext cx="324102" cy="55547"/>
          </a:xfrm>
          <a:custGeom>
            <a:avLst/>
            <a:gdLst/>
            <a:ahLst/>
            <a:cxnLst/>
            <a:rect l="l" t="t" r="r" b="b"/>
            <a:pathLst>
              <a:path w="448309" h="76835">
                <a:moveTo>
                  <a:pt x="0" y="76314"/>
                </a:moveTo>
                <a:lnTo>
                  <a:pt x="447840" y="0"/>
                </a:lnTo>
              </a:path>
            </a:pathLst>
          </a:custGeom>
          <a:ln w="57239">
            <a:solidFill>
              <a:srgbClr val="295F99"/>
            </a:solidFill>
          </a:ln>
        </p:spPr>
        <p:txBody>
          <a:bodyPr wrap="square" lIns="0" tIns="0" rIns="0" bIns="0" rtlCol="0"/>
          <a:lstStyle/>
          <a:p>
            <a:endParaRPr/>
          </a:p>
        </p:txBody>
      </p:sp>
      <p:sp>
        <p:nvSpPr>
          <p:cNvPr id="20" name="object 19">
            <a:extLst>
              <a:ext uri="{FF2B5EF4-FFF2-40B4-BE49-F238E27FC236}">
                <a16:creationId xmlns:a16="http://schemas.microsoft.com/office/drawing/2014/main" id="{35AD35B1-F195-4FBF-A920-0746480B65CB}"/>
              </a:ext>
            </a:extLst>
          </p:cNvPr>
          <p:cNvSpPr/>
          <p:nvPr/>
        </p:nvSpPr>
        <p:spPr>
          <a:xfrm>
            <a:off x="6030518" y="3365204"/>
            <a:ext cx="218976" cy="138180"/>
          </a:xfrm>
          <a:custGeom>
            <a:avLst/>
            <a:gdLst/>
            <a:ahLst/>
            <a:cxnLst/>
            <a:rect l="l" t="t" r="r" b="b"/>
            <a:pathLst>
              <a:path w="302895" h="191135">
                <a:moveTo>
                  <a:pt x="0" y="0"/>
                </a:moveTo>
                <a:lnTo>
                  <a:pt x="32766" y="190804"/>
                </a:lnTo>
                <a:lnTo>
                  <a:pt x="302768" y="46443"/>
                </a:lnTo>
                <a:lnTo>
                  <a:pt x="0" y="0"/>
                </a:lnTo>
                <a:close/>
              </a:path>
            </a:pathLst>
          </a:custGeom>
          <a:solidFill>
            <a:srgbClr val="295F99"/>
          </a:solidFill>
        </p:spPr>
        <p:txBody>
          <a:bodyPr wrap="square" lIns="0" tIns="0" rIns="0" bIns="0" rtlCol="0"/>
          <a:lstStyle/>
          <a:p>
            <a:endParaRPr/>
          </a:p>
        </p:txBody>
      </p:sp>
      <p:sp>
        <p:nvSpPr>
          <p:cNvPr id="21" name="object 20">
            <a:extLst>
              <a:ext uri="{FF2B5EF4-FFF2-40B4-BE49-F238E27FC236}">
                <a16:creationId xmlns:a16="http://schemas.microsoft.com/office/drawing/2014/main" id="{81CE1B40-2D05-4FE0-8FBC-61CCA300812E}"/>
              </a:ext>
            </a:extLst>
          </p:cNvPr>
          <p:cNvSpPr/>
          <p:nvPr/>
        </p:nvSpPr>
        <p:spPr>
          <a:xfrm>
            <a:off x="5834027" y="4854149"/>
            <a:ext cx="316299" cy="132212"/>
          </a:xfrm>
          <a:custGeom>
            <a:avLst/>
            <a:gdLst/>
            <a:ahLst/>
            <a:cxnLst/>
            <a:rect l="l" t="t" r="r" b="b"/>
            <a:pathLst>
              <a:path w="437515" h="182879">
                <a:moveTo>
                  <a:pt x="437400" y="182879"/>
                </a:moveTo>
                <a:lnTo>
                  <a:pt x="0" y="0"/>
                </a:lnTo>
              </a:path>
            </a:pathLst>
          </a:custGeom>
          <a:ln w="57239">
            <a:solidFill>
              <a:srgbClr val="295F99"/>
            </a:solidFill>
          </a:ln>
        </p:spPr>
        <p:txBody>
          <a:bodyPr wrap="square" lIns="0" tIns="0" rIns="0" bIns="0" rtlCol="0"/>
          <a:lstStyle/>
          <a:p>
            <a:endParaRPr/>
          </a:p>
        </p:txBody>
      </p:sp>
      <p:sp>
        <p:nvSpPr>
          <p:cNvPr id="22" name="object 21">
            <a:extLst>
              <a:ext uri="{FF2B5EF4-FFF2-40B4-BE49-F238E27FC236}">
                <a16:creationId xmlns:a16="http://schemas.microsoft.com/office/drawing/2014/main" id="{90077DA2-5E0E-4BD5-A79B-152350516036}"/>
              </a:ext>
            </a:extLst>
          </p:cNvPr>
          <p:cNvSpPr/>
          <p:nvPr/>
        </p:nvSpPr>
        <p:spPr>
          <a:xfrm>
            <a:off x="5648976" y="4776851"/>
            <a:ext cx="220812" cy="145525"/>
          </a:xfrm>
          <a:custGeom>
            <a:avLst/>
            <a:gdLst/>
            <a:ahLst/>
            <a:cxnLst/>
            <a:rect l="l" t="t" r="r" b="b"/>
            <a:pathLst>
              <a:path w="305434" h="201295">
                <a:moveTo>
                  <a:pt x="0" y="0"/>
                </a:moveTo>
                <a:lnTo>
                  <a:pt x="230771" y="201244"/>
                </a:lnTo>
                <a:lnTo>
                  <a:pt x="305282" y="22682"/>
                </a:lnTo>
                <a:lnTo>
                  <a:pt x="0" y="0"/>
                </a:lnTo>
                <a:close/>
              </a:path>
            </a:pathLst>
          </a:custGeom>
          <a:solidFill>
            <a:srgbClr val="295F99"/>
          </a:solidFill>
        </p:spPr>
        <p:txBody>
          <a:bodyPr wrap="square" lIns="0" tIns="0" rIns="0" bIns="0" rtlCol="0"/>
          <a:lstStyle/>
          <a:p>
            <a:endParaRPr/>
          </a:p>
        </p:txBody>
      </p:sp>
      <p:sp>
        <p:nvSpPr>
          <p:cNvPr id="23" name="object 22">
            <a:extLst>
              <a:ext uri="{FF2B5EF4-FFF2-40B4-BE49-F238E27FC236}">
                <a16:creationId xmlns:a16="http://schemas.microsoft.com/office/drawing/2014/main" id="{7901CEF6-0FFB-4DB9-8FFD-11006E905F6A}"/>
              </a:ext>
            </a:extLst>
          </p:cNvPr>
          <p:cNvSpPr/>
          <p:nvPr/>
        </p:nvSpPr>
        <p:spPr>
          <a:xfrm>
            <a:off x="5730185" y="4620960"/>
            <a:ext cx="300690" cy="136803"/>
          </a:xfrm>
          <a:custGeom>
            <a:avLst/>
            <a:gdLst/>
            <a:ahLst/>
            <a:cxnLst/>
            <a:rect l="l" t="t" r="r" b="b"/>
            <a:pathLst>
              <a:path w="415925" h="189229">
                <a:moveTo>
                  <a:pt x="0" y="0"/>
                </a:moveTo>
                <a:lnTo>
                  <a:pt x="415429" y="189001"/>
                </a:lnTo>
              </a:path>
            </a:pathLst>
          </a:custGeom>
          <a:ln w="57239">
            <a:solidFill>
              <a:srgbClr val="295F99"/>
            </a:solidFill>
          </a:ln>
        </p:spPr>
        <p:txBody>
          <a:bodyPr wrap="square" lIns="0" tIns="0" rIns="0" bIns="0" rtlCol="0"/>
          <a:lstStyle/>
          <a:p>
            <a:endParaRPr/>
          </a:p>
        </p:txBody>
      </p:sp>
      <p:sp>
        <p:nvSpPr>
          <p:cNvPr id="24" name="object 23">
            <a:extLst>
              <a:ext uri="{FF2B5EF4-FFF2-40B4-BE49-F238E27FC236}">
                <a16:creationId xmlns:a16="http://schemas.microsoft.com/office/drawing/2014/main" id="{7318082A-AAD6-497C-AA26-8CC24A0A9930}"/>
              </a:ext>
            </a:extLst>
          </p:cNvPr>
          <p:cNvSpPr/>
          <p:nvPr/>
        </p:nvSpPr>
        <p:spPr>
          <a:xfrm>
            <a:off x="5993040" y="4689930"/>
            <a:ext cx="220353" cy="151034"/>
          </a:xfrm>
          <a:custGeom>
            <a:avLst/>
            <a:gdLst/>
            <a:ahLst/>
            <a:cxnLst/>
            <a:rect l="l" t="t" r="r" b="b"/>
            <a:pathLst>
              <a:path w="304800" h="208914">
                <a:moveTo>
                  <a:pt x="80289" y="0"/>
                </a:moveTo>
                <a:lnTo>
                  <a:pt x="0" y="176390"/>
                </a:lnTo>
                <a:lnTo>
                  <a:pt x="304571" y="208432"/>
                </a:lnTo>
                <a:lnTo>
                  <a:pt x="80289" y="0"/>
                </a:lnTo>
                <a:close/>
              </a:path>
            </a:pathLst>
          </a:custGeom>
          <a:solidFill>
            <a:srgbClr val="295F99"/>
          </a:solidFill>
        </p:spPr>
        <p:txBody>
          <a:bodyPr wrap="square" lIns="0" tIns="0" rIns="0" bIns="0" rtlCol="0"/>
          <a:lstStyle/>
          <a:p>
            <a:endParaRPr/>
          </a:p>
        </p:txBody>
      </p:sp>
      <p:sp>
        <p:nvSpPr>
          <p:cNvPr id="25" name="object 24">
            <a:extLst>
              <a:ext uri="{FF2B5EF4-FFF2-40B4-BE49-F238E27FC236}">
                <a16:creationId xmlns:a16="http://schemas.microsoft.com/office/drawing/2014/main" id="{6ACA88E0-6CB0-4C1D-8D1F-EBF4B9895075}"/>
              </a:ext>
            </a:extLst>
          </p:cNvPr>
          <p:cNvSpPr/>
          <p:nvPr/>
        </p:nvSpPr>
        <p:spPr>
          <a:xfrm>
            <a:off x="5058714" y="5671889"/>
            <a:ext cx="173069" cy="304363"/>
          </a:xfrm>
          <a:custGeom>
            <a:avLst/>
            <a:gdLst/>
            <a:ahLst/>
            <a:cxnLst/>
            <a:rect l="l" t="t" r="r" b="b"/>
            <a:pathLst>
              <a:path w="239395" h="421004">
                <a:moveTo>
                  <a:pt x="239395" y="420839"/>
                </a:moveTo>
                <a:lnTo>
                  <a:pt x="0" y="0"/>
                </a:lnTo>
              </a:path>
            </a:pathLst>
          </a:custGeom>
          <a:ln w="57239">
            <a:solidFill>
              <a:srgbClr val="295F99"/>
            </a:solidFill>
          </a:ln>
        </p:spPr>
        <p:txBody>
          <a:bodyPr wrap="square" lIns="0" tIns="0" rIns="0" bIns="0" rtlCol="0"/>
          <a:lstStyle/>
          <a:p>
            <a:endParaRPr/>
          </a:p>
        </p:txBody>
      </p:sp>
      <p:sp>
        <p:nvSpPr>
          <p:cNvPr id="26" name="object 25">
            <a:extLst>
              <a:ext uri="{FF2B5EF4-FFF2-40B4-BE49-F238E27FC236}">
                <a16:creationId xmlns:a16="http://schemas.microsoft.com/office/drawing/2014/main" id="{61DE91E8-9F95-4AAF-9B09-B0214FAE4B1D}"/>
              </a:ext>
            </a:extLst>
          </p:cNvPr>
          <p:cNvSpPr/>
          <p:nvPr/>
        </p:nvSpPr>
        <p:spPr>
          <a:xfrm>
            <a:off x="4959555" y="5497517"/>
            <a:ext cx="164806" cy="217140"/>
          </a:xfrm>
          <a:custGeom>
            <a:avLst/>
            <a:gdLst/>
            <a:ahLst/>
            <a:cxnLst/>
            <a:rect l="l" t="t" r="r" b="b"/>
            <a:pathLst>
              <a:path w="227965" h="300354">
                <a:moveTo>
                  <a:pt x="0" y="0"/>
                </a:moveTo>
                <a:lnTo>
                  <a:pt x="59397" y="300240"/>
                </a:lnTo>
                <a:lnTo>
                  <a:pt x="227876" y="204470"/>
                </a:lnTo>
                <a:lnTo>
                  <a:pt x="0" y="0"/>
                </a:lnTo>
                <a:close/>
              </a:path>
            </a:pathLst>
          </a:custGeom>
          <a:solidFill>
            <a:srgbClr val="295F99"/>
          </a:solidFill>
        </p:spPr>
        <p:txBody>
          <a:bodyPr wrap="square" lIns="0" tIns="0" rIns="0" bIns="0" rtlCol="0"/>
          <a:lstStyle/>
          <a:p>
            <a:endParaRPr/>
          </a:p>
        </p:txBody>
      </p:sp>
      <p:sp>
        <p:nvSpPr>
          <p:cNvPr id="27" name="object 26">
            <a:extLst>
              <a:ext uri="{FF2B5EF4-FFF2-40B4-BE49-F238E27FC236}">
                <a16:creationId xmlns:a16="http://schemas.microsoft.com/office/drawing/2014/main" id="{CAA626C9-A2A6-4905-98DC-7D3F69115132}"/>
              </a:ext>
            </a:extLst>
          </p:cNvPr>
          <p:cNvSpPr/>
          <p:nvPr/>
        </p:nvSpPr>
        <p:spPr>
          <a:xfrm>
            <a:off x="5116749" y="5424644"/>
            <a:ext cx="158379" cy="298395"/>
          </a:xfrm>
          <a:custGeom>
            <a:avLst/>
            <a:gdLst/>
            <a:ahLst/>
            <a:cxnLst/>
            <a:rect l="l" t="t" r="r" b="b"/>
            <a:pathLst>
              <a:path w="219075" h="412750">
                <a:moveTo>
                  <a:pt x="0" y="0"/>
                </a:moveTo>
                <a:lnTo>
                  <a:pt x="218516" y="412559"/>
                </a:lnTo>
              </a:path>
            </a:pathLst>
          </a:custGeom>
          <a:ln w="57239">
            <a:solidFill>
              <a:srgbClr val="295F99"/>
            </a:solidFill>
          </a:ln>
        </p:spPr>
        <p:txBody>
          <a:bodyPr wrap="square" lIns="0" tIns="0" rIns="0" bIns="0" rtlCol="0"/>
          <a:lstStyle/>
          <a:p>
            <a:endParaRPr/>
          </a:p>
        </p:txBody>
      </p:sp>
      <p:sp>
        <p:nvSpPr>
          <p:cNvPr id="28" name="object 27">
            <a:extLst>
              <a:ext uri="{FF2B5EF4-FFF2-40B4-BE49-F238E27FC236}">
                <a16:creationId xmlns:a16="http://schemas.microsoft.com/office/drawing/2014/main" id="{5B8D890D-0C4A-49E9-A15D-7D3E3BA1B854}"/>
              </a:ext>
            </a:extLst>
          </p:cNvPr>
          <p:cNvSpPr/>
          <p:nvPr/>
        </p:nvSpPr>
        <p:spPr>
          <a:xfrm>
            <a:off x="5208362" y="5681778"/>
            <a:ext cx="160674" cy="218517"/>
          </a:xfrm>
          <a:custGeom>
            <a:avLst/>
            <a:gdLst/>
            <a:ahLst/>
            <a:cxnLst/>
            <a:rect l="l" t="t" r="r" b="b"/>
            <a:pathLst>
              <a:path w="222250" h="302259">
                <a:moveTo>
                  <a:pt x="171361" y="0"/>
                </a:moveTo>
                <a:lnTo>
                  <a:pt x="0" y="90716"/>
                </a:lnTo>
                <a:lnTo>
                  <a:pt x="221754" y="302044"/>
                </a:lnTo>
                <a:lnTo>
                  <a:pt x="171361" y="0"/>
                </a:lnTo>
                <a:close/>
              </a:path>
            </a:pathLst>
          </a:custGeom>
          <a:solidFill>
            <a:srgbClr val="295F99"/>
          </a:solidFill>
        </p:spPr>
        <p:txBody>
          <a:bodyPr wrap="square" lIns="0" tIns="0" rIns="0" bIns="0" rtlCol="0"/>
          <a:lstStyle/>
          <a:p>
            <a:endParaRPr/>
          </a:p>
        </p:txBody>
      </p:sp>
      <p:grpSp>
        <p:nvGrpSpPr>
          <p:cNvPr id="53" name="Group 52">
            <a:extLst>
              <a:ext uri="{FF2B5EF4-FFF2-40B4-BE49-F238E27FC236}">
                <a16:creationId xmlns:a16="http://schemas.microsoft.com/office/drawing/2014/main" id="{1E54904C-CD37-4959-B072-53EB17352EBF}"/>
              </a:ext>
            </a:extLst>
          </p:cNvPr>
          <p:cNvGrpSpPr/>
          <p:nvPr/>
        </p:nvGrpSpPr>
        <p:grpSpPr>
          <a:xfrm>
            <a:off x="7024276" y="421417"/>
            <a:ext cx="4865957" cy="2054339"/>
            <a:chOff x="7024276" y="421417"/>
            <a:chExt cx="4865957" cy="2054339"/>
          </a:xfrm>
        </p:grpSpPr>
        <p:sp>
          <p:nvSpPr>
            <p:cNvPr id="30" name="object 29">
              <a:extLst>
                <a:ext uri="{FF2B5EF4-FFF2-40B4-BE49-F238E27FC236}">
                  <a16:creationId xmlns:a16="http://schemas.microsoft.com/office/drawing/2014/main" id="{898298F5-B2CC-4DCF-BD21-4410E6E28F1D}"/>
                </a:ext>
              </a:extLst>
            </p:cNvPr>
            <p:cNvSpPr/>
            <p:nvPr/>
          </p:nvSpPr>
          <p:spPr>
            <a:xfrm>
              <a:off x="7026799" y="2461066"/>
              <a:ext cx="27085" cy="14690"/>
            </a:xfrm>
            <a:custGeom>
              <a:avLst/>
              <a:gdLst/>
              <a:ahLst/>
              <a:cxnLst/>
              <a:rect l="l" t="t" r="r" b="b"/>
              <a:pathLst>
                <a:path w="37465" h="20319">
                  <a:moveTo>
                    <a:pt x="37439" y="19799"/>
                  </a:moveTo>
                  <a:lnTo>
                    <a:pt x="0" y="19799"/>
                  </a:lnTo>
                  <a:lnTo>
                    <a:pt x="0" y="0"/>
                  </a:lnTo>
                </a:path>
              </a:pathLst>
            </a:custGeom>
            <a:ln w="57239">
              <a:solidFill>
                <a:srgbClr val="3364A3"/>
              </a:solidFill>
            </a:ln>
          </p:spPr>
          <p:txBody>
            <a:bodyPr wrap="square" lIns="0" tIns="0" rIns="0" bIns="0" rtlCol="0"/>
            <a:lstStyle/>
            <a:p>
              <a:endParaRPr/>
            </a:p>
          </p:txBody>
        </p:sp>
        <p:sp>
          <p:nvSpPr>
            <p:cNvPr id="32" name="object 31">
              <a:extLst>
                <a:ext uri="{FF2B5EF4-FFF2-40B4-BE49-F238E27FC236}">
                  <a16:creationId xmlns:a16="http://schemas.microsoft.com/office/drawing/2014/main" id="{AE67CC17-28C6-4BF0-A14B-633008582709}"/>
                </a:ext>
              </a:extLst>
            </p:cNvPr>
            <p:cNvSpPr/>
            <p:nvPr/>
          </p:nvSpPr>
          <p:spPr>
            <a:xfrm>
              <a:off x="10704266" y="965868"/>
              <a:ext cx="18363" cy="23412"/>
            </a:xfrm>
            <a:custGeom>
              <a:avLst/>
              <a:gdLst/>
              <a:ahLst/>
              <a:cxnLst/>
              <a:rect l="l" t="t" r="r" b="b"/>
              <a:pathLst>
                <a:path w="25400" h="32385">
                  <a:moveTo>
                    <a:pt x="0" y="0"/>
                  </a:moveTo>
                  <a:lnTo>
                    <a:pt x="25196" y="0"/>
                  </a:lnTo>
                  <a:lnTo>
                    <a:pt x="25196" y="32042"/>
                  </a:lnTo>
                </a:path>
              </a:pathLst>
            </a:custGeom>
            <a:ln w="57239">
              <a:solidFill>
                <a:srgbClr val="3364A3"/>
              </a:solidFill>
            </a:ln>
          </p:spPr>
          <p:txBody>
            <a:bodyPr wrap="square" lIns="0" tIns="0" rIns="0" bIns="0" rtlCol="0"/>
            <a:lstStyle/>
            <a:p>
              <a:endParaRPr/>
            </a:p>
          </p:txBody>
        </p:sp>
        <p:sp>
          <p:nvSpPr>
            <p:cNvPr id="34" name="object 33">
              <a:extLst>
                <a:ext uri="{FF2B5EF4-FFF2-40B4-BE49-F238E27FC236}">
                  <a16:creationId xmlns:a16="http://schemas.microsoft.com/office/drawing/2014/main" id="{468E0A40-91A8-4480-A4E6-CF117C0E09AE}"/>
                </a:ext>
              </a:extLst>
            </p:cNvPr>
            <p:cNvSpPr/>
            <p:nvPr/>
          </p:nvSpPr>
          <p:spPr>
            <a:xfrm>
              <a:off x="10719102" y="2437378"/>
              <a:ext cx="3673" cy="38103"/>
            </a:xfrm>
            <a:custGeom>
              <a:avLst/>
              <a:gdLst/>
              <a:ahLst/>
              <a:cxnLst/>
              <a:rect l="l" t="t" r="r" b="b"/>
              <a:pathLst>
                <a:path w="5080" h="52705">
                  <a:moveTo>
                    <a:pt x="4673" y="0"/>
                  </a:moveTo>
                  <a:lnTo>
                    <a:pt x="4673" y="52565"/>
                  </a:lnTo>
                  <a:lnTo>
                    <a:pt x="0" y="52565"/>
                  </a:lnTo>
                </a:path>
              </a:pathLst>
            </a:custGeom>
            <a:ln w="57239">
              <a:solidFill>
                <a:srgbClr val="3364A3"/>
              </a:solidFill>
            </a:ln>
          </p:spPr>
          <p:txBody>
            <a:bodyPr wrap="square" lIns="0" tIns="0" rIns="0" bIns="0" rtlCol="0"/>
            <a:lstStyle/>
            <a:p>
              <a:endParaRPr/>
            </a:p>
          </p:txBody>
        </p:sp>
        <p:sp>
          <p:nvSpPr>
            <p:cNvPr id="29" name="object 28">
              <a:extLst>
                <a:ext uri="{FF2B5EF4-FFF2-40B4-BE49-F238E27FC236}">
                  <a16:creationId xmlns:a16="http://schemas.microsoft.com/office/drawing/2014/main" id="{C4A81EB2-4D39-43BC-B27A-28E7C8E8BD03}"/>
                </a:ext>
              </a:extLst>
            </p:cNvPr>
            <p:cNvSpPr/>
            <p:nvPr/>
          </p:nvSpPr>
          <p:spPr>
            <a:xfrm>
              <a:off x="7095246" y="2475380"/>
              <a:ext cx="1779812" cy="0"/>
            </a:xfrm>
            <a:custGeom>
              <a:avLst/>
              <a:gdLst/>
              <a:ahLst/>
              <a:cxnLst/>
              <a:rect l="l" t="t" r="r" b="b"/>
              <a:pathLst>
                <a:path w="2461895">
                  <a:moveTo>
                    <a:pt x="0" y="0"/>
                  </a:moveTo>
                  <a:lnTo>
                    <a:pt x="2461310" y="0"/>
                  </a:lnTo>
                </a:path>
              </a:pathLst>
            </a:custGeom>
            <a:ln w="57239">
              <a:solidFill>
                <a:srgbClr val="3364A3"/>
              </a:solidFill>
              <a:prstDash val="sysDot"/>
            </a:ln>
          </p:spPr>
          <p:txBody>
            <a:bodyPr wrap="square" lIns="0" tIns="0" rIns="0" bIns="0" rtlCol="0"/>
            <a:lstStyle/>
            <a:p>
              <a:endParaRPr/>
            </a:p>
          </p:txBody>
        </p:sp>
        <p:sp>
          <p:nvSpPr>
            <p:cNvPr id="31" name="object 30">
              <a:extLst>
                <a:ext uri="{FF2B5EF4-FFF2-40B4-BE49-F238E27FC236}">
                  <a16:creationId xmlns:a16="http://schemas.microsoft.com/office/drawing/2014/main" id="{53543541-EA77-431C-92C7-D4B43E27A6A4}"/>
                </a:ext>
              </a:extLst>
            </p:cNvPr>
            <p:cNvSpPr/>
            <p:nvPr/>
          </p:nvSpPr>
          <p:spPr>
            <a:xfrm>
              <a:off x="7026799" y="965868"/>
              <a:ext cx="3636288" cy="1453873"/>
            </a:xfrm>
            <a:custGeom>
              <a:avLst/>
              <a:gdLst/>
              <a:ahLst/>
              <a:cxnLst/>
              <a:rect l="l" t="t" r="r" b="b"/>
              <a:pathLst>
                <a:path w="5029834" h="2011045">
                  <a:moveTo>
                    <a:pt x="0" y="7556"/>
                  </a:moveTo>
                  <a:lnTo>
                    <a:pt x="0" y="2010956"/>
                  </a:lnTo>
                </a:path>
                <a:path w="5029834" h="2011045">
                  <a:moveTo>
                    <a:pt x="49669" y="0"/>
                  </a:moveTo>
                  <a:lnTo>
                    <a:pt x="5029555" y="0"/>
                  </a:lnTo>
                </a:path>
              </a:pathLst>
            </a:custGeom>
            <a:ln w="57239">
              <a:solidFill>
                <a:srgbClr val="3364A3"/>
              </a:solidFill>
              <a:prstDash val="sysDot"/>
            </a:ln>
          </p:spPr>
          <p:txBody>
            <a:bodyPr wrap="square" lIns="0" tIns="0" rIns="0" bIns="0" rtlCol="0"/>
            <a:lstStyle/>
            <a:p>
              <a:endParaRPr/>
            </a:p>
          </p:txBody>
        </p:sp>
        <p:sp>
          <p:nvSpPr>
            <p:cNvPr id="33" name="object 32">
              <a:extLst>
                <a:ext uri="{FF2B5EF4-FFF2-40B4-BE49-F238E27FC236}">
                  <a16:creationId xmlns:a16="http://schemas.microsoft.com/office/drawing/2014/main" id="{FA9EABAD-D78F-473E-AD2A-9C73FC7C68DB}"/>
                </a:ext>
              </a:extLst>
            </p:cNvPr>
            <p:cNvSpPr/>
            <p:nvPr/>
          </p:nvSpPr>
          <p:spPr>
            <a:xfrm>
              <a:off x="10722481" y="1030413"/>
              <a:ext cx="0" cy="1365731"/>
            </a:xfrm>
            <a:custGeom>
              <a:avLst/>
              <a:gdLst/>
              <a:ahLst/>
              <a:cxnLst/>
              <a:rect l="l" t="t" r="r" b="b"/>
              <a:pathLst>
                <a:path h="1889125">
                  <a:moveTo>
                    <a:pt x="0" y="0"/>
                  </a:moveTo>
                  <a:lnTo>
                    <a:pt x="0" y="1888921"/>
                  </a:lnTo>
                </a:path>
              </a:pathLst>
            </a:custGeom>
            <a:ln w="57239">
              <a:solidFill>
                <a:srgbClr val="3364A3"/>
              </a:solidFill>
              <a:prstDash val="sysDot"/>
            </a:ln>
          </p:spPr>
          <p:txBody>
            <a:bodyPr wrap="square" lIns="0" tIns="0" rIns="0" bIns="0" rtlCol="0"/>
            <a:lstStyle/>
            <a:p>
              <a:endParaRPr/>
            </a:p>
          </p:txBody>
        </p:sp>
        <p:sp>
          <p:nvSpPr>
            <p:cNvPr id="35" name="object 34">
              <a:extLst>
                <a:ext uri="{FF2B5EF4-FFF2-40B4-BE49-F238E27FC236}">
                  <a16:creationId xmlns:a16="http://schemas.microsoft.com/office/drawing/2014/main" id="{E7E98298-7777-40F4-AA32-44947D774EA5}"/>
                </a:ext>
              </a:extLst>
            </p:cNvPr>
            <p:cNvSpPr/>
            <p:nvPr/>
          </p:nvSpPr>
          <p:spPr>
            <a:xfrm>
              <a:off x="8898324" y="2475380"/>
              <a:ext cx="1779812" cy="0"/>
            </a:xfrm>
            <a:custGeom>
              <a:avLst/>
              <a:gdLst/>
              <a:ahLst/>
              <a:cxnLst/>
              <a:rect l="l" t="t" r="r" b="b"/>
              <a:pathLst>
                <a:path w="2461894">
                  <a:moveTo>
                    <a:pt x="0" y="0"/>
                  </a:moveTo>
                  <a:lnTo>
                    <a:pt x="2461323" y="0"/>
                  </a:lnTo>
                </a:path>
              </a:pathLst>
            </a:custGeom>
            <a:ln w="57239">
              <a:solidFill>
                <a:srgbClr val="3364A3"/>
              </a:solidFill>
              <a:prstDash val="sysDot"/>
            </a:ln>
          </p:spPr>
          <p:txBody>
            <a:bodyPr wrap="square" lIns="0" tIns="0" rIns="0" bIns="0" rtlCol="0"/>
            <a:lstStyle/>
            <a:p>
              <a:endParaRPr dirty="0"/>
            </a:p>
          </p:txBody>
        </p:sp>
        <p:sp>
          <p:nvSpPr>
            <p:cNvPr id="50" name="object 52">
              <a:extLst>
                <a:ext uri="{FF2B5EF4-FFF2-40B4-BE49-F238E27FC236}">
                  <a16:creationId xmlns:a16="http://schemas.microsoft.com/office/drawing/2014/main" id="{7205B59F-9E99-4338-A39F-82D732419D7C}"/>
                </a:ext>
              </a:extLst>
            </p:cNvPr>
            <p:cNvSpPr txBox="1"/>
            <p:nvPr/>
          </p:nvSpPr>
          <p:spPr>
            <a:xfrm>
              <a:off x="7024276" y="421417"/>
              <a:ext cx="2675738" cy="573875"/>
            </a:xfrm>
            <a:prstGeom prst="rect">
              <a:avLst/>
            </a:prstGeom>
          </p:spPr>
          <p:txBody>
            <a:bodyPr vert="horz" wrap="square" lIns="0" tIns="60325" rIns="0" bIns="0" rtlCol="0">
              <a:spAutoFit/>
            </a:bodyPr>
            <a:lstStyle/>
            <a:p>
              <a:pPr marL="12700" marR="5080">
                <a:lnSpc>
                  <a:spcPts val="4029"/>
                </a:lnSpc>
                <a:spcBef>
                  <a:spcPts val="475"/>
                </a:spcBef>
              </a:pPr>
              <a:r>
                <a:rPr sz="3600" b="1" spc="-20" dirty="0">
                  <a:latin typeface="Arial"/>
                  <a:cs typeface="Arial"/>
                </a:rPr>
                <a:t>User</a:t>
              </a:r>
              <a:r>
                <a:rPr lang="en-GB" sz="3600" b="1" spc="-20" dirty="0">
                  <a:latin typeface="Arial"/>
                  <a:cs typeface="Arial"/>
                </a:rPr>
                <a:t> </a:t>
              </a:r>
              <a:r>
                <a:rPr sz="3600" b="1" spc="-20" dirty="0">
                  <a:latin typeface="Arial"/>
                  <a:cs typeface="Arial"/>
                </a:rPr>
                <a:t>view</a:t>
              </a:r>
              <a:endParaRPr sz="3600" dirty="0">
                <a:latin typeface="Arial"/>
                <a:cs typeface="Arial"/>
              </a:endParaRPr>
            </a:p>
          </p:txBody>
        </p:sp>
        <p:sp>
          <p:nvSpPr>
            <p:cNvPr id="51" name="object 56">
              <a:extLst>
                <a:ext uri="{FF2B5EF4-FFF2-40B4-BE49-F238E27FC236}">
                  <a16:creationId xmlns:a16="http://schemas.microsoft.com/office/drawing/2014/main" id="{D9E57AB3-A0DF-4641-9D6D-58A2EF3EBB2D}"/>
                </a:ext>
              </a:extLst>
            </p:cNvPr>
            <p:cNvSpPr txBox="1"/>
            <p:nvPr/>
          </p:nvSpPr>
          <p:spPr>
            <a:xfrm>
              <a:off x="7167103" y="1135504"/>
              <a:ext cx="4723130" cy="1202124"/>
            </a:xfrm>
            <a:prstGeom prst="rect">
              <a:avLst/>
            </a:prstGeom>
          </p:spPr>
          <p:txBody>
            <a:bodyPr vert="horz" wrap="square" lIns="0" tIns="44450" rIns="0" bIns="0" rtlCol="0">
              <a:spAutoFit/>
            </a:bodyPr>
            <a:lstStyle/>
            <a:p>
              <a:pPr marL="12700" marR="5080">
                <a:lnSpc>
                  <a:spcPct val="93500"/>
                </a:lnSpc>
                <a:spcBef>
                  <a:spcPts val="350"/>
                </a:spcBef>
              </a:pPr>
              <a:r>
                <a:rPr sz="2000" b="1" dirty="0">
                  <a:solidFill>
                    <a:srgbClr val="295F99"/>
                  </a:solidFill>
                  <a:latin typeface="Arial"/>
                  <a:cs typeface="Arial"/>
                </a:rPr>
                <a:t>Users</a:t>
              </a:r>
              <a:r>
                <a:rPr sz="2000" b="1" spc="-15" dirty="0">
                  <a:solidFill>
                    <a:srgbClr val="295F99"/>
                  </a:solidFill>
                  <a:latin typeface="Arial"/>
                  <a:cs typeface="Arial"/>
                </a:rPr>
                <a:t> </a:t>
              </a:r>
              <a:r>
                <a:rPr sz="2000" dirty="0">
                  <a:latin typeface="Arial"/>
                  <a:cs typeface="Arial"/>
                </a:rPr>
                <a:t>exist</a:t>
              </a:r>
              <a:r>
                <a:rPr sz="2000" spc="-30" dirty="0">
                  <a:latin typeface="Arial"/>
                  <a:cs typeface="Arial"/>
                </a:rPr>
                <a:t> </a:t>
              </a:r>
              <a:r>
                <a:rPr sz="2000" dirty="0">
                  <a:latin typeface="Arial"/>
                  <a:cs typeface="Arial"/>
                </a:rPr>
                <a:t>outside</a:t>
              </a:r>
              <a:r>
                <a:rPr sz="2000" spc="-30" dirty="0">
                  <a:latin typeface="Arial"/>
                  <a:cs typeface="Arial"/>
                </a:rPr>
                <a:t> </a:t>
              </a:r>
              <a:r>
                <a:rPr sz="2000" spc="-25" dirty="0">
                  <a:latin typeface="Arial"/>
                  <a:cs typeface="Arial"/>
                </a:rPr>
                <a:t>the </a:t>
              </a:r>
              <a:r>
                <a:rPr sz="2000" dirty="0">
                  <a:latin typeface="Arial"/>
                  <a:cs typeface="Arial"/>
                </a:rPr>
                <a:t>system</a:t>
              </a:r>
              <a:br>
                <a:rPr lang="en-GB" sz="2000" spc="-40" dirty="0">
                  <a:latin typeface="Arial"/>
                  <a:cs typeface="Arial"/>
                </a:rPr>
              </a:br>
              <a:r>
                <a:rPr sz="2000" dirty="0">
                  <a:latin typeface="Arial"/>
                  <a:cs typeface="Arial"/>
                </a:rPr>
                <a:t>boundary</a:t>
              </a:r>
              <a:r>
                <a:rPr sz="2000" spc="-25" dirty="0">
                  <a:latin typeface="Arial"/>
                  <a:cs typeface="Arial"/>
                </a:rPr>
                <a:t> </a:t>
              </a:r>
              <a:r>
                <a:rPr sz="2000" dirty="0">
                  <a:latin typeface="Arial"/>
                  <a:cs typeface="Arial"/>
                </a:rPr>
                <a:t>and</a:t>
              </a:r>
              <a:r>
                <a:rPr sz="2000" spc="-30" dirty="0">
                  <a:latin typeface="Arial"/>
                  <a:cs typeface="Arial"/>
                </a:rPr>
                <a:t> </a:t>
              </a:r>
              <a:r>
                <a:rPr sz="2000" spc="-25" dirty="0">
                  <a:latin typeface="Arial"/>
                  <a:cs typeface="Arial"/>
                </a:rPr>
                <a:t>see </a:t>
              </a:r>
              <a:r>
                <a:rPr sz="2000" dirty="0">
                  <a:latin typeface="Arial"/>
                  <a:cs typeface="Arial"/>
                </a:rPr>
                <a:t>the</a:t>
              </a:r>
              <a:r>
                <a:rPr sz="2000" spc="-25" dirty="0">
                  <a:latin typeface="Arial"/>
                  <a:cs typeface="Arial"/>
                </a:rPr>
                <a:t> </a:t>
              </a:r>
              <a:r>
                <a:rPr sz="2000" dirty="0">
                  <a:latin typeface="Arial"/>
                  <a:cs typeface="Arial"/>
                </a:rPr>
                <a:t>system</a:t>
              </a:r>
              <a:br>
                <a:rPr lang="en-GB" sz="2000" spc="-20" dirty="0">
                  <a:latin typeface="Arial"/>
                  <a:cs typeface="Arial"/>
                </a:rPr>
              </a:br>
              <a:r>
                <a:rPr sz="2000" dirty="0">
                  <a:latin typeface="Arial"/>
                  <a:cs typeface="Arial"/>
                </a:rPr>
                <a:t>as</a:t>
              </a:r>
              <a:r>
                <a:rPr sz="2000" spc="-15" dirty="0">
                  <a:latin typeface="Arial"/>
                  <a:cs typeface="Arial"/>
                </a:rPr>
                <a:t> </a:t>
              </a:r>
              <a:r>
                <a:rPr sz="2000" dirty="0">
                  <a:latin typeface="Arial"/>
                  <a:cs typeface="Arial"/>
                </a:rPr>
                <a:t>a</a:t>
              </a:r>
              <a:r>
                <a:rPr sz="2000" spc="-30" dirty="0">
                  <a:latin typeface="Arial"/>
                  <a:cs typeface="Arial"/>
                </a:rPr>
                <a:t> </a:t>
              </a:r>
              <a:r>
                <a:rPr sz="2000" dirty="0">
                  <a:latin typeface="Arial"/>
                  <a:cs typeface="Arial"/>
                </a:rPr>
                <a:t>‘tool’</a:t>
              </a:r>
              <a:r>
                <a:rPr sz="2000" spc="-135" dirty="0">
                  <a:latin typeface="Arial"/>
                  <a:cs typeface="Arial"/>
                </a:rPr>
                <a:t> </a:t>
              </a:r>
              <a:r>
                <a:rPr sz="2000" spc="-20" dirty="0">
                  <a:latin typeface="Arial"/>
                  <a:cs typeface="Arial"/>
                </a:rPr>
                <a:t>from </a:t>
              </a:r>
              <a:r>
                <a:rPr sz="2000" dirty="0">
                  <a:latin typeface="Arial"/>
                  <a:cs typeface="Arial"/>
                </a:rPr>
                <a:t>which</a:t>
              </a:r>
              <a:r>
                <a:rPr sz="2000" spc="-40" dirty="0">
                  <a:latin typeface="Arial"/>
                  <a:cs typeface="Arial"/>
                </a:rPr>
                <a:t> </a:t>
              </a:r>
              <a:r>
                <a:rPr sz="2000" dirty="0">
                  <a:latin typeface="Arial"/>
                  <a:cs typeface="Arial"/>
                </a:rPr>
                <a:t>they</a:t>
              </a:r>
              <a:r>
                <a:rPr sz="2000" spc="-15" dirty="0">
                  <a:latin typeface="Arial"/>
                  <a:cs typeface="Arial"/>
                </a:rPr>
                <a:t> </a:t>
              </a:r>
              <a:r>
                <a:rPr sz="2000" dirty="0">
                  <a:latin typeface="Arial"/>
                  <a:cs typeface="Arial"/>
                </a:rPr>
                <a:t>can</a:t>
              </a:r>
              <a:br>
                <a:rPr lang="en-GB" sz="2000" spc="10" dirty="0">
                  <a:latin typeface="Arial"/>
                  <a:cs typeface="Arial"/>
                </a:rPr>
              </a:br>
              <a:r>
                <a:rPr sz="2000" b="1" i="1" spc="-10" dirty="0">
                  <a:latin typeface="Arial"/>
                  <a:cs typeface="Arial"/>
                </a:rPr>
                <a:t>benefit</a:t>
              </a:r>
              <a:endParaRPr sz="2000" dirty="0">
                <a:latin typeface="Arial"/>
                <a:cs typeface="Arial"/>
              </a:endParaRPr>
            </a:p>
          </p:txBody>
        </p:sp>
      </p:grpSp>
      <p:grpSp>
        <p:nvGrpSpPr>
          <p:cNvPr id="56" name="Group 55">
            <a:extLst>
              <a:ext uri="{FF2B5EF4-FFF2-40B4-BE49-F238E27FC236}">
                <a16:creationId xmlns:a16="http://schemas.microsoft.com/office/drawing/2014/main" id="{968952FC-912A-4EE5-990F-31098A4568D6}"/>
              </a:ext>
            </a:extLst>
          </p:cNvPr>
          <p:cNvGrpSpPr/>
          <p:nvPr/>
        </p:nvGrpSpPr>
        <p:grpSpPr>
          <a:xfrm>
            <a:off x="8010712" y="2580630"/>
            <a:ext cx="3555036" cy="2065634"/>
            <a:chOff x="8010712" y="2580630"/>
            <a:chExt cx="3555036" cy="2065634"/>
          </a:xfrm>
        </p:grpSpPr>
        <p:grpSp>
          <p:nvGrpSpPr>
            <p:cNvPr id="43" name="object 45">
              <a:extLst>
                <a:ext uri="{FF2B5EF4-FFF2-40B4-BE49-F238E27FC236}">
                  <a16:creationId xmlns:a16="http://schemas.microsoft.com/office/drawing/2014/main" id="{D0EBBB43-B029-4DC7-B751-6E9F6CB9CE61}"/>
                </a:ext>
              </a:extLst>
            </p:cNvPr>
            <p:cNvGrpSpPr/>
            <p:nvPr/>
          </p:nvGrpSpPr>
          <p:grpSpPr>
            <a:xfrm>
              <a:off x="8010712" y="3071585"/>
              <a:ext cx="3555036" cy="1574679"/>
              <a:chOff x="10699375" y="3499377"/>
              <a:chExt cx="5169535" cy="2289810"/>
            </a:xfrm>
          </p:grpSpPr>
          <p:sp>
            <p:nvSpPr>
              <p:cNvPr id="44" name="object 46">
                <a:extLst>
                  <a:ext uri="{FF2B5EF4-FFF2-40B4-BE49-F238E27FC236}">
                    <a16:creationId xmlns:a16="http://schemas.microsoft.com/office/drawing/2014/main" id="{B43E215E-0BB7-423C-97DE-90D2D082F914}"/>
                  </a:ext>
                </a:extLst>
              </p:cNvPr>
              <p:cNvSpPr/>
              <p:nvPr/>
            </p:nvSpPr>
            <p:spPr>
              <a:xfrm>
                <a:off x="10822686" y="5759996"/>
                <a:ext cx="2346960" cy="0"/>
              </a:xfrm>
              <a:custGeom>
                <a:avLst/>
                <a:gdLst/>
                <a:ahLst/>
                <a:cxnLst/>
                <a:rect l="l" t="t" r="r" b="b"/>
                <a:pathLst>
                  <a:path w="2346959">
                    <a:moveTo>
                      <a:pt x="0" y="0"/>
                    </a:moveTo>
                    <a:lnTo>
                      <a:pt x="2346833" y="0"/>
                    </a:lnTo>
                  </a:path>
                </a:pathLst>
              </a:custGeom>
              <a:ln w="57239">
                <a:solidFill>
                  <a:srgbClr val="3364A3"/>
                </a:solidFill>
                <a:prstDash val="sysDot"/>
              </a:ln>
            </p:spPr>
            <p:txBody>
              <a:bodyPr wrap="square" lIns="0" tIns="0" rIns="0" bIns="0" rtlCol="0"/>
              <a:lstStyle/>
              <a:p>
                <a:endParaRPr/>
              </a:p>
            </p:txBody>
          </p:sp>
          <p:sp>
            <p:nvSpPr>
              <p:cNvPr id="45" name="object 47">
                <a:extLst>
                  <a:ext uri="{FF2B5EF4-FFF2-40B4-BE49-F238E27FC236}">
                    <a16:creationId xmlns:a16="http://schemas.microsoft.com/office/drawing/2014/main" id="{A90B43DF-818C-480D-B2C8-3D5452607872}"/>
                  </a:ext>
                </a:extLst>
              </p:cNvPr>
              <p:cNvSpPr/>
              <p:nvPr/>
            </p:nvSpPr>
            <p:spPr>
              <a:xfrm>
                <a:off x="10727995" y="5740196"/>
                <a:ext cx="37465" cy="20320"/>
              </a:xfrm>
              <a:custGeom>
                <a:avLst/>
                <a:gdLst/>
                <a:ahLst/>
                <a:cxnLst/>
                <a:rect l="l" t="t" r="r" b="b"/>
                <a:pathLst>
                  <a:path w="37465" h="20320">
                    <a:moveTo>
                      <a:pt x="37439" y="19799"/>
                    </a:moveTo>
                    <a:lnTo>
                      <a:pt x="0" y="19799"/>
                    </a:lnTo>
                    <a:lnTo>
                      <a:pt x="0" y="0"/>
                    </a:lnTo>
                  </a:path>
                </a:pathLst>
              </a:custGeom>
              <a:ln w="57239">
                <a:solidFill>
                  <a:srgbClr val="3364A3"/>
                </a:solidFill>
              </a:ln>
            </p:spPr>
            <p:txBody>
              <a:bodyPr wrap="square" lIns="0" tIns="0" rIns="0" bIns="0" rtlCol="0"/>
              <a:lstStyle/>
              <a:p>
                <a:endParaRPr/>
              </a:p>
            </p:txBody>
          </p:sp>
          <p:sp>
            <p:nvSpPr>
              <p:cNvPr id="46" name="object 48">
                <a:extLst>
                  <a:ext uri="{FF2B5EF4-FFF2-40B4-BE49-F238E27FC236}">
                    <a16:creationId xmlns:a16="http://schemas.microsoft.com/office/drawing/2014/main" id="{113C1B9B-7CC1-4295-B48A-6F7CBC6BD399}"/>
                  </a:ext>
                </a:extLst>
              </p:cNvPr>
              <p:cNvSpPr/>
              <p:nvPr/>
            </p:nvSpPr>
            <p:spPr>
              <a:xfrm>
                <a:off x="10727995" y="3527996"/>
                <a:ext cx="5000625" cy="2155190"/>
              </a:xfrm>
              <a:custGeom>
                <a:avLst/>
                <a:gdLst/>
                <a:ahLst/>
                <a:cxnLst/>
                <a:rect l="l" t="t" r="r" b="b"/>
                <a:pathLst>
                  <a:path w="5000625" h="2155190">
                    <a:moveTo>
                      <a:pt x="0" y="37083"/>
                    </a:moveTo>
                    <a:lnTo>
                      <a:pt x="0" y="2154961"/>
                    </a:lnTo>
                  </a:path>
                  <a:path w="5000625" h="2155190">
                    <a:moveTo>
                      <a:pt x="20167" y="0"/>
                    </a:moveTo>
                    <a:lnTo>
                      <a:pt x="5000040" y="0"/>
                    </a:lnTo>
                  </a:path>
                </a:pathLst>
              </a:custGeom>
              <a:ln w="57239">
                <a:solidFill>
                  <a:srgbClr val="3364A3"/>
                </a:solidFill>
                <a:prstDash val="sysDot"/>
              </a:ln>
            </p:spPr>
            <p:txBody>
              <a:bodyPr wrap="square" lIns="0" tIns="0" rIns="0" bIns="0" rtlCol="0"/>
              <a:lstStyle/>
              <a:p>
                <a:endParaRPr/>
              </a:p>
            </p:txBody>
          </p:sp>
          <p:sp>
            <p:nvSpPr>
              <p:cNvPr id="47" name="object 49">
                <a:extLst>
                  <a:ext uri="{FF2B5EF4-FFF2-40B4-BE49-F238E27FC236}">
                    <a16:creationId xmlns:a16="http://schemas.microsoft.com/office/drawing/2014/main" id="{3B98C7EF-9879-4092-9772-FD6CF8FCF5C9}"/>
                  </a:ext>
                </a:extLst>
              </p:cNvPr>
              <p:cNvSpPr/>
              <p:nvPr/>
            </p:nvSpPr>
            <p:spPr>
              <a:xfrm>
                <a:off x="15785274" y="3527996"/>
                <a:ext cx="55244" cy="2540"/>
              </a:xfrm>
              <a:custGeom>
                <a:avLst/>
                <a:gdLst/>
                <a:ahLst/>
                <a:cxnLst/>
                <a:rect l="l" t="t" r="r" b="b"/>
                <a:pathLst>
                  <a:path w="55244" h="2539">
                    <a:moveTo>
                      <a:pt x="0" y="0"/>
                    </a:moveTo>
                    <a:lnTo>
                      <a:pt x="54724" y="0"/>
                    </a:lnTo>
                    <a:lnTo>
                      <a:pt x="54724" y="2527"/>
                    </a:lnTo>
                  </a:path>
                </a:pathLst>
              </a:custGeom>
              <a:ln w="57239">
                <a:solidFill>
                  <a:srgbClr val="3364A3"/>
                </a:solidFill>
              </a:ln>
            </p:spPr>
            <p:txBody>
              <a:bodyPr wrap="square" lIns="0" tIns="0" rIns="0" bIns="0" rtlCol="0"/>
              <a:lstStyle/>
              <a:p>
                <a:endParaRPr/>
              </a:p>
            </p:txBody>
          </p:sp>
          <p:sp>
            <p:nvSpPr>
              <p:cNvPr id="48" name="object 50">
                <a:extLst>
                  <a:ext uri="{FF2B5EF4-FFF2-40B4-BE49-F238E27FC236}">
                    <a16:creationId xmlns:a16="http://schemas.microsoft.com/office/drawing/2014/main" id="{26B1B262-C07D-46B0-830B-6F6E8E2745FE}"/>
                  </a:ext>
                </a:extLst>
              </p:cNvPr>
              <p:cNvSpPr/>
              <p:nvPr/>
            </p:nvSpPr>
            <p:spPr>
              <a:xfrm>
                <a:off x="15839999" y="3587762"/>
                <a:ext cx="0" cy="2118360"/>
              </a:xfrm>
              <a:custGeom>
                <a:avLst/>
                <a:gdLst/>
                <a:ahLst/>
                <a:cxnLst/>
                <a:rect l="l" t="t" r="r" b="b"/>
                <a:pathLst>
                  <a:path h="2118360">
                    <a:moveTo>
                      <a:pt x="0" y="0"/>
                    </a:moveTo>
                    <a:lnTo>
                      <a:pt x="0" y="2117877"/>
                    </a:lnTo>
                  </a:path>
                </a:pathLst>
              </a:custGeom>
              <a:ln w="57239">
                <a:solidFill>
                  <a:srgbClr val="3364A3"/>
                </a:solidFill>
                <a:prstDash val="sysDot"/>
              </a:ln>
            </p:spPr>
            <p:txBody>
              <a:bodyPr wrap="square" lIns="0" tIns="0" rIns="0" bIns="0" rtlCol="0"/>
              <a:lstStyle/>
              <a:p>
                <a:endParaRPr/>
              </a:p>
            </p:txBody>
          </p:sp>
          <p:sp>
            <p:nvSpPr>
              <p:cNvPr id="49" name="object 51">
                <a:extLst>
                  <a:ext uri="{FF2B5EF4-FFF2-40B4-BE49-F238E27FC236}">
                    <a16:creationId xmlns:a16="http://schemas.microsoft.com/office/drawing/2014/main" id="{98B38B91-1030-416E-B172-A378D17C0B93}"/>
                  </a:ext>
                </a:extLst>
              </p:cNvPr>
              <p:cNvSpPr/>
              <p:nvPr/>
            </p:nvSpPr>
            <p:spPr>
              <a:xfrm>
                <a:off x="13375805" y="5759996"/>
                <a:ext cx="2461895" cy="0"/>
              </a:xfrm>
              <a:custGeom>
                <a:avLst/>
                <a:gdLst/>
                <a:ahLst/>
                <a:cxnLst/>
                <a:rect l="l" t="t" r="r" b="b"/>
                <a:pathLst>
                  <a:path w="2461894">
                    <a:moveTo>
                      <a:pt x="0" y="0"/>
                    </a:moveTo>
                    <a:lnTo>
                      <a:pt x="2461310" y="0"/>
                    </a:lnTo>
                  </a:path>
                </a:pathLst>
              </a:custGeom>
              <a:ln w="57239">
                <a:solidFill>
                  <a:srgbClr val="3364A3"/>
                </a:solidFill>
                <a:prstDash val="sysDot"/>
              </a:ln>
            </p:spPr>
            <p:txBody>
              <a:bodyPr wrap="square" lIns="0" tIns="0" rIns="0" bIns="0" rtlCol="0"/>
              <a:lstStyle/>
              <a:p>
                <a:endParaRPr/>
              </a:p>
            </p:txBody>
          </p:sp>
        </p:grpSp>
        <p:sp>
          <p:nvSpPr>
            <p:cNvPr id="54" name="object 53">
              <a:extLst>
                <a:ext uri="{FF2B5EF4-FFF2-40B4-BE49-F238E27FC236}">
                  <a16:creationId xmlns:a16="http://schemas.microsoft.com/office/drawing/2014/main" id="{E3267715-C4D0-4F9D-9029-E01DA9E559F3}"/>
                </a:ext>
              </a:extLst>
            </p:cNvPr>
            <p:cNvSpPr txBox="1"/>
            <p:nvPr/>
          </p:nvSpPr>
          <p:spPr>
            <a:xfrm>
              <a:off x="8201217" y="2580630"/>
              <a:ext cx="3300095" cy="574040"/>
            </a:xfrm>
            <a:prstGeom prst="rect">
              <a:avLst/>
            </a:prstGeom>
          </p:spPr>
          <p:txBody>
            <a:bodyPr vert="horz" wrap="square" lIns="0" tIns="12700" rIns="0" bIns="0" rtlCol="0">
              <a:spAutoFit/>
            </a:bodyPr>
            <a:lstStyle/>
            <a:p>
              <a:pPr marL="12700">
                <a:lnSpc>
                  <a:spcPct val="100000"/>
                </a:lnSpc>
                <a:spcBef>
                  <a:spcPts val="100"/>
                </a:spcBef>
              </a:pPr>
              <a:r>
                <a:rPr sz="3600" b="1" dirty="0">
                  <a:latin typeface="Arial"/>
                  <a:cs typeface="Arial"/>
                </a:rPr>
                <a:t>Structural</a:t>
              </a:r>
              <a:r>
                <a:rPr sz="3600" b="1" spc="-45" dirty="0">
                  <a:latin typeface="Arial"/>
                  <a:cs typeface="Arial"/>
                </a:rPr>
                <a:t> </a:t>
              </a:r>
              <a:r>
                <a:rPr sz="3600" b="1" spc="-20" dirty="0">
                  <a:latin typeface="Arial"/>
                  <a:cs typeface="Arial"/>
                </a:rPr>
                <a:t>view</a:t>
              </a:r>
              <a:endParaRPr sz="3600" dirty="0">
                <a:latin typeface="Arial"/>
                <a:cs typeface="Arial"/>
              </a:endParaRPr>
            </a:p>
          </p:txBody>
        </p:sp>
        <p:sp>
          <p:nvSpPr>
            <p:cNvPr id="55" name="object 43">
              <a:extLst>
                <a:ext uri="{FF2B5EF4-FFF2-40B4-BE49-F238E27FC236}">
                  <a16:creationId xmlns:a16="http://schemas.microsoft.com/office/drawing/2014/main" id="{8F20E312-570F-45EE-B39D-2505A48FB0F6}"/>
                </a:ext>
              </a:extLst>
            </p:cNvPr>
            <p:cNvSpPr txBox="1"/>
            <p:nvPr/>
          </p:nvSpPr>
          <p:spPr>
            <a:xfrm>
              <a:off x="8166382" y="3259691"/>
              <a:ext cx="3231970" cy="1202124"/>
            </a:xfrm>
            <a:prstGeom prst="rect">
              <a:avLst/>
            </a:prstGeom>
          </p:spPr>
          <p:txBody>
            <a:bodyPr vert="horz" wrap="square" lIns="0" tIns="44450" rIns="0" bIns="0" rtlCol="0">
              <a:spAutoFit/>
            </a:bodyPr>
            <a:lstStyle/>
            <a:p>
              <a:pPr marL="12700" marR="5080">
                <a:lnSpc>
                  <a:spcPct val="93500"/>
                </a:lnSpc>
                <a:spcBef>
                  <a:spcPts val="350"/>
                </a:spcBef>
              </a:pPr>
              <a:r>
                <a:rPr sz="2000" b="1" dirty="0">
                  <a:solidFill>
                    <a:srgbClr val="C8201D"/>
                  </a:solidFill>
                  <a:latin typeface="Arial"/>
                  <a:cs typeface="Arial"/>
                </a:rPr>
                <a:t>Components</a:t>
              </a:r>
              <a:r>
                <a:rPr sz="2000" b="1" spc="-30" dirty="0">
                  <a:solidFill>
                    <a:srgbClr val="C8201D"/>
                  </a:solidFill>
                  <a:latin typeface="Arial"/>
                  <a:cs typeface="Arial"/>
                </a:rPr>
                <a:t> </a:t>
              </a:r>
              <a:r>
                <a:rPr sz="2000" spc="-25" dirty="0">
                  <a:latin typeface="Arial"/>
                  <a:cs typeface="Arial"/>
                </a:rPr>
                <a:t>constitute the</a:t>
              </a:r>
              <a:br>
                <a:rPr lang="en-GB" sz="2000" spc="-25" dirty="0">
                  <a:latin typeface="Arial"/>
                  <a:cs typeface="Arial"/>
                </a:rPr>
              </a:br>
              <a:r>
                <a:rPr sz="2000" spc="-25" dirty="0">
                  <a:latin typeface="Arial"/>
                  <a:cs typeface="Arial"/>
                </a:rPr>
                <a:t>system itself, and can be</a:t>
              </a:r>
              <a:br>
                <a:rPr lang="en-GB" sz="2000" spc="-25" dirty="0">
                  <a:latin typeface="Arial"/>
                  <a:cs typeface="Arial"/>
                </a:rPr>
              </a:br>
              <a:r>
                <a:rPr sz="2000" spc="-25" dirty="0">
                  <a:latin typeface="Arial"/>
                  <a:cs typeface="Arial"/>
                </a:rPr>
                <a:t>related to each other in a</a:t>
              </a:r>
              <a:br>
                <a:rPr lang="en-GB" sz="2000" spc="-25" dirty="0">
                  <a:latin typeface="Arial"/>
                  <a:cs typeface="Arial"/>
                </a:rPr>
              </a:br>
              <a:r>
                <a:rPr sz="2000" spc="-25" dirty="0">
                  <a:latin typeface="Arial"/>
                  <a:cs typeface="Arial"/>
                </a:rPr>
                <a:t>variety of ways</a:t>
              </a:r>
            </a:p>
          </p:txBody>
        </p:sp>
      </p:grpSp>
      <p:grpSp>
        <p:nvGrpSpPr>
          <p:cNvPr id="59" name="Group 58">
            <a:extLst>
              <a:ext uri="{FF2B5EF4-FFF2-40B4-BE49-F238E27FC236}">
                <a16:creationId xmlns:a16="http://schemas.microsoft.com/office/drawing/2014/main" id="{1AB82F0C-F7FB-4EDF-A2A6-9E2FB1705410}"/>
              </a:ext>
            </a:extLst>
          </p:cNvPr>
          <p:cNvGrpSpPr/>
          <p:nvPr/>
        </p:nvGrpSpPr>
        <p:grpSpPr>
          <a:xfrm>
            <a:off x="7523297" y="4759423"/>
            <a:ext cx="4164154" cy="1990330"/>
            <a:chOff x="7632155" y="4759423"/>
            <a:chExt cx="4164154" cy="1990330"/>
          </a:xfrm>
        </p:grpSpPr>
        <p:sp>
          <p:nvSpPr>
            <p:cNvPr id="36" name="object 35">
              <a:extLst>
                <a:ext uri="{FF2B5EF4-FFF2-40B4-BE49-F238E27FC236}">
                  <a16:creationId xmlns:a16="http://schemas.microsoft.com/office/drawing/2014/main" id="{3149A709-4885-42F9-A053-92134BD1A62F}"/>
                </a:ext>
              </a:extLst>
            </p:cNvPr>
            <p:cNvSpPr/>
            <p:nvPr/>
          </p:nvSpPr>
          <p:spPr>
            <a:xfrm>
              <a:off x="7686545" y="6749753"/>
              <a:ext cx="2027709" cy="0"/>
            </a:xfrm>
            <a:custGeom>
              <a:avLst/>
              <a:gdLst/>
              <a:ahLst/>
              <a:cxnLst/>
              <a:rect l="l" t="t" r="r" b="b"/>
              <a:pathLst>
                <a:path w="2804794">
                  <a:moveTo>
                    <a:pt x="0" y="0"/>
                  </a:moveTo>
                  <a:lnTo>
                    <a:pt x="2804769" y="0"/>
                  </a:lnTo>
                </a:path>
              </a:pathLst>
            </a:custGeom>
            <a:ln w="57239">
              <a:solidFill>
                <a:srgbClr val="3364A3"/>
              </a:solidFill>
              <a:prstDash val="sysDot"/>
            </a:ln>
          </p:spPr>
          <p:txBody>
            <a:bodyPr wrap="square" lIns="0" tIns="0" rIns="0" bIns="0" rtlCol="0"/>
            <a:lstStyle/>
            <a:p>
              <a:endParaRPr/>
            </a:p>
          </p:txBody>
        </p:sp>
        <p:sp>
          <p:nvSpPr>
            <p:cNvPr id="38" name="object 37">
              <a:extLst>
                <a:ext uri="{FF2B5EF4-FFF2-40B4-BE49-F238E27FC236}">
                  <a16:creationId xmlns:a16="http://schemas.microsoft.com/office/drawing/2014/main" id="{704195BC-8232-4A63-B986-1FCC61403A9C}"/>
                </a:ext>
              </a:extLst>
            </p:cNvPr>
            <p:cNvSpPr/>
            <p:nvPr/>
          </p:nvSpPr>
          <p:spPr>
            <a:xfrm>
              <a:off x="7632155" y="5314416"/>
              <a:ext cx="0" cy="1365731"/>
            </a:xfrm>
            <a:custGeom>
              <a:avLst/>
              <a:gdLst/>
              <a:ahLst/>
              <a:cxnLst/>
              <a:rect l="l" t="t" r="r" b="b"/>
              <a:pathLst>
                <a:path h="1889125">
                  <a:moveTo>
                    <a:pt x="0" y="0"/>
                  </a:moveTo>
                  <a:lnTo>
                    <a:pt x="0" y="1888921"/>
                  </a:lnTo>
                </a:path>
              </a:pathLst>
            </a:custGeom>
            <a:ln w="57239">
              <a:solidFill>
                <a:srgbClr val="3364A3"/>
              </a:solidFill>
              <a:prstDash val="sysDot"/>
            </a:ln>
          </p:spPr>
          <p:txBody>
            <a:bodyPr wrap="square" lIns="0" tIns="0" rIns="0" bIns="0" rtlCol="0"/>
            <a:lstStyle/>
            <a:p>
              <a:endParaRPr/>
            </a:p>
          </p:txBody>
        </p:sp>
        <p:sp>
          <p:nvSpPr>
            <p:cNvPr id="39" name="object 38">
              <a:extLst>
                <a:ext uri="{FF2B5EF4-FFF2-40B4-BE49-F238E27FC236}">
                  <a16:creationId xmlns:a16="http://schemas.microsoft.com/office/drawing/2014/main" id="{BB96A0AA-6300-408D-B0E6-9D70470A0907}"/>
                </a:ext>
              </a:extLst>
            </p:cNvPr>
            <p:cNvSpPr/>
            <p:nvPr/>
          </p:nvSpPr>
          <p:spPr>
            <a:xfrm>
              <a:off x="7651418" y="5292300"/>
              <a:ext cx="4097193" cy="0"/>
            </a:xfrm>
            <a:custGeom>
              <a:avLst/>
              <a:gdLst/>
              <a:ahLst/>
              <a:cxnLst/>
              <a:rect l="l" t="t" r="r" b="b"/>
              <a:pathLst>
                <a:path w="5667375">
                  <a:moveTo>
                    <a:pt x="0" y="0"/>
                  </a:moveTo>
                  <a:lnTo>
                    <a:pt x="5666752" y="0"/>
                  </a:lnTo>
                </a:path>
              </a:pathLst>
            </a:custGeom>
            <a:ln w="57239">
              <a:solidFill>
                <a:srgbClr val="3364A3"/>
              </a:solidFill>
              <a:prstDash val="sysDot"/>
            </a:ln>
          </p:spPr>
          <p:txBody>
            <a:bodyPr wrap="square" lIns="0" tIns="0" rIns="0" bIns="0" rtlCol="0"/>
            <a:lstStyle/>
            <a:p>
              <a:endParaRPr dirty="0"/>
            </a:p>
          </p:txBody>
        </p:sp>
        <p:sp>
          <p:nvSpPr>
            <p:cNvPr id="41" name="object 40">
              <a:extLst>
                <a:ext uri="{FF2B5EF4-FFF2-40B4-BE49-F238E27FC236}">
                  <a16:creationId xmlns:a16="http://schemas.microsoft.com/office/drawing/2014/main" id="{94D225AB-00D6-4F7D-A97C-9DA1977D53DC}"/>
                </a:ext>
              </a:extLst>
            </p:cNvPr>
            <p:cNvSpPr/>
            <p:nvPr/>
          </p:nvSpPr>
          <p:spPr>
            <a:xfrm>
              <a:off x="11796309" y="5368294"/>
              <a:ext cx="0" cy="1365731"/>
            </a:xfrm>
            <a:custGeom>
              <a:avLst/>
              <a:gdLst/>
              <a:ahLst/>
              <a:cxnLst/>
              <a:rect l="l" t="t" r="r" b="b"/>
              <a:pathLst>
                <a:path h="1889125">
                  <a:moveTo>
                    <a:pt x="0" y="0"/>
                  </a:moveTo>
                  <a:lnTo>
                    <a:pt x="0" y="1888921"/>
                  </a:lnTo>
                </a:path>
              </a:pathLst>
            </a:custGeom>
            <a:ln w="57239">
              <a:solidFill>
                <a:srgbClr val="3364A3"/>
              </a:solidFill>
              <a:prstDash val="sysDot"/>
            </a:ln>
          </p:spPr>
          <p:txBody>
            <a:bodyPr wrap="square" lIns="0" tIns="0" rIns="0" bIns="0" rtlCol="0"/>
            <a:lstStyle/>
            <a:p>
              <a:endParaRPr/>
            </a:p>
          </p:txBody>
        </p:sp>
        <p:sp>
          <p:nvSpPr>
            <p:cNvPr id="42" name="object 41">
              <a:extLst>
                <a:ext uri="{FF2B5EF4-FFF2-40B4-BE49-F238E27FC236}">
                  <a16:creationId xmlns:a16="http://schemas.microsoft.com/office/drawing/2014/main" id="{E86FCC8F-15B7-40DE-B19E-B7B2134199CE}"/>
                </a:ext>
              </a:extLst>
            </p:cNvPr>
            <p:cNvSpPr/>
            <p:nvPr/>
          </p:nvSpPr>
          <p:spPr>
            <a:xfrm>
              <a:off x="9743121" y="6749753"/>
              <a:ext cx="2027709" cy="0"/>
            </a:xfrm>
            <a:custGeom>
              <a:avLst/>
              <a:gdLst/>
              <a:ahLst/>
              <a:cxnLst/>
              <a:rect l="l" t="t" r="r" b="b"/>
              <a:pathLst>
                <a:path w="2804794">
                  <a:moveTo>
                    <a:pt x="0" y="0"/>
                  </a:moveTo>
                  <a:lnTo>
                    <a:pt x="2804756" y="0"/>
                  </a:lnTo>
                </a:path>
              </a:pathLst>
            </a:custGeom>
            <a:ln w="57239">
              <a:solidFill>
                <a:srgbClr val="3364A3"/>
              </a:solidFill>
              <a:prstDash val="sysDot"/>
            </a:ln>
          </p:spPr>
          <p:txBody>
            <a:bodyPr wrap="square" lIns="0" tIns="0" rIns="0" bIns="0" rtlCol="0"/>
            <a:lstStyle/>
            <a:p>
              <a:endParaRPr/>
            </a:p>
          </p:txBody>
        </p:sp>
        <p:sp>
          <p:nvSpPr>
            <p:cNvPr id="57" name="object 54">
              <a:extLst>
                <a:ext uri="{FF2B5EF4-FFF2-40B4-BE49-F238E27FC236}">
                  <a16:creationId xmlns:a16="http://schemas.microsoft.com/office/drawing/2014/main" id="{9EC88396-0B6B-434C-AA88-A398C6A3D73A}"/>
                </a:ext>
              </a:extLst>
            </p:cNvPr>
            <p:cNvSpPr txBox="1"/>
            <p:nvPr/>
          </p:nvSpPr>
          <p:spPr>
            <a:xfrm>
              <a:off x="7864791" y="4759423"/>
              <a:ext cx="3756660" cy="574040"/>
            </a:xfrm>
            <a:prstGeom prst="rect">
              <a:avLst/>
            </a:prstGeom>
          </p:spPr>
          <p:txBody>
            <a:bodyPr vert="horz" wrap="square" lIns="0" tIns="12700" rIns="0" bIns="0" rtlCol="0">
              <a:spAutoFit/>
            </a:bodyPr>
            <a:lstStyle/>
            <a:p>
              <a:pPr marL="12700">
                <a:lnSpc>
                  <a:spcPct val="100000"/>
                </a:lnSpc>
                <a:spcBef>
                  <a:spcPts val="100"/>
                </a:spcBef>
              </a:pPr>
              <a:r>
                <a:rPr sz="3600" b="1" dirty="0">
                  <a:latin typeface="Arial"/>
                  <a:cs typeface="Arial"/>
                </a:rPr>
                <a:t>Behavioural</a:t>
              </a:r>
              <a:r>
                <a:rPr sz="3600" b="1" spc="-65" dirty="0">
                  <a:latin typeface="Arial"/>
                  <a:cs typeface="Arial"/>
                </a:rPr>
                <a:t> </a:t>
              </a:r>
              <a:r>
                <a:rPr sz="3600" b="1" spc="-20" dirty="0">
                  <a:latin typeface="Arial"/>
                  <a:cs typeface="Arial"/>
                </a:rPr>
                <a:t>view</a:t>
              </a:r>
              <a:endParaRPr sz="3600" dirty="0">
                <a:latin typeface="Arial"/>
                <a:cs typeface="Arial"/>
              </a:endParaRPr>
            </a:p>
          </p:txBody>
        </p:sp>
        <p:sp>
          <p:nvSpPr>
            <p:cNvPr id="58" name="object 55">
              <a:extLst>
                <a:ext uri="{FF2B5EF4-FFF2-40B4-BE49-F238E27FC236}">
                  <a16:creationId xmlns:a16="http://schemas.microsoft.com/office/drawing/2014/main" id="{5F62D50F-0134-4B38-B514-DB3E49658730}"/>
                </a:ext>
              </a:extLst>
            </p:cNvPr>
            <p:cNvSpPr txBox="1"/>
            <p:nvPr/>
          </p:nvSpPr>
          <p:spPr>
            <a:xfrm>
              <a:off x="7780588" y="5419965"/>
              <a:ext cx="3682278" cy="1202124"/>
            </a:xfrm>
            <a:prstGeom prst="rect">
              <a:avLst/>
            </a:prstGeom>
          </p:spPr>
          <p:txBody>
            <a:bodyPr vert="horz" wrap="square" lIns="0" tIns="44450" rIns="0" bIns="0" rtlCol="0">
              <a:spAutoFit/>
            </a:bodyPr>
            <a:lstStyle/>
            <a:p>
              <a:pPr marL="12700" marR="5080">
                <a:lnSpc>
                  <a:spcPct val="93500"/>
                </a:lnSpc>
                <a:spcBef>
                  <a:spcPts val="350"/>
                </a:spcBef>
              </a:pPr>
              <a:r>
                <a:rPr sz="2000" b="1" dirty="0">
                  <a:solidFill>
                    <a:srgbClr val="FF7F00"/>
                  </a:solidFill>
                  <a:latin typeface="Arial"/>
                  <a:cs typeface="Arial"/>
                </a:rPr>
                <a:t>Interactions</a:t>
              </a:r>
              <a:r>
                <a:rPr sz="2000" b="1" spc="-55" dirty="0">
                  <a:solidFill>
                    <a:srgbClr val="FF7F00"/>
                  </a:solidFill>
                  <a:latin typeface="Arial"/>
                  <a:cs typeface="Arial"/>
                </a:rPr>
                <a:t> </a:t>
              </a:r>
              <a:r>
                <a:rPr sz="2000" dirty="0">
                  <a:latin typeface="Arial"/>
                  <a:cs typeface="Arial"/>
                </a:rPr>
                <a:t>between</a:t>
              </a:r>
              <a:r>
                <a:rPr sz="2000" spc="-55" dirty="0">
                  <a:latin typeface="Arial"/>
                  <a:cs typeface="Arial"/>
                </a:rPr>
                <a:t> </a:t>
              </a:r>
              <a:r>
                <a:rPr sz="2000" spc="-10" dirty="0">
                  <a:latin typeface="Arial"/>
                  <a:cs typeface="Arial"/>
                </a:rPr>
                <a:t>internal</a:t>
              </a:r>
              <a:br>
                <a:rPr lang="en-GB" sz="2000" spc="-10" dirty="0">
                  <a:latin typeface="Arial"/>
                  <a:cs typeface="Arial"/>
                </a:rPr>
              </a:br>
              <a:r>
                <a:rPr sz="2000" dirty="0">
                  <a:latin typeface="Arial"/>
                  <a:cs typeface="Arial"/>
                </a:rPr>
                <a:t>components</a:t>
              </a:r>
              <a:r>
                <a:rPr sz="2000" spc="-45" dirty="0">
                  <a:latin typeface="Arial"/>
                  <a:cs typeface="Arial"/>
                </a:rPr>
                <a:t> </a:t>
              </a:r>
              <a:r>
                <a:rPr sz="2000" dirty="0">
                  <a:latin typeface="Arial"/>
                  <a:cs typeface="Arial"/>
                </a:rPr>
                <a:t>and</a:t>
              </a:r>
              <a:r>
                <a:rPr sz="2000" spc="-45" dirty="0">
                  <a:latin typeface="Arial"/>
                  <a:cs typeface="Arial"/>
                </a:rPr>
                <a:t> </a:t>
              </a:r>
              <a:r>
                <a:rPr sz="2000" dirty="0">
                  <a:latin typeface="Arial"/>
                  <a:cs typeface="Arial"/>
                </a:rPr>
                <a:t>with</a:t>
              </a:r>
              <a:r>
                <a:rPr sz="2000" spc="-30" dirty="0">
                  <a:latin typeface="Arial"/>
                  <a:cs typeface="Arial"/>
                </a:rPr>
                <a:t> </a:t>
              </a:r>
              <a:r>
                <a:rPr sz="2000" spc="-10" dirty="0">
                  <a:latin typeface="Arial"/>
                  <a:cs typeface="Arial"/>
                </a:rPr>
                <a:t>external</a:t>
              </a:r>
              <a:br>
                <a:rPr lang="en-GB" sz="2000" spc="-10" dirty="0">
                  <a:latin typeface="Arial"/>
                  <a:cs typeface="Arial"/>
                </a:rPr>
              </a:br>
              <a:r>
                <a:rPr sz="2000" dirty="0">
                  <a:latin typeface="Arial"/>
                  <a:cs typeface="Arial"/>
                </a:rPr>
                <a:t>sources</a:t>
              </a:r>
              <a:r>
                <a:rPr sz="2000" spc="-45" dirty="0">
                  <a:latin typeface="Arial"/>
                  <a:cs typeface="Arial"/>
                </a:rPr>
                <a:t> </a:t>
              </a:r>
              <a:r>
                <a:rPr sz="2000" dirty="0">
                  <a:latin typeface="Arial"/>
                  <a:cs typeface="Arial"/>
                </a:rPr>
                <a:t>define</a:t>
              </a:r>
              <a:r>
                <a:rPr sz="2000" spc="-35" dirty="0">
                  <a:latin typeface="Arial"/>
                  <a:cs typeface="Arial"/>
                </a:rPr>
                <a:t> </a:t>
              </a:r>
              <a:r>
                <a:rPr sz="2000" dirty="0">
                  <a:latin typeface="Arial"/>
                  <a:cs typeface="Arial"/>
                </a:rPr>
                <a:t>the</a:t>
              </a:r>
              <a:r>
                <a:rPr sz="2000" spc="-35" dirty="0">
                  <a:latin typeface="Arial"/>
                  <a:cs typeface="Arial"/>
                </a:rPr>
                <a:t> </a:t>
              </a:r>
              <a:r>
                <a:rPr sz="2000" spc="-10" dirty="0">
                  <a:latin typeface="Arial"/>
                  <a:cs typeface="Arial"/>
                </a:rPr>
                <a:t>system</a:t>
              </a:r>
              <a:r>
                <a:rPr lang="en-GB" sz="2000" spc="-10" dirty="0">
                  <a:latin typeface="Arial"/>
                  <a:cs typeface="Arial"/>
                </a:rPr>
                <a:t>'</a:t>
              </a:r>
              <a:r>
                <a:rPr sz="2000" spc="-10" dirty="0">
                  <a:latin typeface="Arial"/>
                  <a:cs typeface="Arial"/>
                </a:rPr>
                <a:t>s</a:t>
              </a:r>
              <a:br>
                <a:rPr lang="en-GB" sz="2000" spc="-10" dirty="0">
                  <a:latin typeface="Arial"/>
                  <a:cs typeface="Arial"/>
                </a:rPr>
              </a:br>
              <a:r>
                <a:rPr sz="2000" spc="-10" dirty="0" err="1">
                  <a:latin typeface="Arial"/>
                  <a:cs typeface="Arial"/>
                </a:rPr>
                <a:t>behaviour</a:t>
              </a:r>
              <a:endParaRPr sz="2000" dirty="0">
                <a:latin typeface="Arial"/>
                <a:cs typeface="Arial"/>
              </a:endParaRPr>
            </a:p>
          </p:txBody>
        </p:sp>
      </p:grpSp>
    </p:spTree>
    <p:extLst>
      <p:ext uri="{BB962C8B-B14F-4D97-AF65-F5344CB8AC3E}">
        <p14:creationId xmlns:p14="http://schemas.microsoft.com/office/powerpoint/2010/main" val="233440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xit" presetSubtype="0" fill="hold" nodeType="withEffect">
                                  <p:stCondLst>
                                    <p:cond delay="0"/>
                                  </p:stCondLst>
                                  <p:childTnLst>
                                    <p:animEffect transition="out" filter="fade">
                                      <p:cBhvr>
                                        <p:cTn id="14" dur="500"/>
                                        <p:tgtEl>
                                          <p:spTgt spid="53"/>
                                        </p:tgtEl>
                                      </p:cBhvr>
                                    </p:animEffect>
                                    <p:set>
                                      <p:cBhvr>
                                        <p:cTn id="15" dur="1" fill="hold">
                                          <p:stCondLst>
                                            <p:cond delay="499"/>
                                          </p:stCondLst>
                                        </p:cTn>
                                        <p:tgtEl>
                                          <p:spTgt spid="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xit" presetSubtype="0" fill="hold" nodeType="withEffect">
                                  <p:stCondLst>
                                    <p:cond delay="0"/>
                                  </p:stCondLst>
                                  <p:childTnLst>
                                    <p:animEffect transition="out" filter="fade">
                                      <p:cBhvr>
                                        <p:cTn id="22" dur="500"/>
                                        <p:tgtEl>
                                          <p:spTgt spid="56"/>
                                        </p:tgtEl>
                                      </p:cBhvr>
                                    </p:animEffect>
                                    <p:set>
                                      <p:cBhvr>
                                        <p:cTn id="23"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8">
            <a:extLst>
              <a:ext uri="{FF2B5EF4-FFF2-40B4-BE49-F238E27FC236}">
                <a16:creationId xmlns:a16="http://schemas.microsoft.com/office/drawing/2014/main" id="{CB874BA9-51A5-42C8-8A18-1062C36CEAC6}"/>
              </a:ext>
            </a:extLst>
          </p:cNvPr>
          <p:cNvSpPr txBox="1">
            <a:spLocks/>
          </p:cNvSpPr>
          <p:nvPr/>
        </p:nvSpPr>
        <p:spPr>
          <a:xfrm>
            <a:off x="827116" y="299783"/>
            <a:ext cx="11088973" cy="751488"/>
          </a:xfrm>
          <a:prstGeom prst="rect">
            <a:avLst/>
          </a:prstGeom>
        </p:spPr>
        <p:txBody>
          <a:bodyPr vert="horz" wrap="square" lIns="0" tIns="12700" rIns="0" bIns="0" rtlCol="0">
            <a:sp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12700">
              <a:lnSpc>
                <a:spcPct val="100000"/>
              </a:lnSpc>
              <a:spcBef>
                <a:spcPts val="100"/>
              </a:spcBef>
            </a:pPr>
            <a:r>
              <a:rPr lang="en-GB" sz="4800" dirty="0">
                <a:solidFill>
                  <a:srgbClr val="C8201D"/>
                </a:solidFill>
              </a:rPr>
              <a:t>In</a:t>
            </a:r>
            <a:r>
              <a:rPr lang="en-GB" sz="4800" spc="-100" dirty="0">
                <a:solidFill>
                  <a:srgbClr val="C8201D"/>
                </a:solidFill>
              </a:rPr>
              <a:t> </a:t>
            </a:r>
            <a:r>
              <a:rPr lang="en-GB" sz="4800" dirty="0">
                <a:solidFill>
                  <a:srgbClr val="C8201D"/>
                </a:solidFill>
              </a:rPr>
              <a:t>CO1106,</a:t>
            </a:r>
            <a:r>
              <a:rPr lang="en-GB" sz="4800" spc="-85" dirty="0">
                <a:solidFill>
                  <a:srgbClr val="C8201D"/>
                </a:solidFill>
              </a:rPr>
              <a:t> </a:t>
            </a:r>
            <a:r>
              <a:rPr lang="en-GB" sz="4800" dirty="0">
                <a:solidFill>
                  <a:srgbClr val="C8201D"/>
                </a:solidFill>
              </a:rPr>
              <a:t>we’ll</a:t>
            </a:r>
            <a:r>
              <a:rPr lang="en-GB" sz="4800" spc="-90" dirty="0">
                <a:solidFill>
                  <a:srgbClr val="C8201D"/>
                </a:solidFill>
              </a:rPr>
              <a:t> be </a:t>
            </a:r>
            <a:r>
              <a:rPr lang="en-GB" sz="4800" dirty="0">
                <a:solidFill>
                  <a:srgbClr val="C8201D"/>
                </a:solidFill>
              </a:rPr>
              <a:t>learning</a:t>
            </a:r>
            <a:r>
              <a:rPr lang="en-GB" sz="4800" spc="-85" dirty="0">
                <a:solidFill>
                  <a:srgbClr val="C8201D"/>
                </a:solidFill>
              </a:rPr>
              <a:t> </a:t>
            </a:r>
            <a:r>
              <a:rPr lang="en-GB" sz="4800" dirty="0">
                <a:solidFill>
                  <a:srgbClr val="C8201D"/>
                </a:solidFill>
              </a:rPr>
              <a:t>about</a:t>
            </a:r>
            <a:r>
              <a:rPr lang="en-GB" sz="4800" spc="-80" dirty="0">
                <a:solidFill>
                  <a:srgbClr val="C8201D"/>
                </a:solidFill>
              </a:rPr>
              <a:t> </a:t>
            </a:r>
            <a:r>
              <a:rPr lang="en-GB" sz="4800" dirty="0">
                <a:solidFill>
                  <a:srgbClr val="C8201D"/>
                </a:solidFill>
              </a:rPr>
              <a:t>both</a:t>
            </a:r>
            <a:r>
              <a:rPr lang="en-GB" sz="4800" spc="-85" dirty="0">
                <a:solidFill>
                  <a:srgbClr val="C8201D"/>
                </a:solidFill>
              </a:rPr>
              <a:t> </a:t>
            </a:r>
            <a:r>
              <a:rPr lang="en-GB" sz="4800" spc="-25" dirty="0">
                <a:solidFill>
                  <a:srgbClr val="C8201D"/>
                </a:solidFill>
              </a:rPr>
              <a:t>the</a:t>
            </a:r>
            <a:endParaRPr lang="en-GB" sz="4800" dirty="0"/>
          </a:p>
        </p:txBody>
      </p:sp>
      <p:grpSp>
        <p:nvGrpSpPr>
          <p:cNvPr id="211" name="Group 210">
            <a:extLst>
              <a:ext uri="{FF2B5EF4-FFF2-40B4-BE49-F238E27FC236}">
                <a16:creationId xmlns:a16="http://schemas.microsoft.com/office/drawing/2014/main" id="{C00308D6-FBEA-470B-8608-AAF8491A6C8C}"/>
              </a:ext>
            </a:extLst>
          </p:cNvPr>
          <p:cNvGrpSpPr/>
          <p:nvPr/>
        </p:nvGrpSpPr>
        <p:grpSpPr>
          <a:xfrm>
            <a:off x="648470" y="1158283"/>
            <a:ext cx="5042648" cy="4596596"/>
            <a:chOff x="750512" y="1766322"/>
            <a:chExt cx="5904230" cy="5398763"/>
          </a:xfrm>
        </p:grpSpPr>
        <p:grpSp>
          <p:nvGrpSpPr>
            <p:cNvPr id="210" name="Group 209">
              <a:extLst>
                <a:ext uri="{FF2B5EF4-FFF2-40B4-BE49-F238E27FC236}">
                  <a16:creationId xmlns:a16="http://schemas.microsoft.com/office/drawing/2014/main" id="{E7C16DF2-C47E-4BDB-949A-C85FD57588A6}"/>
                </a:ext>
              </a:extLst>
            </p:cNvPr>
            <p:cNvGrpSpPr/>
            <p:nvPr/>
          </p:nvGrpSpPr>
          <p:grpSpPr>
            <a:xfrm>
              <a:off x="750512" y="2340990"/>
              <a:ext cx="5904230" cy="4824095"/>
              <a:chOff x="750512" y="2340990"/>
              <a:chExt cx="5904230" cy="4824095"/>
            </a:xfrm>
          </p:grpSpPr>
          <p:grpSp>
            <p:nvGrpSpPr>
              <p:cNvPr id="4" name="object 2">
                <a:extLst>
                  <a:ext uri="{FF2B5EF4-FFF2-40B4-BE49-F238E27FC236}">
                    <a16:creationId xmlns:a16="http://schemas.microsoft.com/office/drawing/2014/main" id="{BB7D593E-88D0-4429-99F4-537E9DC0B856}"/>
                  </a:ext>
                </a:extLst>
              </p:cNvPr>
              <p:cNvGrpSpPr/>
              <p:nvPr/>
            </p:nvGrpSpPr>
            <p:grpSpPr>
              <a:xfrm>
                <a:off x="1529911" y="2340990"/>
                <a:ext cx="4540885" cy="4824095"/>
                <a:chOff x="1427403" y="2527566"/>
                <a:chExt cx="4540885" cy="4824095"/>
              </a:xfrm>
            </p:grpSpPr>
            <p:pic>
              <p:nvPicPr>
                <p:cNvPr id="5" name="object 3">
                  <a:extLst>
                    <a:ext uri="{FF2B5EF4-FFF2-40B4-BE49-F238E27FC236}">
                      <a16:creationId xmlns:a16="http://schemas.microsoft.com/office/drawing/2014/main" id="{E91D375C-88ED-4765-A077-8AE63680D1DF}"/>
                    </a:ext>
                  </a:extLst>
                </p:cNvPr>
                <p:cNvPicPr/>
                <p:nvPr/>
              </p:nvPicPr>
              <p:blipFill>
                <a:blip r:embed="rId2" cstate="print"/>
                <a:stretch>
                  <a:fillRect/>
                </a:stretch>
              </p:blipFill>
              <p:spPr>
                <a:xfrm>
                  <a:off x="2664002" y="2527566"/>
                  <a:ext cx="2831401" cy="3033356"/>
                </a:xfrm>
                <a:prstGeom prst="rect">
                  <a:avLst/>
                </a:prstGeom>
              </p:spPr>
            </p:pic>
            <p:pic>
              <p:nvPicPr>
                <p:cNvPr id="6" name="object 4">
                  <a:extLst>
                    <a:ext uri="{FF2B5EF4-FFF2-40B4-BE49-F238E27FC236}">
                      <a16:creationId xmlns:a16="http://schemas.microsoft.com/office/drawing/2014/main" id="{70CFAB44-60FF-4FA7-99C0-C41615B48584}"/>
                    </a:ext>
                  </a:extLst>
                </p:cNvPr>
                <p:cNvPicPr/>
                <p:nvPr/>
              </p:nvPicPr>
              <p:blipFill>
                <a:blip r:embed="rId3" cstate="print"/>
                <a:stretch>
                  <a:fillRect/>
                </a:stretch>
              </p:blipFill>
              <p:spPr>
                <a:xfrm>
                  <a:off x="1427403" y="2781007"/>
                  <a:ext cx="2213635" cy="3033356"/>
                </a:xfrm>
                <a:prstGeom prst="rect">
                  <a:avLst/>
                </a:prstGeom>
              </p:spPr>
            </p:pic>
            <p:pic>
              <p:nvPicPr>
                <p:cNvPr id="7" name="object 5">
                  <a:extLst>
                    <a:ext uri="{FF2B5EF4-FFF2-40B4-BE49-F238E27FC236}">
                      <a16:creationId xmlns:a16="http://schemas.microsoft.com/office/drawing/2014/main" id="{9B91475A-690C-4EBB-BA61-F075B7412457}"/>
                    </a:ext>
                  </a:extLst>
                </p:cNvPr>
                <p:cNvPicPr/>
                <p:nvPr/>
              </p:nvPicPr>
              <p:blipFill>
                <a:blip r:embed="rId4" cstate="print"/>
                <a:stretch>
                  <a:fillRect/>
                </a:stretch>
              </p:blipFill>
              <p:spPr>
                <a:xfrm>
                  <a:off x="3508565" y="4149001"/>
                  <a:ext cx="2265121" cy="3016084"/>
                </a:xfrm>
                <a:prstGeom prst="rect">
                  <a:avLst/>
                </a:prstGeom>
              </p:spPr>
            </p:pic>
            <p:pic>
              <p:nvPicPr>
                <p:cNvPr id="8" name="object 6">
                  <a:extLst>
                    <a:ext uri="{FF2B5EF4-FFF2-40B4-BE49-F238E27FC236}">
                      <a16:creationId xmlns:a16="http://schemas.microsoft.com/office/drawing/2014/main" id="{BF07D07E-6DAA-4CD5-B80E-4FD753FA0FD0}"/>
                    </a:ext>
                  </a:extLst>
                </p:cNvPr>
                <p:cNvPicPr/>
                <p:nvPr/>
              </p:nvPicPr>
              <p:blipFill>
                <a:blip r:embed="rId5" cstate="print"/>
                <a:stretch>
                  <a:fillRect/>
                </a:stretch>
              </p:blipFill>
              <p:spPr>
                <a:xfrm>
                  <a:off x="3548519" y="2709710"/>
                  <a:ext cx="2419565" cy="3168726"/>
                </a:xfrm>
                <a:prstGeom prst="rect">
                  <a:avLst/>
                </a:prstGeom>
              </p:spPr>
            </p:pic>
            <p:pic>
              <p:nvPicPr>
                <p:cNvPr id="9" name="object 7">
                  <a:extLst>
                    <a:ext uri="{FF2B5EF4-FFF2-40B4-BE49-F238E27FC236}">
                      <a16:creationId xmlns:a16="http://schemas.microsoft.com/office/drawing/2014/main" id="{D32FD1B7-FFD5-4DCC-AA51-1365003ACCDE}"/>
                    </a:ext>
                  </a:extLst>
                </p:cNvPr>
                <p:cNvPicPr/>
                <p:nvPr/>
              </p:nvPicPr>
              <p:blipFill>
                <a:blip r:embed="rId6" cstate="print"/>
                <a:stretch>
                  <a:fillRect/>
                </a:stretch>
              </p:blipFill>
              <p:spPr>
                <a:xfrm>
                  <a:off x="2789643" y="4149001"/>
                  <a:ext cx="2351163" cy="3202559"/>
                </a:xfrm>
                <a:prstGeom prst="rect">
                  <a:avLst/>
                </a:prstGeom>
              </p:spPr>
            </p:pic>
          </p:grpSp>
          <p:grpSp>
            <p:nvGrpSpPr>
              <p:cNvPr id="12" name="object 10">
                <a:extLst>
                  <a:ext uri="{FF2B5EF4-FFF2-40B4-BE49-F238E27FC236}">
                    <a16:creationId xmlns:a16="http://schemas.microsoft.com/office/drawing/2014/main" id="{CDF8CD68-3B7E-458B-83BA-90E0841E0B3B}"/>
                  </a:ext>
                </a:extLst>
              </p:cNvPr>
              <p:cNvGrpSpPr/>
              <p:nvPr/>
            </p:nvGrpSpPr>
            <p:grpSpPr>
              <a:xfrm>
                <a:off x="750512" y="4026153"/>
                <a:ext cx="5904230" cy="3075305"/>
                <a:chOff x="648004" y="4212729"/>
                <a:chExt cx="5904230" cy="3075305"/>
              </a:xfrm>
            </p:grpSpPr>
            <p:pic>
              <p:nvPicPr>
                <p:cNvPr id="13" name="object 11">
                  <a:extLst>
                    <a:ext uri="{FF2B5EF4-FFF2-40B4-BE49-F238E27FC236}">
                      <a16:creationId xmlns:a16="http://schemas.microsoft.com/office/drawing/2014/main" id="{D9F97ACC-E797-46AE-983C-E2C763E89851}"/>
                    </a:ext>
                  </a:extLst>
                </p:cNvPr>
                <p:cNvPicPr/>
                <p:nvPr/>
              </p:nvPicPr>
              <p:blipFill>
                <a:blip r:embed="rId7" cstate="print"/>
                <a:stretch>
                  <a:fillRect/>
                </a:stretch>
              </p:blipFill>
              <p:spPr>
                <a:xfrm>
                  <a:off x="4226763" y="4254474"/>
                  <a:ext cx="2325242" cy="3033001"/>
                </a:xfrm>
                <a:prstGeom prst="rect">
                  <a:avLst/>
                </a:prstGeom>
              </p:spPr>
            </p:pic>
            <p:pic>
              <p:nvPicPr>
                <p:cNvPr id="14" name="object 12">
                  <a:extLst>
                    <a:ext uri="{FF2B5EF4-FFF2-40B4-BE49-F238E27FC236}">
                      <a16:creationId xmlns:a16="http://schemas.microsoft.com/office/drawing/2014/main" id="{F8AB6136-69BC-483D-A54A-83571A6FC779}"/>
                    </a:ext>
                  </a:extLst>
                </p:cNvPr>
                <p:cNvPicPr/>
                <p:nvPr/>
              </p:nvPicPr>
              <p:blipFill>
                <a:blip r:embed="rId8" cstate="print"/>
                <a:stretch>
                  <a:fillRect/>
                </a:stretch>
              </p:blipFill>
              <p:spPr>
                <a:xfrm>
                  <a:off x="648004" y="4212729"/>
                  <a:ext cx="2754363" cy="2778836"/>
                </a:xfrm>
                <a:prstGeom prst="rect">
                  <a:avLst/>
                </a:prstGeom>
              </p:spPr>
            </p:pic>
            <p:pic>
              <p:nvPicPr>
                <p:cNvPr id="15" name="object 13">
                  <a:extLst>
                    <a:ext uri="{FF2B5EF4-FFF2-40B4-BE49-F238E27FC236}">
                      <a16:creationId xmlns:a16="http://schemas.microsoft.com/office/drawing/2014/main" id="{FC23EC65-9CC2-42D6-BCA7-EC280551835E}"/>
                    </a:ext>
                  </a:extLst>
                </p:cNvPr>
                <p:cNvPicPr/>
                <p:nvPr/>
              </p:nvPicPr>
              <p:blipFill>
                <a:blip r:embed="rId9" cstate="print"/>
                <a:stretch>
                  <a:fillRect/>
                </a:stretch>
              </p:blipFill>
              <p:spPr>
                <a:xfrm>
                  <a:off x="1686953" y="4213072"/>
                  <a:ext cx="2307958" cy="3067202"/>
                </a:xfrm>
                <a:prstGeom prst="rect">
                  <a:avLst/>
                </a:prstGeom>
              </p:spPr>
            </p:pic>
          </p:grpSp>
        </p:grpSp>
        <p:sp>
          <p:nvSpPr>
            <p:cNvPr id="206" name="object 204">
              <a:extLst>
                <a:ext uri="{FF2B5EF4-FFF2-40B4-BE49-F238E27FC236}">
                  <a16:creationId xmlns:a16="http://schemas.microsoft.com/office/drawing/2014/main" id="{B07CE12F-D7C4-4D1E-AA56-3663AC0D2511}"/>
                </a:ext>
              </a:extLst>
            </p:cNvPr>
            <p:cNvSpPr txBox="1"/>
            <p:nvPr/>
          </p:nvSpPr>
          <p:spPr>
            <a:xfrm>
              <a:off x="2587885" y="1766322"/>
              <a:ext cx="2868296" cy="6657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295F99"/>
                  </a:solidFill>
                  <a:latin typeface="Arial"/>
                  <a:cs typeface="Arial"/>
                </a:rPr>
                <a:t>User</a:t>
              </a:r>
              <a:r>
                <a:rPr sz="3600" b="1" spc="-20" dirty="0">
                  <a:solidFill>
                    <a:srgbClr val="295F99"/>
                  </a:solidFill>
                  <a:latin typeface="Arial"/>
                  <a:cs typeface="Arial"/>
                </a:rPr>
                <a:t> view</a:t>
              </a:r>
              <a:endParaRPr sz="3600" dirty="0">
                <a:latin typeface="Arial"/>
                <a:cs typeface="Arial"/>
              </a:endParaRPr>
            </a:p>
          </p:txBody>
        </p:sp>
      </p:grpSp>
      <p:grpSp>
        <p:nvGrpSpPr>
          <p:cNvPr id="212" name="Group 211">
            <a:extLst>
              <a:ext uri="{FF2B5EF4-FFF2-40B4-BE49-F238E27FC236}">
                <a16:creationId xmlns:a16="http://schemas.microsoft.com/office/drawing/2014/main" id="{F31039A2-B266-47B6-BF01-655BDA1F8008}"/>
              </a:ext>
            </a:extLst>
          </p:cNvPr>
          <p:cNvGrpSpPr/>
          <p:nvPr/>
        </p:nvGrpSpPr>
        <p:grpSpPr>
          <a:xfrm>
            <a:off x="7235504" y="1153556"/>
            <a:ext cx="5197680" cy="4874013"/>
            <a:chOff x="7235504" y="1574472"/>
            <a:chExt cx="5197680" cy="4874013"/>
          </a:xfrm>
        </p:grpSpPr>
        <p:grpSp>
          <p:nvGrpSpPr>
            <p:cNvPr id="16" name="object 14">
              <a:extLst>
                <a:ext uri="{FF2B5EF4-FFF2-40B4-BE49-F238E27FC236}">
                  <a16:creationId xmlns:a16="http://schemas.microsoft.com/office/drawing/2014/main" id="{D323898C-39D1-4A66-97A2-9872714AE952}"/>
                </a:ext>
              </a:extLst>
            </p:cNvPr>
            <p:cNvGrpSpPr/>
            <p:nvPr/>
          </p:nvGrpSpPr>
          <p:grpSpPr>
            <a:xfrm>
              <a:off x="7235504" y="2127945"/>
              <a:ext cx="4680585" cy="4320540"/>
              <a:chOff x="10296004" y="2966514"/>
              <a:chExt cx="4680585" cy="4320540"/>
            </a:xfrm>
          </p:grpSpPr>
          <p:pic>
            <p:nvPicPr>
              <p:cNvPr id="17" name="object 15">
                <a:extLst>
                  <a:ext uri="{FF2B5EF4-FFF2-40B4-BE49-F238E27FC236}">
                    <a16:creationId xmlns:a16="http://schemas.microsoft.com/office/drawing/2014/main" id="{B003A631-47A2-46EA-9B5A-FFA22FE56099}"/>
                  </a:ext>
                </a:extLst>
              </p:cNvPr>
              <p:cNvPicPr/>
              <p:nvPr/>
            </p:nvPicPr>
            <p:blipFill>
              <a:blip r:embed="rId10" cstate="print"/>
              <a:stretch>
                <a:fillRect/>
              </a:stretch>
            </p:blipFill>
            <p:spPr>
              <a:xfrm>
                <a:off x="10644515" y="5499900"/>
                <a:ext cx="1594957" cy="1597863"/>
              </a:xfrm>
              <a:prstGeom prst="rect">
                <a:avLst/>
              </a:prstGeom>
            </p:spPr>
          </p:pic>
          <p:pic>
            <p:nvPicPr>
              <p:cNvPr id="18" name="object 16">
                <a:extLst>
                  <a:ext uri="{FF2B5EF4-FFF2-40B4-BE49-F238E27FC236}">
                    <a16:creationId xmlns:a16="http://schemas.microsoft.com/office/drawing/2014/main" id="{B0C17BCD-8068-4051-875A-18D348797792}"/>
                  </a:ext>
                </a:extLst>
              </p:cNvPr>
              <p:cNvPicPr/>
              <p:nvPr/>
            </p:nvPicPr>
            <p:blipFill>
              <a:blip r:embed="rId11" cstate="print"/>
              <a:stretch>
                <a:fillRect/>
              </a:stretch>
            </p:blipFill>
            <p:spPr>
              <a:xfrm>
                <a:off x="10717263" y="5514299"/>
                <a:ext cx="1522476" cy="1525460"/>
              </a:xfrm>
              <a:prstGeom prst="rect">
                <a:avLst/>
              </a:prstGeom>
            </p:spPr>
          </p:pic>
          <p:sp>
            <p:nvSpPr>
              <p:cNvPr id="19" name="object 17">
                <a:extLst>
                  <a:ext uri="{FF2B5EF4-FFF2-40B4-BE49-F238E27FC236}">
                    <a16:creationId xmlns:a16="http://schemas.microsoft.com/office/drawing/2014/main" id="{348437FF-7A63-4372-AE30-0B54A1B5FA1B}"/>
                  </a:ext>
                </a:extLst>
              </p:cNvPr>
              <p:cNvSpPr/>
              <p:nvPr/>
            </p:nvSpPr>
            <p:spPr>
              <a:xfrm>
                <a:off x="10735564" y="5518073"/>
                <a:ext cx="1485900" cy="1489075"/>
              </a:xfrm>
              <a:custGeom>
                <a:avLst/>
                <a:gdLst/>
                <a:ahLst/>
                <a:cxnLst/>
                <a:rect l="l" t="t" r="r" b="b"/>
                <a:pathLst>
                  <a:path w="1485900" h="1489075">
                    <a:moveTo>
                      <a:pt x="1485722" y="526681"/>
                    </a:moveTo>
                    <a:lnTo>
                      <a:pt x="1484207" y="519297"/>
                    </a:lnTo>
                    <a:lnTo>
                      <a:pt x="1480092" y="513229"/>
                    </a:lnTo>
                    <a:lnTo>
                      <a:pt x="1474020" y="509118"/>
                    </a:lnTo>
                    <a:lnTo>
                      <a:pt x="1466634" y="507606"/>
                    </a:lnTo>
                    <a:lnTo>
                      <a:pt x="1250632" y="507961"/>
                    </a:lnTo>
                    <a:lnTo>
                      <a:pt x="1250276" y="65887"/>
                    </a:lnTo>
                    <a:lnTo>
                      <a:pt x="1245102" y="40253"/>
                    </a:lnTo>
                    <a:lnTo>
                      <a:pt x="1231018" y="19308"/>
                    </a:lnTo>
                    <a:lnTo>
                      <a:pt x="1210184" y="5181"/>
                    </a:lnTo>
                    <a:lnTo>
                      <a:pt x="1184757" y="0"/>
                    </a:lnTo>
                    <a:lnTo>
                      <a:pt x="832319" y="0"/>
                    </a:lnTo>
                    <a:lnTo>
                      <a:pt x="832319" y="167766"/>
                    </a:lnTo>
                    <a:lnTo>
                      <a:pt x="826761" y="195192"/>
                    </a:lnTo>
                    <a:lnTo>
                      <a:pt x="811617" y="217625"/>
                    </a:lnTo>
                    <a:lnTo>
                      <a:pt x="789184" y="232769"/>
                    </a:lnTo>
                    <a:lnTo>
                      <a:pt x="761758" y="238328"/>
                    </a:lnTo>
                    <a:lnTo>
                      <a:pt x="488518" y="238328"/>
                    </a:lnTo>
                    <a:lnTo>
                      <a:pt x="461087" y="232769"/>
                    </a:lnTo>
                    <a:lnTo>
                      <a:pt x="438654" y="217625"/>
                    </a:lnTo>
                    <a:lnTo>
                      <a:pt x="423513" y="195192"/>
                    </a:lnTo>
                    <a:lnTo>
                      <a:pt x="417956" y="167766"/>
                    </a:lnTo>
                    <a:lnTo>
                      <a:pt x="417956" y="368"/>
                    </a:lnTo>
                    <a:lnTo>
                      <a:pt x="65519" y="368"/>
                    </a:lnTo>
                    <a:lnTo>
                      <a:pt x="40092" y="5548"/>
                    </a:lnTo>
                    <a:lnTo>
                      <a:pt x="19257" y="19670"/>
                    </a:lnTo>
                    <a:lnTo>
                      <a:pt x="5174" y="40610"/>
                    </a:lnTo>
                    <a:lnTo>
                      <a:pt x="0" y="66243"/>
                    </a:lnTo>
                    <a:lnTo>
                      <a:pt x="0" y="417245"/>
                    </a:lnTo>
                    <a:lnTo>
                      <a:pt x="172796" y="417245"/>
                    </a:lnTo>
                    <a:lnTo>
                      <a:pt x="200277" y="422804"/>
                    </a:lnTo>
                    <a:lnTo>
                      <a:pt x="222832" y="437948"/>
                    </a:lnTo>
                    <a:lnTo>
                      <a:pt x="238099" y="460381"/>
                    </a:lnTo>
                    <a:lnTo>
                      <a:pt x="243712" y="487806"/>
                    </a:lnTo>
                    <a:lnTo>
                      <a:pt x="243712" y="761047"/>
                    </a:lnTo>
                    <a:lnTo>
                      <a:pt x="238156" y="788472"/>
                    </a:lnTo>
                    <a:lnTo>
                      <a:pt x="223015" y="810906"/>
                    </a:lnTo>
                    <a:lnTo>
                      <a:pt x="200582" y="826050"/>
                    </a:lnTo>
                    <a:lnTo>
                      <a:pt x="173151" y="831608"/>
                    </a:lnTo>
                    <a:lnTo>
                      <a:pt x="355" y="831608"/>
                    </a:lnTo>
                    <a:lnTo>
                      <a:pt x="355" y="1185125"/>
                    </a:lnTo>
                    <a:lnTo>
                      <a:pt x="5535" y="1210758"/>
                    </a:lnTo>
                    <a:lnTo>
                      <a:pt x="19658" y="1231698"/>
                    </a:lnTo>
                    <a:lnTo>
                      <a:pt x="40598" y="1245820"/>
                    </a:lnTo>
                    <a:lnTo>
                      <a:pt x="66230" y="1251000"/>
                    </a:lnTo>
                    <a:lnTo>
                      <a:pt x="509396" y="1250645"/>
                    </a:lnTo>
                    <a:lnTo>
                      <a:pt x="509396" y="1469885"/>
                    </a:lnTo>
                    <a:lnTo>
                      <a:pt x="510909" y="1477214"/>
                    </a:lnTo>
                    <a:lnTo>
                      <a:pt x="515019" y="1483159"/>
                    </a:lnTo>
                    <a:lnTo>
                      <a:pt x="521087" y="1487148"/>
                    </a:lnTo>
                    <a:lnTo>
                      <a:pt x="528472" y="1488605"/>
                    </a:lnTo>
                    <a:lnTo>
                      <a:pt x="722871" y="1488605"/>
                    </a:lnTo>
                    <a:lnTo>
                      <a:pt x="730257" y="1487142"/>
                    </a:lnTo>
                    <a:lnTo>
                      <a:pt x="736330" y="1483115"/>
                    </a:lnTo>
                    <a:lnTo>
                      <a:pt x="740444" y="1477064"/>
                    </a:lnTo>
                    <a:lnTo>
                      <a:pt x="741959" y="1469529"/>
                    </a:lnTo>
                    <a:lnTo>
                      <a:pt x="741959" y="1250645"/>
                    </a:lnTo>
                    <a:lnTo>
                      <a:pt x="1185113" y="1250645"/>
                    </a:lnTo>
                    <a:lnTo>
                      <a:pt x="1210690" y="1245315"/>
                    </a:lnTo>
                    <a:lnTo>
                      <a:pt x="1231507" y="1231209"/>
                    </a:lnTo>
                    <a:lnTo>
                      <a:pt x="1245508" y="1210352"/>
                    </a:lnTo>
                    <a:lnTo>
                      <a:pt x="1250632" y="1184770"/>
                    </a:lnTo>
                    <a:lnTo>
                      <a:pt x="1250632" y="740168"/>
                    </a:lnTo>
                    <a:lnTo>
                      <a:pt x="1466634" y="740168"/>
                    </a:lnTo>
                    <a:lnTo>
                      <a:pt x="1474020" y="738654"/>
                    </a:lnTo>
                    <a:lnTo>
                      <a:pt x="1480092" y="734539"/>
                    </a:lnTo>
                    <a:lnTo>
                      <a:pt x="1484207" y="728467"/>
                    </a:lnTo>
                    <a:lnTo>
                      <a:pt x="1485722" y="721080"/>
                    </a:lnTo>
                    <a:lnTo>
                      <a:pt x="1485722" y="526681"/>
                    </a:lnTo>
                    <a:close/>
                  </a:path>
                </a:pathLst>
              </a:custGeom>
              <a:ln w="9096">
                <a:solidFill>
                  <a:srgbClr val="FF7251"/>
                </a:solidFill>
              </a:ln>
            </p:spPr>
            <p:txBody>
              <a:bodyPr wrap="square" lIns="0" tIns="0" rIns="0" bIns="0" rtlCol="0"/>
              <a:lstStyle/>
              <a:p>
                <a:endParaRPr/>
              </a:p>
            </p:txBody>
          </p:sp>
          <p:sp>
            <p:nvSpPr>
              <p:cNvPr id="20" name="object 18">
                <a:extLst>
                  <a:ext uri="{FF2B5EF4-FFF2-40B4-BE49-F238E27FC236}">
                    <a16:creationId xmlns:a16="http://schemas.microsoft.com/office/drawing/2014/main" id="{8369263B-4ADB-49C2-BCEF-25B4E1FC3D28}"/>
                  </a:ext>
                </a:extLst>
              </p:cNvPr>
              <p:cNvSpPr/>
              <p:nvPr/>
            </p:nvSpPr>
            <p:spPr>
              <a:xfrm>
                <a:off x="12553556" y="6083755"/>
                <a:ext cx="415925" cy="10160"/>
              </a:xfrm>
              <a:custGeom>
                <a:avLst/>
                <a:gdLst/>
                <a:ahLst/>
                <a:cxnLst/>
                <a:rect l="l" t="t" r="r" b="b"/>
                <a:pathLst>
                  <a:path w="415925" h="10160">
                    <a:moveTo>
                      <a:pt x="415797" y="0"/>
                    </a:moveTo>
                    <a:lnTo>
                      <a:pt x="0" y="10083"/>
                    </a:lnTo>
                  </a:path>
                </a:pathLst>
              </a:custGeom>
              <a:ln w="57239">
                <a:solidFill>
                  <a:srgbClr val="295F99"/>
                </a:solidFill>
              </a:ln>
            </p:spPr>
            <p:txBody>
              <a:bodyPr wrap="square" lIns="0" tIns="0" rIns="0" bIns="0" rtlCol="0"/>
              <a:lstStyle/>
              <a:p>
                <a:endParaRPr/>
              </a:p>
            </p:txBody>
          </p:sp>
          <p:sp>
            <p:nvSpPr>
              <p:cNvPr id="21" name="object 19">
                <a:extLst>
                  <a:ext uri="{FF2B5EF4-FFF2-40B4-BE49-F238E27FC236}">
                    <a16:creationId xmlns:a16="http://schemas.microsoft.com/office/drawing/2014/main" id="{827EAEAD-7E89-469C-923C-4EA9DBA30ED3}"/>
                  </a:ext>
                </a:extLst>
              </p:cNvPr>
              <p:cNvSpPr/>
              <p:nvPr/>
            </p:nvSpPr>
            <p:spPr>
              <a:xfrm>
                <a:off x="12275997" y="5982119"/>
                <a:ext cx="292735" cy="193675"/>
              </a:xfrm>
              <a:custGeom>
                <a:avLst/>
                <a:gdLst/>
                <a:ahLst/>
                <a:cxnLst/>
                <a:rect l="l" t="t" r="r" b="b"/>
                <a:pathLst>
                  <a:path w="292734" h="193675">
                    <a:moveTo>
                      <a:pt x="287997" y="0"/>
                    </a:moveTo>
                    <a:lnTo>
                      <a:pt x="0" y="104038"/>
                    </a:lnTo>
                    <a:lnTo>
                      <a:pt x="292684" y="193674"/>
                    </a:lnTo>
                    <a:lnTo>
                      <a:pt x="287997" y="0"/>
                    </a:lnTo>
                    <a:close/>
                  </a:path>
                </a:pathLst>
              </a:custGeom>
              <a:solidFill>
                <a:srgbClr val="295F99"/>
              </a:solidFill>
            </p:spPr>
            <p:txBody>
              <a:bodyPr wrap="square" lIns="0" tIns="0" rIns="0" bIns="0" rtlCol="0"/>
              <a:lstStyle/>
              <a:p>
                <a:endParaRPr/>
              </a:p>
            </p:txBody>
          </p:sp>
          <p:sp>
            <p:nvSpPr>
              <p:cNvPr id="22" name="object 20">
                <a:extLst>
                  <a:ext uri="{FF2B5EF4-FFF2-40B4-BE49-F238E27FC236}">
                    <a16:creationId xmlns:a16="http://schemas.microsoft.com/office/drawing/2014/main" id="{A778AD27-739C-4225-A44E-B329F69CCABC}"/>
                  </a:ext>
                </a:extLst>
              </p:cNvPr>
              <p:cNvSpPr/>
              <p:nvPr/>
            </p:nvSpPr>
            <p:spPr>
              <a:xfrm>
                <a:off x="12295085" y="5860796"/>
                <a:ext cx="400050" cy="3175"/>
              </a:xfrm>
              <a:custGeom>
                <a:avLst/>
                <a:gdLst/>
                <a:ahLst/>
                <a:cxnLst/>
                <a:rect l="l" t="t" r="r" b="b"/>
                <a:pathLst>
                  <a:path w="400050" h="3175">
                    <a:moveTo>
                      <a:pt x="0" y="0"/>
                    </a:moveTo>
                    <a:lnTo>
                      <a:pt x="399592" y="2882"/>
                    </a:lnTo>
                  </a:path>
                </a:pathLst>
              </a:custGeom>
              <a:ln w="57239">
                <a:solidFill>
                  <a:srgbClr val="295F99"/>
                </a:solidFill>
              </a:ln>
            </p:spPr>
            <p:txBody>
              <a:bodyPr wrap="square" lIns="0" tIns="0" rIns="0" bIns="0" rtlCol="0"/>
              <a:lstStyle/>
              <a:p>
                <a:endParaRPr/>
              </a:p>
            </p:txBody>
          </p:sp>
          <p:sp>
            <p:nvSpPr>
              <p:cNvPr id="23" name="object 21">
                <a:extLst>
                  <a:ext uri="{FF2B5EF4-FFF2-40B4-BE49-F238E27FC236}">
                    <a16:creationId xmlns:a16="http://schemas.microsoft.com/office/drawing/2014/main" id="{B16C4C2A-174B-4638-ADA9-2D4AAB2306C9}"/>
                  </a:ext>
                </a:extLst>
              </p:cNvPr>
              <p:cNvSpPr/>
              <p:nvPr/>
            </p:nvSpPr>
            <p:spPr>
              <a:xfrm>
                <a:off x="12681000" y="5766485"/>
                <a:ext cx="291465" cy="193675"/>
              </a:xfrm>
              <a:custGeom>
                <a:avLst/>
                <a:gdLst/>
                <a:ahLst/>
                <a:cxnLst/>
                <a:rect l="l" t="t" r="r" b="b"/>
                <a:pathLst>
                  <a:path w="291465" h="193675">
                    <a:moveTo>
                      <a:pt x="1435" y="0"/>
                    </a:moveTo>
                    <a:lnTo>
                      <a:pt x="0" y="193675"/>
                    </a:lnTo>
                    <a:lnTo>
                      <a:pt x="291236" y="98996"/>
                    </a:lnTo>
                    <a:lnTo>
                      <a:pt x="1435" y="0"/>
                    </a:lnTo>
                    <a:close/>
                  </a:path>
                </a:pathLst>
              </a:custGeom>
              <a:solidFill>
                <a:srgbClr val="295F99"/>
              </a:solidFill>
            </p:spPr>
            <p:txBody>
              <a:bodyPr wrap="square" lIns="0" tIns="0" rIns="0" bIns="0" rtlCol="0"/>
              <a:lstStyle/>
              <a:p>
                <a:endParaRPr/>
              </a:p>
            </p:txBody>
          </p:sp>
          <p:sp>
            <p:nvSpPr>
              <p:cNvPr id="24" name="object 22">
                <a:extLst>
                  <a:ext uri="{FF2B5EF4-FFF2-40B4-BE49-F238E27FC236}">
                    <a16:creationId xmlns:a16="http://schemas.microsoft.com/office/drawing/2014/main" id="{CA043AF6-FB0D-429D-84DE-15E2DCF0BC4C}"/>
                  </a:ext>
                </a:extLst>
              </p:cNvPr>
              <p:cNvSpPr/>
              <p:nvPr/>
            </p:nvSpPr>
            <p:spPr>
              <a:xfrm>
                <a:off x="10580039" y="3202559"/>
                <a:ext cx="1462405" cy="1483360"/>
              </a:xfrm>
              <a:custGeom>
                <a:avLst/>
                <a:gdLst/>
                <a:ahLst/>
                <a:cxnLst/>
                <a:rect l="l" t="t" r="r" b="b"/>
                <a:pathLst>
                  <a:path w="1462404" h="1483360">
                    <a:moveTo>
                      <a:pt x="987475" y="1263243"/>
                    </a:moveTo>
                    <a:lnTo>
                      <a:pt x="735838" y="1263243"/>
                    </a:lnTo>
                    <a:lnTo>
                      <a:pt x="735838" y="1402918"/>
                    </a:lnTo>
                    <a:lnTo>
                      <a:pt x="713155" y="1402918"/>
                    </a:lnTo>
                    <a:lnTo>
                      <a:pt x="745566" y="1472399"/>
                    </a:lnTo>
                    <a:lnTo>
                      <a:pt x="770763" y="1483194"/>
                    </a:lnTo>
                    <a:lnTo>
                      <a:pt x="952563" y="1483194"/>
                    </a:lnTo>
                    <a:lnTo>
                      <a:pt x="966065" y="1480474"/>
                    </a:lnTo>
                    <a:lnTo>
                      <a:pt x="977172" y="1473030"/>
                    </a:lnTo>
                    <a:lnTo>
                      <a:pt x="984703" y="1461940"/>
                    </a:lnTo>
                    <a:lnTo>
                      <a:pt x="987475" y="1448282"/>
                    </a:lnTo>
                    <a:lnTo>
                      <a:pt x="987475" y="1263243"/>
                    </a:lnTo>
                    <a:close/>
                  </a:path>
                  <a:path w="1462404" h="1483360">
                    <a:moveTo>
                      <a:pt x="633603" y="0"/>
                    </a:moveTo>
                    <a:lnTo>
                      <a:pt x="626757" y="59397"/>
                    </a:lnTo>
                    <a:lnTo>
                      <a:pt x="336956" y="59397"/>
                    </a:lnTo>
                    <a:lnTo>
                      <a:pt x="306473" y="65585"/>
                    </a:lnTo>
                    <a:lnTo>
                      <a:pt x="281522" y="82438"/>
                    </a:lnTo>
                    <a:lnTo>
                      <a:pt x="264670" y="107393"/>
                    </a:lnTo>
                    <a:lnTo>
                      <a:pt x="258483" y="137883"/>
                    </a:lnTo>
                    <a:lnTo>
                      <a:pt x="258483" y="535686"/>
                    </a:lnTo>
                    <a:lnTo>
                      <a:pt x="70561" y="535686"/>
                    </a:lnTo>
                    <a:lnTo>
                      <a:pt x="57114" y="538408"/>
                    </a:lnTo>
                    <a:lnTo>
                      <a:pt x="46129" y="545855"/>
                    </a:lnTo>
                    <a:lnTo>
                      <a:pt x="38721" y="556945"/>
                    </a:lnTo>
                    <a:lnTo>
                      <a:pt x="36004" y="570598"/>
                    </a:lnTo>
                    <a:lnTo>
                      <a:pt x="36004" y="712076"/>
                    </a:lnTo>
                    <a:lnTo>
                      <a:pt x="0" y="721804"/>
                    </a:lnTo>
                    <a:lnTo>
                      <a:pt x="43205" y="774001"/>
                    </a:lnTo>
                    <a:lnTo>
                      <a:pt x="43561" y="774001"/>
                    </a:lnTo>
                    <a:lnTo>
                      <a:pt x="48844" y="779426"/>
                    </a:lnTo>
                    <a:lnTo>
                      <a:pt x="55308" y="783634"/>
                    </a:lnTo>
                    <a:lnTo>
                      <a:pt x="62649" y="786356"/>
                    </a:lnTo>
                    <a:lnTo>
                      <a:pt x="70561" y="787323"/>
                    </a:lnTo>
                    <a:lnTo>
                      <a:pt x="258483" y="787323"/>
                    </a:lnTo>
                    <a:lnTo>
                      <a:pt x="258483" y="1172883"/>
                    </a:lnTo>
                    <a:lnTo>
                      <a:pt x="223926" y="1172883"/>
                    </a:lnTo>
                    <a:lnTo>
                      <a:pt x="275399" y="1233004"/>
                    </a:lnTo>
                    <a:lnTo>
                      <a:pt x="276479" y="1234795"/>
                    </a:lnTo>
                    <a:lnTo>
                      <a:pt x="278282" y="1236599"/>
                    </a:lnTo>
                    <a:lnTo>
                      <a:pt x="279717" y="1238402"/>
                    </a:lnTo>
                    <a:lnTo>
                      <a:pt x="291547" y="1248659"/>
                    </a:lnTo>
                    <a:lnTo>
                      <a:pt x="305231" y="1256490"/>
                    </a:lnTo>
                    <a:lnTo>
                      <a:pt x="320469" y="1261487"/>
                    </a:lnTo>
                    <a:lnTo>
                      <a:pt x="336956" y="1263243"/>
                    </a:lnTo>
                    <a:lnTo>
                      <a:pt x="1383842" y="1263243"/>
                    </a:lnTo>
                    <a:lnTo>
                      <a:pt x="1414481" y="1257105"/>
                    </a:lnTo>
                    <a:lnTo>
                      <a:pt x="1439414" y="1240335"/>
                    </a:lnTo>
                    <a:lnTo>
                      <a:pt x="1456180" y="1215398"/>
                    </a:lnTo>
                    <a:lnTo>
                      <a:pt x="1462316" y="1184757"/>
                    </a:lnTo>
                    <a:lnTo>
                      <a:pt x="1462316" y="838441"/>
                    </a:lnTo>
                    <a:lnTo>
                      <a:pt x="1288440" y="838441"/>
                    </a:lnTo>
                    <a:lnTo>
                      <a:pt x="1269399" y="834582"/>
                    </a:lnTo>
                    <a:lnTo>
                      <a:pt x="1253836" y="824042"/>
                    </a:lnTo>
                    <a:lnTo>
                      <a:pt x="1243334" y="808373"/>
                    </a:lnTo>
                    <a:lnTo>
                      <a:pt x="1239481" y="789127"/>
                    </a:lnTo>
                    <a:lnTo>
                      <a:pt x="1239481" y="533526"/>
                    </a:lnTo>
                    <a:lnTo>
                      <a:pt x="1243334" y="514484"/>
                    </a:lnTo>
                    <a:lnTo>
                      <a:pt x="1253836" y="498916"/>
                    </a:lnTo>
                    <a:lnTo>
                      <a:pt x="1269399" y="488410"/>
                    </a:lnTo>
                    <a:lnTo>
                      <a:pt x="1288440" y="484555"/>
                    </a:lnTo>
                    <a:lnTo>
                      <a:pt x="1462316" y="484555"/>
                    </a:lnTo>
                    <a:lnTo>
                      <a:pt x="1462316" y="287286"/>
                    </a:lnTo>
                    <a:lnTo>
                      <a:pt x="733679" y="287286"/>
                    </a:lnTo>
                    <a:lnTo>
                      <a:pt x="714638" y="283431"/>
                    </a:lnTo>
                    <a:lnTo>
                      <a:pt x="699074" y="272926"/>
                    </a:lnTo>
                    <a:lnTo>
                      <a:pt x="688573" y="257357"/>
                    </a:lnTo>
                    <a:lnTo>
                      <a:pt x="684720" y="238315"/>
                    </a:lnTo>
                    <a:lnTo>
                      <a:pt x="684720" y="59397"/>
                    </a:lnTo>
                    <a:lnTo>
                      <a:pt x="633603" y="0"/>
                    </a:lnTo>
                    <a:close/>
                  </a:path>
                  <a:path w="1462404" h="1483360">
                    <a:moveTo>
                      <a:pt x="1411198" y="778675"/>
                    </a:moveTo>
                    <a:lnTo>
                      <a:pt x="1411198" y="838441"/>
                    </a:lnTo>
                    <a:lnTo>
                      <a:pt x="1462316" y="838441"/>
                    </a:lnTo>
                    <a:lnTo>
                      <a:pt x="1411198" y="778675"/>
                    </a:lnTo>
                    <a:close/>
                  </a:path>
                  <a:path w="1462404" h="1483360">
                    <a:moveTo>
                      <a:pt x="1386725" y="21602"/>
                    </a:moveTo>
                    <a:lnTo>
                      <a:pt x="1383474" y="59397"/>
                    </a:lnTo>
                    <a:lnTo>
                      <a:pt x="1038237" y="59397"/>
                    </a:lnTo>
                    <a:lnTo>
                      <a:pt x="1038237" y="238315"/>
                    </a:lnTo>
                    <a:lnTo>
                      <a:pt x="1034434" y="257357"/>
                    </a:lnTo>
                    <a:lnTo>
                      <a:pt x="1024016" y="272926"/>
                    </a:lnTo>
                    <a:lnTo>
                      <a:pt x="1008469" y="283431"/>
                    </a:lnTo>
                    <a:lnTo>
                      <a:pt x="989279" y="287286"/>
                    </a:lnTo>
                    <a:lnTo>
                      <a:pt x="1462316" y="287286"/>
                    </a:lnTo>
                    <a:lnTo>
                      <a:pt x="1462316" y="137883"/>
                    </a:lnTo>
                    <a:lnTo>
                      <a:pt x="1461190" y="124621"/>
                    </a:lnTo>
                    <a:lnTo>
                      <a:pt x="1457906" y="112002"/>
                    </a:lnTo>
                    <a:lnTo>
                      <a:pt x="1452597" y="100263"/>
                    </a:lnTo>
                    <a:lnTo>
                      <a:pt x="1445399" y="89636"/>
                    </a:lnTo>
                    <a:lnTo>
                      <a:pt x="1445399" y="89280"/>
                    </a:lnTo>
                    <a:lnTo>
                      <a:pt x="1443964" y="87845"/>
                    </a:lnTo>
                    <a:lnTo>
                      <a:pt x="1442885" y="86042"/>
                    </a:lnTo>
                    <a:lnTo>
                      <a:pt x="1441437" y="84594"/>
                    </a:lnTo>
                    <a:lnTo>
                      <a:pt x="1386725" y="21602"/>
                    </a:lnTo>
                    <a:close/>
                  </a:path>
                </a:pathLst>
              </a:custGeom>
              <a:solidFill>
                <a:srgbClr val="000066"/>
              </a:solidFill>
            </p:spPr>
            <p:txBody>
              <a:bodyPr wrap="square" lIns="0" tIns="0" rIns="0" bIns="0" rtlCol="0"/>
              <a:lstStyle/>
              <a:p>
                <a:endParaRPr/>
              </a:p>
            </p:txBody>
          </p:sp>
          <p:pic>
            <p:nvPicPr>
              <p:cNvPr id="25" name="object 23">
                <a:extLst>
                  <a:ext uri="{FF2B5EF4-FFF2-40B4-BE49-F238E27FC236}">
                    <a16:creationId xmlns:a16="http://schemas.microsoft.com/office/drawing/2014/main" id="{3B521885-6B8E-48CA-AD8E-4797481F6182}"/>
                  </a:ext>
                </a:extLst>
              </p:cNvPr>
              <p:cNvPicPr/>
              <p:nvPr/>
            </p:nvPicPr>
            <p:blipFill>
              <a:blip r:embed="rId12" cstate="print"/>
              <a:stretch>
                <a:fillRect/>
              </a:stretch>
            </p:blipFill>
            <p:spPr>
              <a:xfrm>
                <a:off x="11771855" y="4220456"/>
                <a:ext cx="219510" cy="185896"/>
              </a:xfrm>
              <a:prstGeom prst="rect">
                <a:avLst/>
              </a:prstGeom>
            </p:spPr>
          </p:pic>
          <p:sp>
            <p:nvSpPr>
              <p:cNvPr id="26" name="object 24">
                <a:extLst>
                  <a:ext uri="{FF2B5EF4-FFF2-40B4-BE49-F238E27FC236}">
                    <a16:creationId xmlns:a16="http://schemas.microsoft.com/office/drawing/2014/main" id="{BEB0E01C-7C99-4CE7-A1C5-F607CC1FAD14}"/>
                  </a:ext>
                </a:extLst>
              </p:cNvPr>
              <p:cNvSpPr/>
              <p:nvPr/>
            </p:nvSpPr>
            <p:spPr>
              <a:xfrm>
                <a:off x="11477846" y="4191344"/>
                <a:ext cx="513715" cy="434975"/>
              </a:xfrm>
              <a:custGeom>
                <a:avLst/>
                <a:gdLst/>
                <a:ahLst/>
                <a:cxnLst/>
                <a:rect l="l" t="t" r="r" b="b"/>
                <a:pathLst>
                  <a:path w="513715" h="434975">
                    <a:moveTo>
                      <a:pt x="37902" y="402786"/>
                    </a:moveTo>
                    <a:lnTo>
                      <a:pt x="0" y="434884"/>
                    </a:lnTo>
                    <a:lnTo>
                      <a:pt x="3614" y="434884"/>
                    </a:lnTo>
                    <a:lnTo>
                      <a:pt x="17174" y="432147"/>
                    </a:lnTo>
                    <a:lnTo>
                      <a:pt x="28247" y="424685"/>
                    </a:lnTo>
                    <a:lnTo>
                      <a:pt x="35713" y="413619"/>
                    </a:lnTo>
                    <a:lnTo>
                      <a:pt x="37902" y="402786"/>
                    </a:lnTo>
                    <a:close/>
                  </a:path>
                  <a:path w="513715" h="434975">
                    <a:moveTo>
                      <a:pt x="513519" y="0"/>
                    </a:moveTo>
                    <a:lnTo>
                      <a:pt x="259632" y="215009"/>
                    </a:lnTo>
                    <a:lnTo>
                      <a:pt x="294791" y="215009"/>
                    </a:lnTo>
                    <a:lnTo>
                      <a:pt x="513519" y="29777"/>
                    </a:lnTo>
                    <a:lnTo>
                      <a:pt x="513519" y="0"/>
                    </a:lnTo>
                    <a:close/>
                  </a:path>
                </a:pathLst>
              </a:custGeom>
              <a:solidFill>
                <a:srgbClr val="143A7A"/>
              </a:solidFill>
            </p:spPr>
            <p:txBody>
              <a:bodyPr wrap="square" lIns="0" tIns="0" rIns="0" bIns="0" rtlCol="0"/>
              <a:lstStyle/>
              <a:p>
                <a:endParaRPr/>
              </a:p>
            </p:txBody>
          </p:sp>
          <p:sp>
            <p:nvSpPr>
              <p:cNvPr id="27" name="object 25">
                <a:extLst>
                  <a:ext uri="{FF2B5EF4-FFF2-40B4-BE49-F238E27FC236}">
                    <a16:creationId xmlns:a16="http://schemas.microsoft.com/office/drawing/2014/main" id="{C7BC9EC4-E3D9-4B68-9455-E6BA660A5E42}"/>
                  </a:ext>
                </a:extLst>
              </p:cNvPr>
              <p:cNvSpPr/>
              <p:nvPr/>
            </p:nvSpPr>
            <p:spPr>
              <a:xfrm>
                <a:off x="11443037" y="4161871"/>
                <a:ext cx="548640" cy="464820"/>
              </a:xfrm>
              <a:custGeom>
                <a:avLst/>
                <a:gdLst/>
                <a:ahLst/>
                <a:cxnLst/>
                <a:rect l="l" t="t" r="r" b="b"/>
                <a:pathLst>
                  <a:path w="548640" h="464820">
                    <a:moveTo>
                      <a:pt x="73259" y="402317"/>
                    </a:moveTo>
                    <a:lnTo>
                      <a:pt x="0" y="464358"/>
                    </a:lnTo>
                    <a:lnTo>
                      <a:pt x="35164" y="464358"/>
                    </a:lnTo>
                    <a:lnTo>
                      <a:pt x="72638" y="432622"/>
                    </a:lnTo>
                    <a:lnTo>
                      <a:pt x="73259" y="429547"/>
                    </a:lnTo>
                    <a:lnTo>
                      <a:pt x="73259" y="402317"/>
                    </a:lnTo>
                    <a:close/>
                  </a:path>
                  <a:path w="548640" h="464820">
                    <a:moveTo>
                      <a:pt x="548328" y="0"/>
                    </a:moveTo>
                    <a:lnTo>
                      <a:pt x="259635" y="244482"/>
                    </a:lnTo>
                    <a:lnTo>
                      <a:pt x="294796" y="244482"/>
                    </a:lnTo>
                    <a:lnTo>
                      <a:pt x="548328" y="29774"/>
                    </a:lnTo>
                    <a:lnTo>
                      <a:pt x="548328" y="0"/>
                    </a:lnTo>
                    <a:close/>
                  </a:path>
                </a:pathLst>
              </a:custGeom>
              <a:solidFill>
                <a:srgbClr val="143B7B"/>
              </a:solidFill>
            </p:spPr>
            <p:txBody>
              <a:bodyPr wrap="square" lIns="0" tIns="0" rIns="0" bIns="0" rtlCol="0"/>
              <a:lstStyle/>
              <a:p>
                <a:endParaRPr/>
              </a:p>
            </p:txBody>
          </p:sp>
          <p:sp>
            <p:nvSpPr>
              <p:cNvPr id="28" name="object 26">
                <a:extLst>
                  <a:ext uri="{FF2B5EF4-FFF2-40B4-BE49-F238E27FC236}">
                    <a16:creationId xmlns:a16="http://schemas.microsoft.com/office/drawing/2014/main" id="{6BC797FB-1F95-4472-B39D-D24666DB02F8}"/>
                  </a:ext>
                </a:extLst>
              </p:cNvPr>
              <p:cNvSpPr/>
              <p:nvPr/>
            </p:nvSpPr>
            <p:spPr>
              <a:xfrm>
                <a:off x="11374260" y="4103636"/>
                <a:ext cx="617220" cy="522605"/>
              </a:xfrm>
              <a:custGeom>
                <a:avLst/>
                <a:gdLst/>
                <a:ahLst/>
                <a:cxnLst/>
                <a:rect l="l" t="t" r="r" b="b"/>
                <a:pathLst>
                  <a:path w="617220" h="522604">
                    <a:moveTo>
                      <a:pt x="142036" y="402323"/>
                    </a:moveTo>
                    <a:lnTo>
                      <a:pt x="0" y="522592"/>
                    </a:lnTo>
                    <a:lnTo>
                      <a:pt x="34391" y="522592"/>
                    </a:lnTo>
                    <a:lnTo>
                      <a:pt x="35179" y="522592"/>
                    </a:lnTo>
                    <a:lnTo>
                      <a:pt x="69545" y="522592"/>
                    </a:lnTo>
                    <a:lnTo>
                      <a:pt x="142036" y="461213"/>
                    </a:lnTo>
                    <a:lnTo>
                      <a:pt x="142036" y="432117"/>
                    </a:lnTo>
                    <a:lnTo>
                      <a:pt x="142036" y="431444"/>
                    </a:lnTo>
                    <a:lnTo>
                      <a:pt x="142036" y="402323"/>
                    </a:lnTo>
                    <a:close/>
                  </a:path>
                  <a:path w="617220" h="522604">
                    <a:moveTo>
                      <a:pt x="617105" y="0"/>
                    </a:moveTo>
                    <a:lnTo>
                      <a:pt x="259638" y="302717"/>
                    </a:lnTo>
                    <a:lnTo>
                      <a:pt x="294017" y="302717"/>
                    </a:lnTo>
                    <a:lnTo>
                      <a:pt x="294817" y="302717"/>
                    </a:lnTo>
                    <a:lnTo>
                      <a:pt x="329184" y="302717"/>
                    </a:lnTo>
                    <a:lnTo>
                      <a:pt x="617105" y="58902"/>
                    </a:lnTo>
                    <a:lnTo>
                      <a:pt x="617105" y="29794"/>
                    </a:lnTo>
                    <a:lnTo>
                      <a:pt x="617105" y="29121"/>
                    </a:lnTo>
                    <a:lnTo>
                      <a:pt x="617105" y="0"/>
                    </a:lnTo>
                    <a:close/>
                  </a:path>
                </a:pathLst>
              </a:custGeom>
              <a:solidFill>
                <a:srgbClr val="143C7C"/>
              </a:solidFill>
            </p:spPr>
            <p:txBody>
              <a:bodyPr wrap="square" lIns="0" tIns="0" rIns="0" bIns="0" rtlCol="0"/>
              <a:lstStyle/>
              <a:p>
                <a:endParaRPr/>
              </a:p>
            </p:txBody>
          </p:sp>
          <p:sp>
            <p:nvSpPr>
              <p:cNvPr id="29" name="object 27">
                <a:extLst>
                  <a:ext uri="{FF2B5EF4-FFF2-40B4-BE49-F238E27FC236}">
                    <a16:creationId xmlns:a16="http://schemas.microsoft.com/office/drawing/2014/main" id="{F3DCADC4-E07A-4D81-83BC-9139CF32F4F3}"/>
                  </a:ext>
                </a:extLst>
              </p:cNvPr>
              <p:cNvSpPr/>
              <p:nvPr/>
            </p:nvSpPr>
            <p:spPr>
              <a:xfrm>
                <a:off x="11339470" y="4074163"/>
                <a:ext cx="652145" cy="552450"/>
              </a:xfrm>
              <a:custGeom>
                <a:avLst/>
                <a:gdLst/>
                <a:ahLst/>
                <a:cxnLst/>
                <a:rect l="l" t="t" r="r" b="b"/>
                <a:pathLst>
                  <a:path w="652145" h="552450">
                    <a:moveTo>
                      <a:pt x="176826" y="402318"/>
                    </a:moveTo>
                    <a:lnTo>
                      <a:pt x="0" y="552065"/>
                    </a:lnTo>
                    <a:lnTo>
                      <a:pt x="35104" y="552065"/>
                    </a:lnTo>
                    <a:lnTo>
                      <a:pt x="176826" y="432011"/>
                    </a:lnTo>
                    <a:lnTo>
                      <a:pt x="176826" y="402318"/>
                    </a:lnTo>
                    <a:close/>
                  </a:path>
                  <a:path w="652145" h="552450">
                    <a:moveTo>
                      <a:pt x="651895" y="0"/>
                    </a:moveTo>
                    <a:lnTo>
                      <a:pt x="259634" y="332190"/>
                    </a:lnTo>
                    <a:lnTo>
                      <a:pt x="294662" y="332190"/>
                    </a:lnTo>
                    <a:lnTo>
                      <a:pt x="651895" y="29574"/>
                    </a:lnTo>
                    <a:lnTo>
                      <a:pt x="651895" y="0"/>
                    </a:lnTo>
                    <a:close/>
                  </a:path>
                </a:pathLst>
              </a:custGeom>
              <a:solidFill>
                <a:srgbClr val="143D7D"/>
              </a:solidFill>
            </p:spPr>
            <p:txBody>
              <a:bodyPr wrap="square" lIns="0" tIns="0" rIns="0" bIns="0" rtlCol="0"/>
              <a:lstStyle/>
              <a:p>
                <a:endParaRPr/>
              </a:p>
            </p:txBody>
          </p:sp>
          <p:sp>
            <p:nvSpPr>
              <p:cNvPr id="30" name="object 28">
                <a:extLst>
                  <a:ext uri="{FF2B5EF4-FFF2-40B4-BE49-F238E27FC236}">
                    <a16:creationId xmlns:a16="http://schemas.microsoft.com/office/drawing/2014/main" id="{6797B9E6-ACD2-4223-B7F2-844EA99A32C5}"/>
                  </a:ext>
                </a:extLst>
              </p:cNvPr>
              <p:cNvSpPr/>
              <p:nvPr/>
            </p:nvSpPr>
            <p:spPr>
              <a:xfrm>
                <a:off x="11305104" y="4045053"/>
                <a:ext cx="686435" cy="581660"/>
              </a:xfrm>
              <a:custGeom>
                <a:avLst/>
                <a:gdLst/>
                <a:ahLst/>
                <a:cxnLst/>
                <a:rect l="l" t="t" r="r" b="b"/>
                <a:pathLst>
                  <a:path w="686434" h="581660">
                    <a:moveTo>
                      <a:pt x="211192" y="402322"/>
                    </a:moveTo>
                    <a:lnTo>
                      <a:pt x="0" y="581175"/>
                    </a:lnTo>
                    <a:lnTo>
                      <a:pt x="34788" y="581175"/>
                    </a:lnTo>
                    <a:lnTo>
                      <a:pt x="211192" y="431786"/>
                    </a:lnTo>
                    <a:lnTo>
                      <a:pt x="211192" y="402322"/>
                    </a:lnTo>
                    <a:close/>
                  </a:path>
                  <a:path w="686434" h="581660">
                    <a:moveTo>
                      <a:pt x="686261" y="0"/>
                    </a:moveTo>
                    <a:lnTo>
                      <a:pt x="259632" y="361300"/>
                    </a:lnTo>
                    <a:lnTo>
                      <a:pt x="294426" y="361300"/>
                    </a:lnTo>
                    <a:lnTo>
                      <a:pt x="686261" y="29473"/>
                    </a:lnTo>
                    <a:lnTo>
                      <a:pt x="686261" y="0"/>
                    </a:lnTo>
                    <a:close/>
                  </a:path>
                </a:pathLst>
              </a:custGeom>
              <a:solidFill>
                <a:srgbClr val="143E7E"/>
              </a:solidFill>
            </p:spPr>
            <p:txBody>
              <a:bodyPr wrap="square" lIns="0" tIns="0" rIns="0" bIns="0" rtlCol="0"/>
              <a:lstStyle/>
              <a:p>
                <a:endParaRPr/>
              </a:p>
            </p:txBody>
          </p:sp>
          <p:sp>
            <p:nvSpPr>
              <p:cNvPr id="31" name="object 29">
                <a:extLst>
                  <a:ext uri="{FF2B5EF4-FFF2-40B4-BE49-F238E27FC236}">
                    <a16:creationId xmlns:a16="http://schemas.microsoft.com/office/drawing/2014/main" id="{462E3A74-1947-4F77-8F05-90D4B3666C6A}"/>
                  </a:ext>
                </a:extLst>
              </p:cNvPr>
              <p:cNvSpPr/>
              <p:nvPr/>
            </p:nvSpPr>
            <p:spPr>
              <a:xfrm>
                <a:off x="11279311" y="4015937"/>
                <a:ext cx="712470" cy="610870"/>
              </a:xfrm>
              <a:custGeom>
                <a:avLst/>
                <a:gdLst/>
                <a:ahLst/>
                <a:cxnLst/>
                <a:rect l="l" t="t" r="r" b="b"/>
                <a:pathLst>
                  <a:path w="712470" h="610870">
                    <a:moveTo>
                      <a:pt x="236985" y="402317"/>
                    </a:moveTo>
                    <a:lnTo>
                      <a:pt x="0" y="603010"/>
                    </a:lnTo>
                    <a:lnTo>
                      <a:pt x="6739" y="607554"/>
                    </a:lnTo>
                    <a:lnTo>
                      <a:pt x="20297" y="610291"/>
                    </a:lnTo>
                    <a:lnTo>
                      <a:pt x="26212" y="610291"/>
                    </a:lnTo>
                    <a:lnTo>
                      <a:pt x="236985" y="431794"/>
                    </a:lnTo>
                    <a:lnTo>
                      <a:pt x="236985" y="402317"/>
                    </a:lnTo>
                    <a:close/>
                  </a:path>
                  <a:path w="712470" h="610870">
                    <a:moveTo>
                      <a:pt x="712054" y="0"/>
                    </a:moveTo>
                    <a:lnTo>
                      <a:pt x="251037" y="390416"/>
                    </a:lnTo>
                    <a:lnTo>
                      <a:pt x="285844" y="390416"/>
                    </a:lnTo>
                    <a:lnTo>
                      <a:pt x="712054" y="29472"/>
                    </a:lnTo>
                    <a:lnTo>
                      <a:pt x="712054" y="0"/>
                    </a:lnTo>
                    <a:close/>
                  </a:path>
                </a:pathLst>
              </a:custGeom>
              <a:solidFill>
                <a:srgbClr val="153E7F"/>
              </a:solidFill>
            </p:spPr>
            <p:txBody>
              <a:bodyPr wrap="square" lIns="0" tIns="0" rIns="0" bIns="0" rtlCol="0"/>
              <a:lstStyle/>
              <a:p>
                <a:endParaRPr/>
              </a:p>
            </p:txBody>
          </p:sp>
          <p:sp>
            <p:nvSpPr>
              <p:cNvPr id="32" name="object 30">
                <a:extLst>
                  <a:ext uri="{FF2B5EF4-FFF2-40B4-BE49-F238E27FC236}">
                    <a16:creationId xmlns:a16="http://schemas.microsoft.com/office/drawing/2014/main" id="{5F76554B-867F-4894-81FB-DD4AF2BB32E8}"/>
                  </a:ext>
                </a:extLst>
              </p:cNvPr>
              <p:cNvSpPr/>
              <p:nvPr/>
            </p:nvSpPr>
            <p:spPr>
              <a:xfrm>
                <a:off x="11266565" y="3986246"/>
                <a:ext cx="725170" cy="633095"/>
              </a:xfrm>
              <a:custGeom>
                <a:avLst/>
                <a:gdLst/>
                <a:ahLst/>
                <a:cxnLst/>
                <a:rect l="l" t="t" r="r" b="b"/>
                <a:pathLst>
                  <a:path w="725170" h="633095">
                    <a:moveTo>
                      <a:pt x="724799" y="0"/>
                    </a:moveTo>
                    <a:lnTo>
                      <a:pt x="0" y="613987"/>
                    </a:lnTo>
                    <a:lnTo>
                      <a:pt x="955" y="618717"/>
                    </a:lnTo>
                    <a:lnTo>
                      <a:pt x="8416" y="629783"/>
                    </a:lnTo>
                    <a:lnTo>
                      <a:pt x="12745" y="632701"/>
                    </a:lnTo>
                    <a:lnTo>
                      <a:pt x="249730" y="432008"/>
                    </a:lnTo>
                    <a:lnTo>
                      <a:pt x="249730" y="420107"/>
                    </a:lnTo>
                    <a:lnTo>
                      <a:pt x="263783" y="420107"/>
                    </a:lnTo>
                    <a:lnTo>
                      <a:pt x="724799" y="29690"/>
                    </a:lnTo>
                    <a:lnTo>
                      <a:pt x="724799" y="0"/>
                    </a:lnTo>
                    <a:close/>
                  </a:path>
                </a:pathLst>
              </a:custGeom>
              <a:solidFill>
                <a:srgbClr val="153F7F"/>
              </a:solidFill>
            </p:spPr>
            <p:txBody>
              <a:bodyPr wrap="square" lIns="0" tIns="0" rIns="0" bIns="0" rtlCol="0"/>
              <a:lstStyle/>
              <a:p>
                <a:endParaRPr/>
              </a:p>
            </p:txBody>
          </p:sp>
          <p:sp>
            <p:nvSpPr>
              <p:cNvPr id="33" name="object 31">
                <a:extLst>
                  <a:ext uri="{FF2B5EF4-FFF2-40B4-BE49-F238E27FC236}">
                    <a16:creationId xmlns:a16="http://schemas.microsoft.com/office/drawing/2014/main" id="{5755D973-E291-484A-81AF-75F1E991D5CA}"/>
                  </a:ext>
                </a:extLst>
              </p:cNvPr>
              <p:cNvSpPr/>
              <p:nvPr/>
            </p:nvSpPr>
            <p:spPr>
              <a:xfrm>
                <a:off x="11264785" y="3981284"/>
                <a:ext cx="727075" cy="619760"/>
              </a:xfrm>
              <a:custGeom>
                <a:avLst/>
                <a:gdLst/>
                <a:ahLst/>
                <a:cxnLst/>
                <a:rect l="l" t="t" r="r" b="b"/>
                <a:pathLst>
                  <a:path w="727075" h="619760">
                    <a:moveTo>
                      <a:pt x="726579" y="0"/>
                    </a:moveTo>
                    <a:lnTo>
                      <a:pt x="697953" y="0"/>
                    </a:lnTo>
                    <a:lnTo>
                      <a:pt x="0" y="591069"/>
                    </a:lnTo>
                    <a:lnTo>
                      <a:pt x="0" y="610133"/>
                    </a:lnTo>
                    <a:lnTo>
                      <a:pt x="1848" y="619284"/>
                    </a:lnTo>
                    <a:lnTo>
                      <a:pt x="726579" y="5530"/>
                    </a:lnTo>
                    <a:lnTo>
                      <a:pt x="726579" y="0"/>
                    </a:lnTo>
                    <a:close/>
                  </a:path>
                </a:pathLst>
              </a:custGeom>
              <a:solidFill>
                <a:srgbClr val="154080"/>
              </a:solidFill>
            </p:spPr>
            <p:txBody>
              <a:bodyPr wrap="square" lIns="0" tIns="0" rIns="0" bIns="0" rtlCol="0"/>
              <a:lstStyle/>
              <a:p>
                <a:endParaRPr/>
              </a:p>
            </p:txBody>
          </p:sp>
          <p:sp>
            <p:nvSpPr>
              <p:cNvPr id="34" name="object 32">
                <a:extLst>
                  <a:ext uri="{FF2B5EF4-FFF2-40B4-BE49-F238E27FC236}">
                    <a16:creationId xmlns:a16="http://schemas.microsoft.com/office/drawing/2014/main" id="{B523BC45-B188-4359-A7C8-AF133CD6F6D0}"/>
                  </a:ext>
                </a:extLst>
              </p:cNvPr>
              <p:cNvSpPr/>
              <p:nvPr/>
            </p:nvSpPr>
            <p:spPr>
              <a:xfrm>
                <a:off x="11264785" y="3981284"/>
                <a:ext cx="699135" cy="591820"/>
              </a:xfrm>
              <a:custGeom>
                <a:avLst/>
                <a:gdLst/>
                <a:ahLst/>
                <a:cxnLst/>
                <a:rect l="l" t="t" r="r" b="b"/>
                <a:pathLst>
                  <a:path w="699134" h="591820">
                    <a:moveTo>
                      <a:pt x="698733" y="0"/>
                    </a:moveTo>
                    <a:lnTo>
                      <a:pt x="663575" y="0"/>
                    </a:lnTo>
                    <a:lnTo>
                      <a:pt x="0" y="561956"/>
                    </a:lnTo>
                    <a:lnTo>
                      <a:pt x="0" y="591737"/>
                    </a:lnTo>
                    <a:lnTo>
                      <a:pt x="698733" y="0"/>
                    </a:lnTo>
                    <a:close/>
                  </a:path>
                </a:pathLst>
              </a:custGeom>
              <a:solidFill>
                <a:srgbClr val="154081"/>
              </a:solidFill>
            </p:spPr>
            <p:txBody>
              <a:bodyPr wrap="square" lIns="0" tIns="0" rIns="0" bIns="0" rtlCol="0"/>
              <a:lstStyle/>
              <a:p>
                <a:endParaRPr/>
              </a:p>
            </p:txBody>
          </p:sp>
          <p:sp>
            <p:nvSpPr>
              <p:cNvPr id="35" name="object 33">
                <a:extLst>
                  <a:ext uri="{FF2B5EF4-FFF2-40B4-BE49-F238E27FC236}">
                    <a16:creationId xmlns:a16="http://schemas.microsoft.com/office/drawing/2014/main" id="{B73A811F-EB77-4EE3-8C82-2A75C8E77275}"/>
                  </a:ext>
                </a:extLst>
              </p:cNvPr>
              <p:cNvSpPr/>
              <p:nvPr/>
            </p:nvSpPr>
            <p:spPr>
              <a:xfrm>
                <a:off x="11264785" y="3981284"/>
                <a:ext cx="664210" cy="562610"/>
              </a:xfrm>
              <a:custGeom>
                <a:avLst/>
                <a:gdLst/>
                <a:ahLst/>
                <a:cxnLst/>
                <a:rect l="l" t="t" r="r" b="b"/>
                <a:pathLst>
                  <a:path w="664209" h="562610">
                    <a:moveTo>
                      <a:pt x="663931" y="0"/>
                    </a:moveTo>
                    <a:lnTo>
                      <a:pt x="628763" y="0"/>
                    </a:lnTo>
                    <a:lnTo>
                      <a:pt x="0" y="532475"/>
                    </a:lnTo>
                    <a:lnTo>
                      <a:pt x="0" y="562257"/>
                    </a:lnTo>
                    <a:lnTo>
                      <a:pt x="663931" y="0"/>
                    </a:lnTo>
                    <a:close/>
                  </a:path>
                </a:pathLst>
              </a:custGeom>
              <a:solidFill>
                <a:srgbClr val="154181"/>
              </a:solidFill>
            </p:spPr>
            <p:txBody>
              <a:bodyPr wrap="square" lIns="0" tIns="0" rIns="0" bIns="0" rtlCol="0"/>
              <a:lstStyle/>
              <a:p>
                <a:endParaRPr/>
              </a:p>
            </p:txBody>
          </p:sp>
          <p:sp>
            <p:nvSpPr>
              <p:cNvPr id="36" name="object 34">
                <a:extLst>
                  <a:ext uri="{FF2B5EF4-FFF2-40B4-BE49-F238E27FC236}">
                    <a16:creationId xmlns:a16="http://schemas.microsoft.com/office/drawing/2014/main" id="{06B2AF6A-D494-4053-B5E5-6AD3725E944D}"/>
                  </a:ext>
                </a:extLst>
              </p:cNvPr>
              <p:cNvSpPr/>
              <p:nvPr/>
            </p:nvSpPr>
            <p:spPr>
              <a:xfrm>
                <a:off x="11264785" y="3981284"/>
                <a:ext cx="629920" cy="533400"/>
              </a:xfrm>
              <a:custGeom>
                <a:avLst/>
                <a:gdLst/>
                <a:ahLst/>
                <a:cxnLst/>
                <a:rect l="l" t="t" r="r" b="b"/>
                <a:pathLst>
                  <a:path w="629920" h="533400">
                    <a:moveTo>
                      <a:pt x="629544" y="0"/>
                    </a:moveTo>
                    <a:lnTo>
                      <a:pt x="594386" y="0"/>
                    </a:lnTo>
                    <a:lnTo>
                      <a:pt x="0" y="503362"/>
                    </a:lnTo>
                    <a:lnTo>
                      <a:pt x="0" y="533143"/>
                    </a:lnTo>
                    <a:lnTo>
                      <a:pt x="629544" y="0"/>
                    </a:lnTo>
                    <a:close/>
                  </a:path>
                </a:pathLst>
              </a:custGeom>
              <a:solidFill>
                <a:srgbClr val="154282"/>
              </a:solidFill>
            </p:spPr>
            <p:txBody>
              <a:bodyPr wrap="square" lIns="0" tIns="0" rIns="0" bIns="0" rtlCol="0"/>
              <a:lstStyle/>
              <a:p>
                <a:endParaRPr/>
              </a:p>
            </p:txBody>
          </p:sp>
          <p:sp>
            <p:nvSpPr>
              <p:cNvPr id="37" name="object 35">
                <a:extLst>
                  <a:ext uri="{FF2B5EF4-FFF2-40B4-BE49-F238E27FC236}">
                    <a16:creationId xmlns:a16="http://schemas.microsoft.com/office/drawing/2014/main" id="{5F322C6B-423B-47D7-85B1-CEA1E61DF924}"/>
                  </a:ext>
                </a:extLst>
              </p:cNvPr>
              <p:cNvSpPr/>
              <p:nvPr/>
            </p:nvSpPr>
            <p:spPr>
              <a:xfrm>
                <a:off x="11264785" y="3981284"/>
                <a:ext cx="595630" cy="504190"/>
              </a:xfrm>
              <a:custGeom>
                <a:avLst/>
                <a:gdLst/>
                <a:ahLst/>
                <a:cxnLst/>
                <a:rect l="l" t="t" r="r" b="b"/>
                <a:pathLst>
                  <a:path w="595629" h="504189">
                    <a:moveTo>
                      <a:pt x="595170" y="0"/>
                    </a:moveTo>
                    <a:lnTo>
                      <a:pt x="559999" y="0"/>
                    </a:lnTo>
                    <a:lnTo>
                      <a:pt x="0" y="474247"/>
                    </a:lnTo>
                    <a:lnTo>
                      <a:pt x="0" y="504021"/>
                    </a:lnTo>
                    <a:lnTo>
                      <a:pt x="595170" y="0"/>
                    </a:lnTo>
                    <a:close/>
                  </a:path>
                </a:pathLst>
              </a:custGeom>
              <a:solidFill>
                <a:srgbClr val="154283"/>
              </a:solidFill>
            </p:spPr>
            <p:txBody>
              <a:bodyPr wrap="square" lIns="0" tIns="0" rIns="0" bIns="0" rtlCol="0"/>
              <a:lstStyle/>
              <a:p>
                <a:endParaRPr/>
              </a:p>
            </p:txBody>
          </p:sp>
          <p:sp>
            <p:nvSpPr>
              <p:cNvPr id="38" name="object 36">
                <a:extLst>
                  <a:ext uri="{FF2B5EF4-FFF2-40B4-BE49-F238E27FC236}">
                    <a16:creationId xmlns:a16="http://schemas.microsoft.com/office/drawing/2014/main" id="{DD36E75A-FEA1-4E50-ADD4-A4555D157B8D}"/>
                  </a:ext>
                </a:extLst>
              </p:cNvPr>
              <p:cNvSpPr/>
              <p:nvPr/>
            </p:nvSpPr>
            <p:spPr>
              <a:xfrm>
                <a:off x="11264785" y="3975941"/>
                <a:ext cx="560705" cy="480059"/>
              </a:xfrm>
              <a:custGeom>
                <a:avLst/>
                <a:gdLst/>
                <a:ahLst/>
                <a:cxnLst/>
                <a:rect l="l" t="t" r="r" b="b"/>
                <a:pathLst>
                  <a:path w="560704" h="480060">
                    <a:moveTo>
                      <a:pt x="531515" y="0"/>
                    </a:moveTo>
                    <a:lnTo>
                      <a:pt x="0" y="450115"/>
                    </a:lnTo>
                    <a:lnTo>
                      <a:pt x="0" y="479971"/>
                    </a:lnTo>
                    <a:lnTo>
                      <a:pt x="560643" y="5343"/>
                    </a:lnTo>
                    <a:lnTo>
                      <a:pt x="552792" y="5343"/>
                    </a:lnTo>
                    <a:lnTo>
                      <a:pt x="533725" y="1490"/>
                    </a:lnTo>
                    <a:lnTo>
                      <a:pt x="531515" y="0"/>
                    </a:lnTo>
                    <a:close/>
                  </a:path>
                </a:pathLst>
              </a:custGeom>
              <a:solidFill>
                <a:srgbClr val="154384"/>
              </a:solidFill>
            </p:spPr>
            <p:txBody>
              <a:bodyPr wrap="square" lIns="0" tIns="0" rIns="0" bIns="0" rtlCol="0"/>
              <a:lstStyle/>
              <a:p>
                <a:endParaRPr/>
              </a:p>
            </p:txBody>
          </p:sp>
          <p:sp>
            <p:nvSpPr>
              <p:cNvPr id="39" name="object 37">
                <a:extLst>
                  <a:ext uri="{FF2B5EF4-FFF2-40B4-BE49-F238E27FC236}">
                    <a16:creationId xmlns:a16="http://schemas.microsoft.com/office/drawing/2014/main" id="{D5F2AC1E-1FCB-430F-909B-519BD4FE39FC}"/>
                  </a:ext>
                </a:extLst>
              </p:cNvPr>
              <p:cNvSpPr/>
              <p:nvPr/>
            </p:nvSpPr>
            <p:spPr>
              <a:xfrm>
                <a:off x="11253680" y="3961335"/>
                <a:ext cx="543560" cy="465455"/>
              </a:xfrm>
              <a:custGeom>
                <a:avLst/>
                <a:gdLst/>
                <a:ahLst/>
                <a:cxnLst/>
                <a:rect l="l" t="t" r="r" b="b"/>
                <a:pathLst>
                  <a:path w="543559" h="465454">
                    <a:moveTo>
                      <a:pt x="525485" y="0"/>
                    </a:moveTo>
                    <a:lnTo>
                      <a:pt x="0" y="445018"/>
                    </a:lnTo>
                    <a:lnTo>
                      <a:pt x="11104" y="445018"/>
                    </a:lnTo>
                    <a:lnTo>
                      <a:pt x="11104" y="465396"/>
                    </a:lnTo>
                    <a:lnTo>
                      <a:pt x="543057" y="14900"/>
                    </a:lnTo>
                    <a:lnTo>
                      <a:pt x="529255" y="5590"/>
                    </a:lnTo>
                    <a:lnTo>
                      <a:pt x="525485" y="0"/>
                    </a:lnTo>
                    <a:close/>
                  </a:path>
                </a:pathLst>
              </a:custGeom>
              <a:solidFill>
                <a:srgbClr val="164484"/>
              </a:solidFill>
            </p:spPr>
            <p:txBody>
              <a:bodyPr wrap="square" lIns="0" tIns="0" rIns="0" bIns="0" rtlCol="0"/>
              <a:lstStyle/>
              <a:p>
                <a:endParaRPr/>
              </a:p>
            </p:txBody>
          </p:sp>
          <p:sp>
            <p:nvSpPr>
              <p:cNvPr id="40" name="object 38">
                <a:extLst>
                  <a:ext uri="{FF2B5EF4-FFF2-40B4-BE49-F238E27FC236}">
                    <a16:creationId xmlns:a16="http://schemas.microsoft.com/office/drawing/2014/main" id="{BEA0C00F-BFD2-4E72-B3BA-F1822C9EA210}"/>
                  </a:ext>
                </a:extLst>
              </p:cNvPr>
              <p:cNvSpPr/>
              <p:nvPr/>
            </p:nvSpPr>
            <p:spPr>
              <a:xfrm>
                <a:off x="11219303" y="3939885"/>
                <a:ext cx="560705" cy="466725"/>
              </a:xfrm>
              <a:custGeom>
                <a:avLst/>
                <a:gdLst/>
                <a:ahLst/>
                <a:cxnLst/>
                <a:rect l="l" t="t" r="r" b="b"/>
                <a:pathLst>
                  <a:path w="560704" h="466725">
                    <a:moveTo>
                      <a:pt x="550813" y="0"/>
                    </a:moveTo>
                    <a:lnTo>
                      <a:pt x="0" y="466467"/>
                    </a:lnTo>
                    <a:lnTo>
                      <a:pt x="35155" y="466467"/>
                    </a:lnTo>
                    <a:lnTo>
                      <a:pt x="560147" y="21872"/>
                    </a:lnTo>
                    <a:lnTo>
                      <a:pt x="553129" y="11464"/>
                    </a:lnTo>
                    <a:lnTo>
                      <a:pt x="550813" y="0"/>
                    </a:lnTo>
                    <a:close/>
                  </a:path>
                </a:pathLst>
              </a:custGeom>
              <a:solidFill>
                <a:srgbClr val="164485"/>
              </a:solidFill>
            </p:spPr>
            <p:txBody>
              <a:bodyPr wrap="square" lIns="0" tIns="0" rIns="0" bIns="0" rtlCol="0"/>
              <a:lstStyle/>
              <a:p>
                <a:endParaRPr/>
              </a:p>
            </p:txBody>
          </p:sp>
          <p:sp>
            <p:nvSpPr>
              <p:cNvPr id="41" name="object 39">
                <a:extLst>
                  <a:ext uri="{FF2B5EF4-FFF2-40B4-BE49-F238E27FC236}">
                    <a16:creationId xmlns:a16="http://schemas.microsoft.com/office/drawing/2014/main" id="{1DF2C28F-819E-4279-8C9E-018F02AF693B}"/>
                  </a:ext>
                </a:extLst>
              </p:cNvPr>
              <p:cNvSpPr/>
              <p:nvPr/>
            </p:nvSpPr>
            <p:spPr>
              <a:xfrm>
                <a:off x="11184494" y="3911712"/>
                <a:ext cx="586105" cy="494665"/>
              </a:xfrm>
              <a:custGeom>
                <a:avLst/>
                <a:gdLst/>
                <a:ahLst/>
                <a:cxnLst/>
                <a:rect l="l" t="t" r="r" b="b"/>
                <a:pathLst>
                  <a:path w="586104" h="494664">
                    <a:moveTo>
                      <a:pt x="584087" y="0"/>
                    </a:moveTo>
                    <a:lnTo>
                      <a:pt x="0" y="494641"/>
                    </a:lnTo>
                    <a:lnTo>
                      <a:pt x="35179" y="494641"/>
                    </a:lnTo>
                    <a:lnTo>
                      <a:pt x="585681" y="28465"/>
                    </a:lnTo>
                    <a:lnTo>
                      <a:pt x="584087" y="20575"/>
                    </a:lnTo>
                    <a:lnTo>
                      <a:pt x="584087" y="0"/>
                    </a:lnTo>
                    <a:close/>
                  </a:path>
                </a:pathLst>
              </a:custGeom>
              <a:solidFill>
                <a:srgbClr val="164586"/>
              </a:solidFill>
            </p:spPr>
            <p:txBody>
              <a:bodyPr wrap="square" lIns="0" tIns="0" rIns="0" bIns="0" rtlCol="0"/>
              <a:lstStyle/>
              <a:p>
                <a:endParaRPr/>
              </a:p>
            </p:txBody>
          </p:sp>
          <p:sp>
            <p:nvSpPr>
              <p:cNvPr id="42" name="object 40">
                <a:extLst>
                  <a:ext uri="{FF2B5EF4-FFF2-40B4-BE49-F238E27FC236}">
                    <a16:creationId xmlns:a16="http://schemas.microsoft.com/office/drawing/2014/main" id="{9B6AD7F9-A7F0-4672-BDDC-FAF974708BA7}"/>
                  </a:ext>
                </a:extLst>
              </p:cNvPr>
              <p:cNvSpPr/>
              <p:nvPr/>
            </p:nvSpPr>
            <p:spPr>
              <a:xfrm>
                <a:off x="11150115" y="3882591"/>
                <a:ext cx="618490" cy="523875"/>
              </a:xfrm>
              <a:custGeom>
                <a:avLst/>
                <a:gdLst/>
                <a:ahLst/>
                <a:cxnLst/>
                <a:rect l="l" t="t" r="r" b="b"/>
                <a:pathLst>
                  <a:path w="618490" h="523875">
                    <a:moveTo>
                      <a:pt x="618467" y="0"/>
                    </a:moveTo>
                    <a:lnTo>
                      <a:pt x="0" y="523761"/>
                    </a:lnTo>
                    <a:lnTo>
                      <a:pt x="34799" y="523761"/>
                    </a:lnTo>
                    <a:lnTo>
                      <a:pt x="618467" y="29476"/>
                    </a:lnTo>
                    <a:lnTo>
                      <a:pt x="618467" y="0"/>
                    </a:lnTo>
                    <a:close/>
                  </a:path>
                </a:pathLst>
              </a:custGeom>
              <a:solidFill>
                <a:srgbClr val="164687"/>
              </a:solidFill>
            </p:spPr>
            <p:txBody>
              <a:bodyPr wrap="square" lIns="0" tIns="0" rIns="0" bIns="0" rtlCol="0"/>
              <a:lstStyle/>
              <a:p>
                <a:endParaRPr/>
              </a:p>
            </p:txBody>
          </p:sp>
          <p:sp>
            <p:nvSpPr>
              <p:cNvPr id="43" name="object 41">
                <a:extLst>
                  <a:ext uri="{FF2B5EF4-FFF2-40B4-BE49-F238E27FC236}">
                    <a16:creationId xmlns:a16="http://schemas.microsoft.com/office/drawing/2014/main" id="{7A0C1A6A-CAEA-4BF5-A99D-47BFA9C2D16C}"/>
                  </a:ext>
                </a:extLst>
              </p:cNvPr>
              <p:cNvSpPr/>
              <p:nvPr/>
            </p:nvSpPr>
            <p:spPr>
              <a:xfrm>
                <a:off x="11115725" y="3853474"/>
                <a:ext cx="653415" cy="553085"/>
              </a:xfrm>
              <a:custGeom>
                <a:avLst/>
                <a:gdLst/>
                <a:ahLst/>
                <a:cxnLst/>
                <a:rect l="l" t="t" r="r" b="b"/>
                <a:pathLst>
                  <a:path w="653415" h="553085">
                    <a:moveTo>
                      <a:pt x="652856" y="0"/>
                    </a:moveTo>
                    <a:lnTo>
                      <a:pt x="0" y="552879"/>
                    </a:lnTo>
                    <a:lnTo>
                      <a:pt x="34812" y="552879"/>
                    </a:lnTo>
                    <a:lnTo>
                      <a:pt x="652856" y="29481"/>
                    </a:lnTo>
                    <a:lnTo>
                      <a:pt x="652856" y="0"/>
                    </a:lnTo>
                    <a:close/>
                  </a:path>
                </a:pathLst>
              </a:custGeom>
              <a:solidFill>
                <a:srgbClr val="164787"/>
              </a:solidFill>
            </p:spPr>
            <p:txBody>
              <a:bodyPr wrap="square" lIns="0" tIns="0" rIns="0" bIns="0" rtlCol="0"/>
              <a:lstStyle/>
              <a:p>
                <a:endParaRPr/>
              </a:p>
            </p:txBody>
          </p:sp>
          <p:sp>
            <p:nvSpPr>
              <p:cNvPr id="44" name="object 42">
                <a:extLst>
                  <a:ext uri="{FF2B5EF4-FFF2-40B4-BE49-F238E27FC236}">
                    <a16:creationId xmlns:a16="http://schemas.microsoft.com/office/drawing/2014/main" id="{BA7310FA-9E56-4816-8457-EB47091D34C0}"/>
                  </a:ext>
                </a:extLst>
              </p:cNvPr>
              <p:cNvSpPr/>
              <p:nvPr/>
            </p:nvSpPr>
            <p:spPr>
              <a:xfrm>
                <a:off x="11080926" y="3823997"/>
                <a:ext cx="687705" cy="582930"/>
              </a:xfrm>
              <a:custGeom>
                <a:avLst/>
                <a:gdLst/>
                <a:ahLst/>
                <a:cxnLst/>
                <a:rect l="l" t="t" r="r" b="b"/>
                <a:pathLst>
                  <a:path w="687704" h="582929">
                    <a:moveTo>
                      <a:pt x="687655" y="0"/>
                    </a:moveTo>
                    <a:lnTo>
                      <a:pt x="0" y="582355"/>
                    </a:lnTo>
                    <a:lnTo>
                      <a:pt x="34855" y="582355"/>
                    </a:lnTo>
                    <a:lnTo>
                      <a:pt x="687655" y="29710"/>
                    </a:lnTo>
                    <a:lnTo>
                      <a:pt x="687655" y="0"/>
                    </a:lnTo>
                    <a:close/>
                  </a:path>
                </a:pathLst>
              </a:custGeom>
              <a:solidFill>
                <a:srgbClr val="164788"/>
              </a:solidFill>
            </p:spPr>
            <p:txBody>
              <a:bodyPr wrap="square" lIns="0" tIns="0" rIns="0" bIns="0" rtlCol="0"/>
              <a:lstStyle/>
              <a:p>
                <a:endParaRPr/>
              </a:p>
            </p:txBody>
          </p:sp>
          <p:sp>
            <p:nvSpPr>
              <p:cNvPr id="45" name="object 43">
                <a:extLst>
                  <a:ext uri="{FF2B5EF4-FFF2-40B4-BE49-F238E27FC236}">
                    <a16:creationId xmlns:a16="http://schemas.microsoft.com/office/drawing/2014/main" id="{F13CFE96-A69A-46F7-8A9E-45DD72EDD75A}"/>
                  </a:ext>
                </a:extLst>
              </p:cNvPr>
              <p:cNvSpPr/>
              <p:nvPr/>
            </p:nvSpPr>
            <p:spPr>
              <a:xfrm>
                <a:off x="11046193" y="3605915"/>
                <a:ext cx="945515" cy="800735"/>
              </a:xfrm>
              <a:custGeom>
                <a:avLst/>
                <a:gdLst/>
                <a:ahLst/>
                <a:cxnLst/>
                <a:rect l="l" t="t" r="r" b="b"/>
                <a:pathLst>
                  <a:path w="945515" h="800735">
                    <a:moveTo>
                      <a:pt x="722388" y="188668"/>
                    </a:moveTo>
                    <a:lnTo>
                      <a:pt x="0" y="800438"/>
                    </a:lnTo>
                    <a:lnTo>
                      <a:pt x="35154" y="800438"/>
                    </a:lnTo>
                    <a:lnTo>
                      <a:pt x="722388" y="218446"/>
                    </a:lnTo>
                    <a:lnTo>
                      <a:pt x="722388" y="188668"/>
                    </a:lnTo>
                    <a:close/>
                  </a:path>
                  <a:path w="945515" h="800735">
                    <a:moveTo>
                      <a:pt x="945171" y="0"/>
                    </a:moveTo>
                    <a:lnTo>
                      <a:pt x="919577" y="21674"/>
                    </a:lnTo>
                    <a:lnTo>
                      <a:pt x="945171" y="21674"/>
                    </a:lnTo>
                    <a:lnTo>
                      <a:pt x="945171" y="0"/>
                    </a:lnTo>
                    <a:close/>
                  </a:path>
                </a:pathLst>
              </a:custGeom>
              <a:solidFill>
                <a:srgbClr val="164889"/>
              </a:solidFill>
            </p:spPr>
            <p:txBody>
              <a:bodyPr wrap="square" lIns="0" tIns="0" rIns="0" bIns="0" rtlCol="0"/>
              <a:lstStyle/>
              <a:p>
                <a:endParaRPr/>
              </a:p>
            </p:txBody>
          </p:sp>
          <p:sp>
            <p:nvSpPr>
              <p:cNvPr id="46" name="object 44">
                <a:extLst>
                  <a:ext uri="{FF2B5EF4-FFF2-40B4-BE49-F238E27FC236}">
                    <a16:creationId xmlns:a16="http://schemas.microsoft.com/office/drawing/2014/main" id="{BFB36CFB-6703-4E3F-BC4A-AC0628EBDFBA}"/>
                  </a:ext>
                </a:extLst>
              </p:cNvPr>
              <p:cNvSpPr/>
              <p:nvPr/>
            </p:nvSpPr>
            <p:spPr>
              <a:xfrm>
                <a:off x="11011802" y="3576800"/>
                <a:ext cx="979805" cy="829944"/>
              </a:xfrm>
              <a:custGeom>
                <a:avLst/>
                <a:gdLst/>
                <a:ahLst/>
                <a:cxnLst/>
                <a:rect l="l" t="t" r="r" b="b"/>
                <a:pathLst>
                  <a:path w="979804" h="829945">
                    <a:moveTo>
                      <a:pt x="756779" y="188666"/>
                    </a:moveTo>
                    <a:lnTo>
                      <a:pt x="0" y="829553"/>
                    </a:lnTo>
                    <a:lnTo>
                      <a:pt x="35167" y="829553"/>
                    </a:lnTo>
                    <a:lnTo>
                      <a:pt x="756779" y="218447"/>
                    </a:lnTo>
                    <a:lnTo>
                      <a:pt x="756779" y="188666"/>
                    </a:lnTo>
                    <a:close/>
                  </a:path>
                  <a:path w="979804" h="829945">
                    <a:moveTo>
                      <a:pt x="979562" y="0"/>
                    </a:moveTo>
                    <a:lnTo>
                      <a:pt x="919588" y="50789"/>
                    </a:lnTo>
                    <a:lnTo>
                      <a:pt x="954754" y="50789"/>
                    </a:lnTo>
                    <a:lnTo>
                      <a:pt x="979562" y="29780"/>
                    </a:lnTo>
                    <a:lnTo>
                      <a:pt x="979562" y="0"/>
                    </a:lnTo>
                    <a:close/>
                  </a:path>
                </a:pathLst>
              </a:custGeom>
              <a:solidFill>
                <a:srgbClr val="164989"/>
              </a:solidFill>
            </p:spPr>
            <p:txBody>
              <a:bodyPr wrap="square" lIns="0" tIns="0" rIns="0" bIns="0" rtlCol="0"/>
              <a:lstStyle/>
              <a:p>
                <a:endParaRPr/>
              </a:p>
            </p:txBody>
          </p:sp>
          <p:sp>
            <p:nvSpPr>
              <p:cNvPr id="47" name="object 45">
                <a:extLst>
                  <a:ext uri="{FF2B5EF4-FFF2-40B4-BE49-F238E27FC236}">
                    <a16:creationId xmlns:a16="http://schemas.microsoft.com/office/drawing/2014/main" id="{4925AFCE-326B-44A0-B256-C5709702C915}"/>
                  </a:ext>
                </a:extLst>
              </p:cNvPr>
              <p:cNvSpPr/>
              <p:nvPr/>
            </p:nvSpPr>
            <p:spPr>
              <a:xfrm>
                <a:off x="10977004" y="3547321"/>
                <a:ext cx="1014730" cy="859155"/>
              </a:xfrm>
              <a:custGeom>
                <a:avLst/>
                <a:gdLst/>
                <a:ahLst/>
                <a:cxnLst/>
                <a:rect l="l" t="t" r="r" b="b"/>
                <a:pathLst>
                  <a:path w="1014729" h="859154">
                    <a:moveTo>
                      <a:pt x="791577" y="188668"/>
                    </a:moveTo>
                    <a:lnTo>
                      <a:pt x="0" y="859032"/>
                    </a:lnTo>
                    <a:lnTo>
                      <a:pt x="35202" y="859032"/>
                    </a:lnTo>
                    <a:lnTo>
                      <a:pt x="791577" y="218704"/>
                    </a:lnTo>
                    <a:lnTo>
                      <a:pt x="791577" y="188668"/>
                    </a:lnTo>
                    <a:close/>
                  </a:path>
                  <a:path w="1014729" h="859154">
                    <a:moveTo>
                      <a:pt x="1014360" y="0"/>
                    </a:moveTo>
                    <a:lnTo>
                      <a:pt x="919577" y="80268"/>
                    </a:lnTo>
                    <a:lnTo>
                      <a:pt x="955101" y="80268"/>
                    </a:lnTo>
                    <a:lnTo>
                      <a:pt x="1014360" y="30101"/>
                    </a:lnTo>
                    <a:lnTo>
                      <a:pt x="1014360" y="0"/>
                    </a:lnTo>
                    <a:close/>
                  </a:path>
                </a:pathLst>
              </a:custGeom>
              <a:solidFill>
                <a:srgbClr val="17498A"/>
              </a:solidFill>
            </p:spPr>
            <p:txBody>
              <a:bodyPr wrap="square" lIns="0" tIns="0" rIns="0" bIns="0" rtlCol="0"/>
              <a:lstStyle/>
              <a:p>
                <a:endParaRPr/>
              </a:p>
            </p:txBody>
          </p:sp>
          <p:sp>
            <p:nvSpPr>
              <p:cNvPr id="48" name="object 46">
                <a:extLst>
                  <a:ext uri="{FF2B5EF4-FFF2-40B4-BE49-F238E27FC236}">
                    <a16:creationId xmlns:a16="http://schemas.microsoft.com/office/drawing/2014/main" id="{5C7905DD-928F-49F5-A9DA-255DBCB70908}"/>
                  </a:ext>
                </a:extLst>
              </p:cNvPr>
              <p:cNvSpPr/>
              <p:nvPr/>
            </p:nvSpPr>
            <p:spPr>
              <a:xfrm>
                <a:off x="10942614" y="3518216"/>
                <a:ext cx="1049020" cy="888365"/>
              </a:xfrm>
              <a:custGeom>
                <a:avLst/>
                <a:gdLst/>
                <a:ahLst/>
                <a:cxnLst/>
                <a:rect l="l" t="t" r="r" b="b"/>
                <a:pathLst>
                  <a:path w="1049020" h="888364">
                    <a:moveTo>
                      <a:pt x="825967" y="188664"/>
                    </a:moveTo>
                    <a:lnTo>
                      <a:pt x="0" y="888137"/>
                    </a:lnTo>
                    <a:lnTo>
                      <a:pt x="35178" y="888137"/>
                    </a:lnTo>
                    <a:lnTo>
                      <a:pt x="825967" y="218440"/>
                    </a:lnTo>
                    <a:lnTo>
                      <a:pt x="825967" y="188664"/>
                    </a:lnTo>
                    <a:close/>
                  </a:path>
                  <a:path w="1049020" h="888364">
                    <a:moveTo>
                      <a:pt x="1048751" y="0"/>
                    </a:moveTo>
                    <a:lnTo>
                      <a:pt x="919598" y="109373"/>
                    </a:lnTo>
                    <a:lnTo>
                      <a:pt x="954756" y="109373"/>
                    </a:lnTo>
                    <a:lnTo>
                      <a:pt x="1048751" y="29772"/>
                    </a:lnTo>
                    <a:lnTo>
                      <a:pt x="1048751" y="0"/>
                    </a:lnTo>
                    <a:close/>
                  </a:path>
                </a:pathLst>
              </a:custGeom>
              <a:solidFill>
                <a:srgbClr val="174A8B"/>
              </a:solidFill>
            </p:spPr>
            <p:txBody>
              <a:bodyPr wrap="square" lIns="0" tIns="0" rIns="0" bIns="0" rtlCol="0"/>
              <a:lstStyle/>
              <a:p>
                <a:endParaRPr/>
              </a:p>
            </p:txBody>
          </p:sp>
          <p:sp>
            <p:nvSpPr>
              <p:cNvPr id="49" name="object 47">
                <a:extLst>
                  <a:ext uri="{FF2B5EF4-FFF2-40B4-BE49-F238E27FC236}">
                    <a16:creationId xmlns:a16="http://schemas.microsoft.com/office/drawing/2014/main" id="{3A4DED67-A4A9-4D28-9636-998D8A41DA8D}"/>
                  </a:ext>
                </a:extLst>
              </p:cNvPr>
              <p:cNvSpPr/>
              <p:nvPr/>
            </p:nvSpPr>
            <p:spPr>
              <a:xfrm>
                <a:off x="10873435" y="3459632"/>
                <a:ext cx="1118235" cy="946785"/>
              </a:xfrm>
              <a:custGeom>
                <a:avLst/>
                <a:gdLst/>
                <a:ahLst/>
                <a:cxnLst/>
                <a:rect l="l" t="t" r="r" b="b"/>
                <a:pathLst>
                  <a:path w="1118234" h="946785">
                    <a:moveTo>
                      <a:pt x="1117930" y="0"/>
                    </a:moveTo>
                    <a:lnTo>
                      <a:pt x="0" y="946721"/>
                    </a:lnTo>
                    <a:lnTo>
                      <a:pt x="34810" y="946721"/>
                    </a:lnTo>
                    <a:lnTo>
                      <a:pt x="35179" y="946721"/>
                    </a:lnTo>
                    <a:lnTo>
                      <a:pt x="69977" y="946721"/>
                    </a:lnTo>
                    <a:lnTo>
                      <a:pt x="895146" y="247916"/>
                    </a:lnTo>
                    <a:lnTo>
                      <a:pt x="895146" y="218706"/>
                    </a:lnTo>
                    <a:lnTo>
                      <a:pt x="895146" y="218147"/>
                    </a:lnTo>
                    <a:lnTo>
                      <a:pt x="895146" y="216916"/>
                    </a:lnTo>
                    <a:lnTo>
                      <a:pt x="898994" y="197866"/>
                    </a:lnTo>
                    <a:lnTo>
                      <a:pt x="909497" y="182308"/>
                    </a:lnTo>
                    <a:lnTo>
                      <a:pt x="925068" y="171818"/>
                    </a:lnTo>
                    <a:lnTo>
                      <a:pt x="944143" y="167957"/>
                    </a:lnTo>
                    <a:lnTo>
                      <a:pt x="954392" y="167957"/>
                    </a:lnTo>
                    <a:lnTo>
                      <a:pt x="955078" y="167957"/>
                    </a:lnTo>
                    <a:lnTo>
                      <a:pt x="989545" y="167957"/>
                    </a:lnTo>
                    <a:lnTo>
                      <a:pt x="1117930" y="59245"/>
                    </a:lnTo>
                    <a:lnTo>
                      <a:pt x="1117930" y="30099"/>
                    </a:lnTo>
                    <a:lnTo>
                      <a:pt x="1117930" y="29476"/>
                    </a:lnTo>
                    <a:lnTo>
                      <a:pt x="1117930" y="0"/>
                    </a:lnTo>
                    <a:close/>
                  </a:path>
                </a:pathLst>
              </a:custGeom>
              <a:solidFill>
                <a:srgbClr val="174B8C"/>
              </a:solidFill>
            </p:spPr>
            <p:txBody>
              <a:bodyPr wrap="square" lIns="0" tIns="0" rIns="0" bIns="0" rtlCol="0"/>
              <a:lstStyle/>
              <a:p>
                <a:endParaRPr/>
              </a:p>
            </p:txBody>
          </p:sp>
          <p:sp>
            <p:nvSpPr>
              <p:cNvPr id="50" name="object 48">
                <a:extLst>
                  <a:ext uri="{FF2B5EF4-FFF2-40B4-BE49-F238E27FC236}">
                    <a16:creationId xmlns:a16="http://schemas.microsoft.com/office/drawing/2014/main" id="{2B13726E-19E2-4EDB-A541-36DD7202B0D0}"/>
                  </a:ext>
                </a:extLst>
              </p:cNvPr>
              <p:cNvSpPr/>
              <p:nvPr/>
            </p:nvSpPr>
            <p:spPr>
              <a:xfrm>
                <a:off x="10844258" y="3430511"/>
                <a:ext cx="1147445" cy="975994"/>
              </a:xfrm>
              <a:custGeom>
                <a:avLst/>
                <a:gdLst/>
                <a:ahLst/>
                <a:cxnLst/>
                <a:rect l="l" t="t" r="r" b="b"/>
                <a:pathLst>
                  <a:path w="1147445" h="975995">
                    <a:moveTo>
                      <a:pt x="1147106" y="0"/>
                    </a:moveTo>
                    <a:lnTo>
                      <a:pt x="0" y="971439"/>
                    </a:lnTo>
                    <a:lnTo>
                      <a:pt x="21797" y="975842"/>
                    </a:lnTo>
                    <a:lnTo>
                      <a:pt x="29968" y="975842"/>
                    </a:lnTo>
                    <a:lnTo>
                      <a:pt x="1147106" y="29770"/>
                    </a:lnTo>
                    <a:lnTo>
                      <a:pt x="1147106" y="0"/>
                    </a:lnTo>
                    <a:close/>
                  </a:path>
                </a:pathLst>
              </a:custGeom>
              <a:solidFill>
                <a:srgbClr val="174C8D"/>
              </a:solidFill>
            </p:spPr>
            <p:txBody>
              <a:bodyPr wrap="square" lIns="0" tIns="0" rIns="0" bIns="0" rtlCol="0"/>
              <a:lstStyle/>
              <a:p>
                <a:endParaRPr/>
              </a:p>
            </p:txBody>
          </p:sp>
          <p:sp>
            <p:nvSpPr>
              <p:cNvPr id="51" name="object 49">
                <a:extLst>
                  <a:ext uri="{FF2B5EF4-FFF2-40B4-BE49-F238E27FC236}">
                    <a16:creationId xmlns:a16="http://schemas.microsoft.com/office/drawing/2014/main" id="{ADD1EE1A-8F7F-40EB-86A0-E88EA26D292C}"/>
                  </a:ext>
                </a:extLst>
              </p:cNvPr>
              <p:cNvSpPr/>
              <p:nvPr/>
            </p:nvSpPr>
            <p:spPr>
              <a:xfrm>
                <a:off x="10805630" y="3371926"/>
                <a:ext cx="1186180" cy="1030605"/>
              </a:xfrm>
              <a:custGeom>
                <a:avLst/>
                <a:gdLst/>
                <a:ahLst/>
                <a:cxnLst/>
                <a:rect l="l" t="t" r="r" b="b"/>
                <a:pathLst>
                  <a:path w="1186179" h="1030604">
                    <a:moveTo>
                      <a:pt x="1185735" y="0"/>
                    </a:moveTo>
                    <a:lnTo>
                      <a:pt x="0" y="1004150"/>
                    </a:lnTo>
                    <a:lnTo>
                      <a:pt x="4914" y="1011428"/>
                    </a:lnTo>
                    <a:lnTo>
                      <a:pt x="16764" y="1019429"/>
                    </a:lnTo>
                    <a:lnTo>
                      <a:pt x="29857" y="1028255"/>
                    </a:lnTo>
                    <a:lnTo>
                      <a:pt x="39243" y="1030160"/>
                    </a:lnTo>
                    <a:lnTo>
                      <a:pt x="1185735" y="59245"/>
                    </a:lnTo>
                    <a:lnTo>
                      <a:pt x="1185735" y="29832"/>
                    </a:lnTo>
                    <a:lnTo>
                      <a:pt x="1185735" y="29464"/>
                    </a:lnTo>
                    <a:lnTo>
                      <a:pt x="1185735" y="0"/>
                    </a:lnTo>
                    <a:close/>
                  </a:path>
                </a:pathLst>
              </a:custGeom>
              <a:solidFill>
                <a:srgbClr val="174D8E"/>
              </a:solidFill>
            </p:spPr>
            <p:txBody>
              <a:bodyPr wrap="square" lIns="0" tIns="0" rIns="0" bIns="0" rtlCol="0"/>
              <a:lstStyle/>
              <a:p>
                <a:endParaRPr/>
              </a:p>
            </p:txBody>
          </p:sp>
          <p:sp>
            <p:nvSpPr>
              <p:cNvPr id="52" name="object 50">
                <a:extLst>
                  <a:ext uri="{FF2B5EF4-FFF2-40B4-BE49-F238E27FC236}">
                    <a16:creationId xmlns:a16="http://schemas.microsoft.com/office/drawing/2014/main" id="{3B9093E0-5E20-4D39-BDD9-961FC906E2A3}"/>
                  </a:ext>
                </a:extLst>
              </p:cNvPr>
              <p:cNvSpPr/>
              <p:nvPr/>
            </p:nvSpPr>
            <p:spPr>
              <a:xfrm>
                <a:off x="10793493" y="3342792"/>
                <a:ext cx="1198245" cy="1033780"/>
              </a:xfrm>
              <a:custGeom>
                <a:avLst/>
                <a:gdLst/>
                <a:ahLst/>
                <a:cxnLst/>
                <a:rect l="l" t="t" r="r" b="b"/>
                <a:pathLst>
                  <a:path w="1198245" h="1033779">
                    <a:moveTo>
                      <a:pt x="1197872" y="0"/>
                    </a:moveTo>
                    <a:lnTo>
                      <a:pt x="0" y="1014443"/>
                    </a:lnTo>
                    <a:lnTo>
                      <a:pt x="233" y="1015598"/>
                    </a:lnTo>
                    <a:lnTo>
                      <a:pt x="12302" y="1033506"/>
                    </a:lnTo>
                    <a:lnTo>
                      <a:pt x="1197872" y="29481"/>
                    </a:lnTo>
                    <a:lnTo>
                      <a:pt x="1197872" y="0"/>
                    </a:lnTo>
                    <a:close/>
                  </a:path>
                </a:pathLst>
              </a:custGeom>
              <a:solidFill>
                <a:srgbClr val="174E8F"/>
              </a:solidFill>
            </p:spPr>
            <p:txBody>
              <a:bodyPr wrap="square" lIns="0" tIns="0" rIns="0" bIns="0" rtlCol="0"/>
              <a:lstStyle/>
              <a:p>
                <a:endParaRPr/>
              </a:p>
            </p:txBody>
          </p:sp>
          <p:sp>
            <p:nvSpPr>
              <p:cNvPr id="53" name="object 51">
                <a:extLst>
                  <a:ext uri="{FF2B5EF4-FFF2-40B4-BE49-F238E27FC236}">
                    <a16:creationId xmlns:a16="http://schemas.microsoft.com/office/drawing/2014/main" id="{FFC8405D-FC73-486E-81A1-C02A275908A5}"/>
                  </a:ext>
                </a:extLst>
              </p:cNvPr>
              <p:cNvSpPr/>
              <p:nvPr/>
            </p:nvSpPr>
            <p:spPr>
              <a:xfrm>
                <a:off x="10788474" y="3313690"/>
                <a:ext cx="1203325" cy="1043940"/>
              </a:xfrm>
              <a:custGeom>
                <a:avLst/>
                <a:gdLst/>
                <a:ahLst/>
                <a:cxnLst/>
                <a:rect l="l" t="t" r="r" b="b"/>
                <a:pathLst>
                  <a:path w="1203325" h="1043939">
                    <a:moveTo>
                      <a:pt x="1202890" y="0"/>
                    </a:moveTo>
                    <a:lnTo>
                      <a:pt x="0" y="1018683"/>
                    </a:lnTo>
                    <a:lnTo>
                      <a:pt x="5079" y="1043849"/>
                    </a:lnTo>
                    <a:lnTo>
                      <a:pt x="1202890" y="29470"/>
                    </a:lnTo>
                    <a:lnTo>
                      <a:pt x="1202890" y="0"/>
                    </a:lnTo>
                    <a:close/>
                  </a:path>
                </a:pathLst>
              </a:custGeom>
              <a:solidFill>
                <a:srgbClr val="184F90"/>
              </a:solidFill>
            </p:spPr>
            <p:txBody>
              <a:bodyPr wrap="square" lIns="0" tIns="0" rIns="0" bIns="0" rtlCol="0"/>
              <a:lstStyle/>
              <a:p>
                <a:endParaRPr/>
              </a:p>
            </p:txBody>
          </p:sp>
          <p:sp>
            <p:nvSpPr>
              <p:cNvPr id="54" name="object 52">
                <a:extLst>
                  <a:ext uri="{FF2B5EF4-FFF2-40B4-BE49-F238E27FC236}">
                    <a16:creationId xmlns:a16="http://schemas.microsoft.com/office/drawing/2014/main" id="{747BE8BC-2767-4293-9D3D-B0C359112721}"/>
                  </a:ext>
                </a:extLst>
              </p:cNvPr>
              <p:cNvSpPr/>
              <p:nvPr/>
            </p:nvSpPr>
            <p:spPr>
              <a:xfrm>
                <a:off x="10787558" y="3258629"/>
                <a:ext cx="1203960" cy="1073785"/>
              </a:xfrm>
              <a:custGeom>
                <a:avLst/>
                <a:gdLst/>
                <a:ahLst/>
                <a:cxnLst/>
                <a:rect l="l" t="t" r="r" b="b"/>
                <a:pathLst>
                  <a:path w="1203959" h="1073785">
                    <a:moveTo>
                      <a:pt x="1203807" y="22390"/>
                    </a:moveTo>
                    <a:lnTo>
                      <a:pt x="1199273" y="0"/>
                    </a:lnTo>
                    <a:lnTo>
                      <a:pt x="0" y="1015936"/>
                    </a:lnTo>
                    <a:lnTo>
                      <a:pt x="0" y="1045057"/>
                    </a:lnTo>
                    <a:lnTo>
                      <a:pt x="0" y="1045413"/>
                    </a:lnTo>
                    <a:lnTo>
                      <a:pt x="0" y="1069200"/>
                    </a:lnTo>
                    <a:lnTo>
                      <a:pt x="914" y="1073746"/>
                    </a:lnTo>
                    <a:lnTo>
                      <a:pt x="1203807" y="55422"/>
                    </a:lnTo>
                    <a:lnTo>
                      <a:pt x="1203807" y="25958"/>
                    </a:lnTo>
                    <a:lnTo>
                      <a:pt x="1203807" y="25603"/>
                    </a:lnTo>
                    <a:lnTo>
                      <a:pt x="1203807" y="22390"/>
                    </a:lnTo>
                    <a:close/>
                  </a:path>
                </a:pathLst>
              </a:custGeom>
              <a:solidFill>
                <a:srgbClr val="185091"/>
              </a:solidFill>
            </p:spPr>
            <p:txBody>
              <a:bodyPr wrap="square" lIns="0" tIns="0" rIns="0" bIns="0" rtlCol="0"/>
              <a:lstStyle/>
              <a:p>
                <a:endParaRPr/>
              </a:p>
            </p:txBody>
          </p:sp>
          <p:sp>
            <p:nvSpPr>
              <p:cNvPr id="55" name="object 53">
                <a:extLst>
                  <a:ext uri="{FF2B5EF4-FFF2-40B4-BE49-F238E27FC236}">
                    <a16:creationId xmlns:a16="http://schemas.microsoft.com/office/drawing/2014/main" id="{EE3C2C93-5754-4971-94C3-8F8C58A2E5A3}"/>
                  </a:ext>
                </a:extLst>
              </p:cNvPr>
              <p:cNvSpPr/>
              <p:nvPr/>
            </p:nvSpPr>
            <p:spPr>
              <a:xfrm>
                <a:off x="10787557" y="3238021"/>
                <a:ext cx="1199515" cy="1036955"/>
              </a:xfrm>
              <a:custGeom>
                <a:avLst/>
                <a:gdLst/>
                <a:ahLst/>
                <a:cxnLst/>
                <a:rect l="l" t="t" r="r" b="b"/>
                <a:pathLst>
                  <a:path w="1199515" h="1036954">
                    <a:moveTo>
                      <a:pt x="1189237" y="0"/>
                    </a:moveTo>
                    <a:lnTo>
                      <a:pt x="0" y="1007118"/>
                    </a:lnTo>
                    <a:lnTo>
                      <a:pt x="0" y="1036900"/>
                    </a:lnTo>
                    <a:lnTo>
                      <a:pt x="1199398" y="21176"/>
                    </a:lnTo>
                    <a:lnTo>
                      <a:pt x="1197635" y="12448"/>
                    </a:lnTo>
                    <a:lnTo>
                      <a:pt x="1189237" y="0"/>
                    </a:lnTo>
                    <a:close/>
                  </a:path>
                </a:pathLst>
              </a:custGeom>
              <a:solidFill>
                <a:srgbClr val="185192"/>
              </a:solidFill>
            </p:spPr>
            <p:txBody>
              <a:bodyPr wrap="square" lIns="0" tIns="0" rIns="0" bIns="0" rtlCol="0"/>
              <a:lstStyle/>
              <a:p>
                <a:endParaRPr/>
              </a:p>
            </p:txBody>
          </p:sp>
          <p:sp>
            <p:nvSpPr>
              <p:cNvPr id="56" name="object 54">
                <a:extLst>
                  <a:ext uri="{FF2B5EF4-FFF2-40B4-BE49-F238E27FC236}">
                    <a16:creationId xmlns:a16="http://schemas.microsoft.com/office/drawing/2014/main" id="{0093DC82-641D-4A0B-BFAC-E9006A38A6F6}"/>
                  </a:ext>
                </a:extLst>
              </p:cNvPr>
              <p:cNvSpPr/>
              <p:nvPr/>
            </p:nvSpPr>
            <p:spPr>
              <a:xfrm>
                <a:off x="10787558" y="3208515"/>
                <a:ext cx="1189990" cy="1036955"/>
              </a:xfrm>
              <a:custGeom>
                <a:avLst/>
                <a:gdLst/>
                <a:ahLst/>
                <a:cxnLst/>
                <a:rect l="l" t="t" r="r" b="b"/>
                <a:pathLst>
                  <a:path w="1189990" h="1036954">
                    <a:moveTo>
                      <a:pt x="1189507" y="29933"/>
                    </a:moveTo>
                    <a:lnTo>
                      <a:pt x="1180795" y="17018"/>
                    </a:lnTo>
                    <a:lnTo>
                      <a:pt x="1174762" y="12954"/>
                    </a:lnTo>
                    <a:lnTo>
                      <a:pt x="1174572" y="12814"/>
                    </a:lnTo>
                    <a:lnTo>
                      <a:pt x="1155839" y="190"/>
                    </a:lnTo>
                    <a:lnTo>
                      <a:pt x="1154887" y="0"/>
                    </a:lnTo>
                    <a:lnTo>
                      <a:pt x="0" y="978052"/>
                    </a:lnTo>
                    <a:lnTo>
                      <a:pt x="0" y="1007186"/>
                    </a:lnTo>
                    <a:lnTo>
                      <a:pt x="0" y="1007821"/>
                    </a:lnTo>
                    <a:lnTo>
                      <a:pt x="0" y="1036942"/>
                    </a:lnTo>
                    <a:lnTo>
                      <a:pt x="1189507" y="29933"/>
                    </a:lnTo>
                    <a:close/>
                  </a:path>
                </a:pathLst>
              </a:custGeom>
              <a:solidFill>
                <a:srgbClr val="185293"/>
              </a:solidFill>
            </p:spPr>
            <p:txBody>
              <a:bodyPr wrap="square" lIns="0" tIns="0" rIns="0" bIns="0" rtlCol="0"/>
              <a:lstStyle/>
              <a:p>
                <a:endParaRPr/>
              </a:p>
            </p:txBody>
          </p:sp>
          <p:sp>
            <p:nvSpPr>
              <p:cNvPr id="57" name="object 55">
                <a:extLst>
                  <a:ext uri="{FF2B5EF4-FFF2-40B4-BE49-F238E27FC236}">
                    <a16:creationId xmlns:a16="http://schemas.microsoft.com/office/drawing/2014/main" id="{D172782C-A581-4C82-A8F1-28F07C9B05DA}"/>
                  </a:ext>
                </a:extLst>
              </p:cNvPr>
              <p:cNvSpPr/>
              <p:nvPr/>
            </p:nvSpPr>
            <p:spPr>
              <a:xfrm>
                <a:off x="10787557" y="3202907"/>
                <a:ext cx="1155700" cy="984885"/>
              </a:xfrm>
              <a:custGeom>
                <a:avLst/>
                <a:gdLst/>
                <a:ahLst/>
                <a:cxnLst/>
                <a:rect l="l" t="t" r="r" b="b"/>
                <a:pathLst>
                  <a:path w="1155700" h="984885">
                    <a:moveTo>
                      <a:pt x="1127134" y="0"/>
                    </a:moveTo>
                    <a:lnTo>
                      <a:pt x="0" y="954526"/>
                    </a:lnTo>
                    <a:lnTo>
                      <a:pt x="0" y="984307"/>
                    </a:lnTo>
                    <a:lnTo>
                      <a:pt x="1155522" y="5729"/>
                    </a:lnTo>
                    <a:lnTo>
                      <a:pt x="1127134" y="0"/>
                    </a:lnTo>
                    <a:close/>
                  </a:path>
                </a:pathLst>
              </a:custGeom>
              <a:solidFill>
                <a:srgbClr val="185394"/>
              </a:solidFill>
            </p:spPr>
            <p:txBody>
              <a:bodyPr wrap="square" lIns="0" tIns="0" rIns="0" bIns="0" rtlCol="0"/>
              <a:lstStyle/>
              <a:p>
                <a:endParaRPr/>
              </a:p>
            </p:txBody>
          </p:sp>
          <p:sp>
            <p:nvSpPr>
              <p:cNvPr id="58" name="object 56">
                <a:extLst>
                  <a:ext uri="{FF2B5EF4-FFF2-40B4-BE49-F238E27FC236}">
                    <a16:creationId xmlns:a16="http://schemas.microsoft.com/office/drawing/2014/main" id="{A7301B95-D18A-4F52-A6F0-CCF2B6B4B112}"/>
                  </a:ext>
                </a:extLst>
              </p:cNvPr>
              <p:cNvSpPr/>
              <p:nvPr/>
            </p:nvSpPr>
            <p:spPr>
              <a:xfrm>
                <a:off x="10787557" y="3202533"/>
                <a:ext cx="1127760" cy="955675"/>
              </a:xfrm>
              <a:custGeom>
                <a:avLst/>
                <a:gdLst/>
                <a:ahLst/>
                <a:cxnLst/>
                <a:rect l="l" t="t" r="r" b="b"/>
                <a:pathLst>
                  <a:path w="1127759" h="955675">
                    <a:moveTo>
                      <a:pt x="1125283" y="0"/>
                    </a:moveTo>
                    <a:lnTo>
                      <a:pt x="1093185" y="0"/>
                    </a:lnTo>
                    <a:lnTo>
                      <a:pt x="0" y="925463"/>
                    </a:lnTo>
                    <a:lnTo>
                      <a:pt x="0" y="955229"/>
                    </a:lnTo>
                    <a:lnTo>
                      <a:pt x="1127755" y="498"/>
                    </a:lnTo>
                    <a:lnTo>
                      <a:pt x="1125283" y="0"/>
                    </a:lnTo>
                    <a:close/>
                  </a:path>
                </a:pathLst>
              </a:custGeom>
              <a:solidFill>
                <a:srgbClr val="185495"/>
              </a:solidFill>
            </p:spPr>
            <p:txBody>
              <a:bodyPr wrap="square" lIns="0" tIns="0" rIns="0" bIns="0" rtlCol="0"/>
              <a:lstStyle/>
              <a:p>
                <a:endParaRPr/>
              </a:p>
            </p:txBody>
          </p:sp>
          <p:sp>
            <p:nvSpPr>
              <p:cNvPr id="59" name="object 57">
                <a:extLst>
                  <a:ext uri="{FF2B5EF4-FFF2-40B4-BE49-F238E27FC236}">
                    <a16:creationId xmlns:a16="http://schemas.microsoft.com/office/drawing/2014/main" id="{F6BF8F3B-7097-49A0-B719-8BCB8D421F45}"/>
                  </a:ext>
                </a:extLst>
              </p:cNvPr>
              <p:cNvSpPr/>
              <p:nvPr/>
            </p:nvSpPr>
            <p:spPr>
              <a:xfrm>
                <a:off x="10787557" y="3202533"/>
                <a:ext cx="1094105" cy="926465"/>
              </a:xfrm>
              <a:custGeom>
                <a:avLst/>
                <a:gdLst/>
                <a:ahLst/>
                <a:cxnLst/>
                <a:rect l="l" t="t" r="r" b="b"/>
                <a:pathLst>
                  <a:path w="1094104" h="926464">
                    <a:moveTo>
                      <a:pt x="1093566" y="0"/>
                    </a:moveTo>
                    <a:lnTo>
                      <a:pt x="1058386" y="0"/>
                    </a:lnTo>
                    <a:lnTo>
                      <a:pt x="0" y="896306"/>
                    </a:lnTo>
                    <a:lnTo>
                      <a:pt x="0" y="926089"/>
                    </a:lnTo>
                    <a:lnTo>
                      <a:pt x="1093566" y="0"/>
                    </a:lnTo>
                    <a:close/>
                  </a:path>
                </a:pathLst>
              </a:custGeom>
              <a:solidFill>
                <a:srgbClr val="195496"/>
              </a:solidFill>
            </p:spPr>
            <p:txBody>
              <a:bodyPr wrap="square" lIns="0" tIns="0" rIns="0" bIns="0" rtlCol="0"/>
              <a:lstStyle/>
              <a:p>
                <a:endParaRPr/>
              </a:p>
            </p:txBody>
          </p:sp>
          <p:sp>
            <p:nvSpPr>
              <p:cNvPr id="60" name="object 58">
                <a:extLst>
                  <a:ext uri="{FF2B5EF4-FFF2-40B4-BE49-F238E27FC236}">
                    <a16:creationId xmlns:a16="http://schemas.microsoft.com/office/drawing/2014/main" id="{BFB53385-DAE3-49F4-8BC9-80036DDA05CB}"/>
                  </a:ext>
                </a:extLst>
              </p:cNvPr>
              <p:cNvSpPr/>
              <p:nvPr/>
            </p:nvSpPr>
            <p:spPr>
              <a:xfrm>
                <a:off x="10787557" y="3202533"/>
                <a:ext cx="1059180" cy="897255"/>
              </a:xfrm>
              <a:custGeom>
                <a:avLst/>
                <a:gdLst/>
                <a:ahLst/>
                <a:cxnLst/>
                <a:rect l="l" t="t" r="r" b="b"/>
                <a:pathLst>
                  <a:path w="1059179" h="897254">
                    <a:moveTo>
                      <a:pt x="1059175" y="0"/>
                    </a:moveTo>
                    <a:lnTo>
                      <a:pt x="1024021" y="0"/>
                    </a:lnTo>
                    <a:lnTo>
                      <a:pt x="0" y="867194"/>
                    </a:lnTo>
                    <a:lnTo>
                      <a:pt x="0" y="896985"/>
                    </a:lnTo>
                    <a:lnTo>
                      <a:pt x="1059175" y="0"/>
                    </a:lnTo>
                    <a:close/>
                  </a:path>
                </a:pathLst>
              </a:custGeom>
              <a:solidFill>
                <a:srgbClr val="195596"/>
              </a:solidFill>
            </p:spPr>
            <p:txBody>
              <a:bodyPr wrap="square" lIns="0" tIns="0" rIns="0" bIns="0" rtlCol="0"/>
              <a:lstStyle/>
              <a:p>
                <a:endParaRPr/>
              </a:p>
            </p:txBody>
          </p:sp>
          <p:sp>
            <p:nvSpPr>
              <p:cNvPr id="61" name="object 59">
                <a:extLst>
                  <a:ext uri="{FF2B5EF4-FFF2-40B4-BE49-F238E27FC236}">
                    <a16:creationId xmlns:a16="http://schemas.microsoft.com/office/drawing/2014/main" id="{51E1D0ED-904F-478E-820F-501B9BAFF264}"/>
                  </a:ext>
                </a:extLst>
              </p:cNvPr>
              <p:cNvSpPr/>
              <p:nvPr/>
            </p:nvSpPr>
            <p:spPr>
              <a:xfrm>
                <a:off x="10787557" y="3202533"/>
                <a:ext cx="1024890" cy="868044"/>
              </a:xfrm>
              <a:custGeom>
                <a:avLst/>
                <a:gdLst/>
                <a:ahLst/>
                <a:cxnLst/>
                <a:rect l="l" t="t" r="r" b="b"/>
                <a:pathLst>
                  <a:path w="1024890" h="868045">
                    <a:moveTo>
                      <a:pt x="1024437" y="0"/>
                    </a:moveTo>
                    <a:lnTo>
                      <a:pt x="989595" y="0"/>
                    </a:lnTo>
                    <a:lnTo>
                      <a:pt x="779830" y="177582"/>
                    </a:lnTo>
                    <a:lnTo>
                      <a:pt x="779830" y="178752"/>
                    </a:lnTo>
                    <a:lnTo>
                      <a:pt x="775979" y="197811"/>
                    </a:lnTo>
                    <a:lnTo>
                      <a:pt x="765479" y="213377"/>
                    </a:lnTo>
                    <a:lnTo>
                      <a:pt x="749912" y="223874"/>
                    </a:lnTo>
                    <a:lnTo>
                      <a:pt x="730859" y="227723"/>
                    </a:lnTo>
                    <a:lnTo>
                      <a:pt x="720602" y="227723"/>
                    </a:lnTo>
                    <a:lnTo>
                      <a:pt x="0" y="837767"/>
                    </a:lnTo>
                    <a:lnTo>
                      <a:pt x="0" y="867511"/>
                    </a:lnTo>
                    <a:lnTo>
                      <a:pt x="1024437" y="0"/>
                    </a:lnTo>
                    <a:close/>
                  </a:path>
                </a:pathLst>
              </a:custGeom>
              <a:solidFill>
                <a:srgbClr val="195697"/>
              </a:solidFill>
            </p:spPr>
            <p:txBody>
              <a:bodyPr wrap="square" lIns="0" tIns="0" rIns="0" bIns="0" rtlCol="0"/>
              <a:lstStyle/>
              <a:p>
                <a:endParaRPr/>
              </a:p>
            </p:txBody>
          </p:sp>
          <p:sp>
            <p:nvSpPr>
              <p:cNvPr id="62" name="object 60">
                <a:extLst>
                  <a:ext uri="{FF2B5EF4-FFF2-40B4-BE49-F238E27FC236}">
                    <a16:creationId xmlns:a16="http://schemas.microsoft.com/office/drawing/2014/main" id="{D804AE01-A1E0-4139-9314-62E6026CF90C}"/>
                  </a:ext>
                </a:extLst>
              </p:cNvPr>
              <p:cNvSpPr/>
              <p:nvPr/>
            </p:nvSpPr>
            <p:spPr>
              <a:xfrm>
                <a:off x="10787557" y="3202533"/>
                <a:ext cx="989965" cy="838200"/>
              </a:xfrm>
              <a:custGeom>
                <a:avLst/>
                <a:gdLst/>
                <a:ahLst/>
                <a:cxnLst/>
                <a:rect l="l" t="t" r="r" b="b"/>
                <a:pathLst>
                  <a:path w="989965" h="838200">
                    <a:moveTo>
                      <a:pt x="720730" y="227723"/>
                    </a:moveTo>
                    <a:lnTo>
                      <a:pt x="685929" y="227723"/>
                    </a:lnTo>
                    <a:lnTo>
                      <a:pt x="0" y="808610"/>
                    </a:lnTo>
                    <a:lnTo>
                      <a:pt x="0" y="838090"/>
                    </a:lnTo>
                    <a:lnTo>
                      <a:pt x="720730" y="227723"/>
                    </a:lnTo>
                    <a:close/>
                  </a:path>
                  <a:path w="989965" h="838200">
                    <a:moveTo>
                      <a:pt x="989630" y="0"/>
                    </a:moveTo>
                    <a:lnTo>
                      <a:pt x="954832" y="0"/>
                    </a:lnTo>
                    <a:lnTo>
                      <a:pt x="779830" y="148202"/>
                    </a:lnTo>
                    <a:lnTo>
                      <a:pt x="779830" y="177673"/>
                    </a:lnTo>
                    <a:lnTo>
                      <a:pt x="989630" y="0"/>
                    </a:lnTo>
                    <a:close/>
                  </a:path>
                </a:pathLst>
              </a:custGeom>
              <a:solidFill>
                <a:srgbClr val="195699"/>
              </a:solidFill>
            </p:spPr>
            <p:txBody>
              <a:bodyPr wrap="square" lIns="0" tIns="0" rIns="0" bIns="0" rtlCol="0"/>
              <a:lstStyle/>
              <a:p>
                <a:endParaRPr/>
              </a:p>
            </p:txBody>
          </p:sp>
          <p:sp>
            <p:nvSpPr>
              <p:cNvPr id="63" name="object 61">
                <a:extLst>
                  <a:ext uri="{FF2B5EF4-FFF2-40B4-BE49-F238E27FC236}">
                    <a16:creationId xmlns:a16="http://schemas.microsoft.com/office/drawing/2014/main" id="{95CCAE22-3045-45E9-8400-2F8A1A018611}"/>
                  </a:ext>
                </a:extLst>
              </p:cNvPr>
              <p:cNvSpPr/>
              <p:nvPr/>
            </p:nvSpPr>
            <p:spPr>
              <a:xfrm>
                <a:off x="10787557" y="3202533"/>
                <a:ext cx="955675" cy="808990"/>
              </a:xfrm>
              <a:custGeom>
                <a:avLst/>
                <a:gdLst/>
                <a:ahLst/>
                <a:cxnLst/>
                <a:rect l="l" t="t" r="r" b="b"/>
                <a:pathLst>
                  <a:path w="955675" h="808989">
                    <a:moveTo>
                      <a:pt x="686349" y="227723"/>
                    </a:moveTo>
                    <a:lnTo>
                      <a:pt x="651542" y="227723"/>
                    </a:lnTo>
                    <a:lnTo>
                      <a:pt x="0" y="779495"/>
                    </a:lnTo>
                    <a:lnTo>
                      <a:pt x="0" y="808966"/>
                    </a:lnTo>
                    <a:lnTo>
                      <a:pt x="686349" y="227723"/>
                    </a:lnTo>
                    <a:close/>
                  </a:path>
                  <a:path w="955675" h="808989">
                    <a:moveTo>
                      <a:pt x="955252" y="0"/>
                    </a:moveTo>
                    <a:lnTo>
                      <a:pt x="920442" y="0"/>
                    </a:lnTo>
                    <a:lnTo>
                      <a:pt x="779830" y="119079"/>
                    </a:lnTo>
                    <a:lnTo>
                      <a:pt x="779830" y="148557"/>
                    </a:lnTo>
                    <a:lnTo>
                      <a:pt x="955252" y="0"/>
                    </a:lnTo>
                    <a:close/>
                  </a:path>
                </a:pathLst>
              </a:custGeom>
              <a:solidFill>
                <a:srgbClr val="195799"/>
              </a:solidFill>
            </p:spPr>
            <p:txBody>
              <a:bodyPr wrap="square" lIns="0" tIns="0" rIns="0" bIns="0" rtlCol="0"/>
              <a:lstStyle/>
              <a:p>
                <a:endParaRPr/>
              </a:p>
            </p:txBody>
          </p:sp>
          <p:sp>
            <p:nvSpPr>
              <p:cNvPr id="64" name="object 62">
                <a:extLst>
                  <a:ext uri="{FF2B5EF4-FFF2-40B4-BE49-F238E27FC236}">
                    <a16:creationId xmlns:a16="http://schemas.microsoft.com/office/drawing/2014/main" id="{124417A4-A7A0-4438-83AB-D08FCD67DC3A}"/>
                  </a:ext>
                </a:extLst>
              </p:cNvPr>
              <p:cNvSpPr/>
              <p:nvPr/>
            </p:nvSpPr>
            <p:spPr>
              <a:xfrm>
                <a:off x="10787557" y="3202533"/>
                <a:ext cx="921385" cy="779780"/>
              </a:xfrm>
              <a:custGeom>
                <a:avLst/>
                <a:gdLst/>
                <a:ahLst/>
                <a:cxnLst/>
                <a:rect l="l" t="t" r="r" b="b"/>
                <a:pathLst>
                  <a:path w="921384" h="779779">
                    <a:moveTo>
                      <a:pt x="651834" y="227723"/>
                    </a:moveTo>
                    <a:lnTo>
                      <a:pt x="617015" y="227723"/>
                    </a:lnTo>
                    <a:lnTo>
                      <a:pt x="0" y="750073"/>
                    </a:lnTo>
                    <a:lnTo>
                      <a:pt x="0" y="779550"/>
                    </a:lnTo>
                    <a:lnTo>
                      <a:pt x="651834" y="227723"/>
                    </a:lnTo>
                    <a:close/>
                  </a:path>
                  <a:path w="921384" h="779779">
                    <a:moveTo>
                      <a:pt x="920828" y="0"/>
                    </a:moveTo>
                    <a:lnTo>
                      <a:pt x="886009" y="0"/>
                    </a:lnTo>
                    <a:lnTo>
                      <a:pt x="779830" y="89887"/>
                    </a:lnTo>
                    <a:lnTo>
                      <a:pt x="779830" y="119364"/>
                    </a:lnTo>
                    <a:lnTo>
                      <a:pt x="920828" y="0"/>
                    </a:lnTo>
                    <a:close/>
                  </a:path>
                </a:pathLst>
              </a:custGeom>
              <a:solidFill>
                <a:srgbClr val="195899"/>
              </a:solidFill>
            </p:spPr>
            <p:txBody>
              <a:bodyPr wrap="square" lIns="0" tIns="0" rIns="0" bIns="0" rtlCol="0"/>
              <a:lstStyle/>
              <a:p>
                <a:endParaRPr/>
              </a:p>
            </p:txBody>
          </p:sp>
          <p:sp>
            <p:nvSpPr>
              <p:cNvPr id="65" name="object 63">
                <a:extLst>
                  <a:ext uri="{FF2B5EF4-FFF2-40B4-BE49-F238E27FC236}">
                    <a16:creationId xmlns:a16="http://schemas.microsoft.com/office/drawing/2014/main" id="{8817BDEE-AABA-4B0F-BBD7-7AC024669703}"/>
                  </a:ext>
                </a:extLst>
              </p:cNvPr>
              <p:cNvSpPr/>
              <p:nvPr/>
            </p:nvSpPr>
            <p:spPr>
              <a:xfrm>
                <a:off x="10779520" y="3202533"/>
                <a:ext cx="894715" cy="750570"/>
              </a:xfrm>
              <a:custGeom>
                <a:avLst/>
                <a:gdLst/>
                <a:ahLst/>
                <a:cxnLst/>
                <a:rect l="l" t="t" r="r" b="b"/>
                <a:pathLst>
                  <a:path w="894715" h="750570">
                    <a:moveTo>
                      <a:pt x="625202" y="227723"/>
                    </a:moveTo>
                    <a:lnTo>
                      <a:pt x="590163" y="227723"/>
                    </a:lnTo>
                    <a:lnTo>
                      <a:pt x="0" y="727659"/>
                    </a:lnTo>
                    <a:lnTo>
                      <a:pt x="8037" y="727659"/>
                    </a:lnTo>
                    <a:lnTo>
                      <a:pt x="8037" y="750383"/>
                    </a:lnTo>
                    <a:lnTo>
                      <a:pt x="625202" y="227723"/>
                    </a:lnTo>
                    <a:close/>
                  </a:path>
                  <a:path w="894715" h="750570">
                    <a:moveTo>
                      <a:pt x="894102" y="0"/>
                    </a:moveTo>
                    <a:lnTo>
                      <a:pt x="858987" y="0"/>
                    </a:lnTo>
                    <a:lnTo>
                      <a:pt x="787868" y="60245"/>
                    </a:lnTo>
                    <a:lnTo>
                      <a:pt x="787868" y="89966"/>
                    </a:lnTo>
                    <a:lnTo>
                      <a:pt x="894102" y="0"/>
                    </a:lnTo>
                    <a:close/>
                  </a:path>
                </a:pathLst>
              </a:custGeom>
              <a:solidFill>
                <a:srgbClr val="19599A"/>
              </a:solidFill>
            </p:spPr>
            <p:txBody>
              <a:bodyPr wrap="square" lIns="0" tIns="0" rIns="0" bIns="0" rtlCol="0"/>
              <a:lstStyle/>
              <a:p>
                <a:endParaRPr/>
              </a:p>
            </p:txBody>
          </p:sp>
          <p:sp>
            <p:nvSpPr>
              <p:cNvPr id="66" name="object 64">
                <a:extLst>
                  <a:ext uri="{FF2B5EF4-FFF2-40B4-BE49-F238E27FC236}">
                    <a16:creationId xmlns:a16="http://schemas.microsoft.com/office/drawing/2014/main" id="{F5F9722F-447F-484F-B239-43C46CC38666}"/>
                  </a:ext>
                </a:extLst>
              </p:cNvPr>
              <p:cNvSpPr/>
              <p:nvPr/>
            </p:nvSpPr>
            <p:spPr>
              <a:xfrm>
                <a:off x="10744846" y="3202533"/>
                <a:ext cx="894715" cy="727710"/>
              </a:xfrm>
              <a:custGeom>
                <a:avLst/>
                <a:gdLst/>
                <a:ahLst/>
                <a:cxnLst/>
                <a:rect l="l" t="t" r="r" b="b"/>
                <a:pathLst>
                  <a:path w="894715" h="727710">
                    <a:moveTo>
                      <a:pt x="625494" y="227723"/>
                    </a:moveTo>
                    <a:lnTo>
                      <a:pt x="590332" y="227723"/>
                    </a:lnTo>
                    <a:lnTo>
                      <a:pt x="0" y="727659"/>
                    </a:lnTo>
                    <a:lnTo>
                      <a:pt x="35154" y="727659"/>
                    </a:lnTo>
                    <a:lnTo>
                      <a:pt x="625494" y="227723"/>
                    </a:lnTo>
                    <a:close/>
                  </a:path>
                  <a:path w="894715" h="727710">
                    <a:moveTo>
                      <a:pt x="894397" y="0"/>
                    </a:moveTo>
                    <a:lnTo>
                      <a:pt x="859232" y="0"/>
                    </a:lnTo>
                    <a:lnTo>
                      <a:pt x="822542" y="31071"/>
                    </a:lnTo>
                    <a:lnTo>
                      <a:pt x="822542" y="60851"/>
                    </a:lnTo>
                    <a:lnTo>
                      <a:pt x="894397" y="0"/>
                    </a:lnTo>
                    <a:close/>
                  </a:path>
                </a:pathLst>
              </a:custGeom>
              <a:solidFill>
                <a:srgbClr val="19599B"/>
              </a:solidFill>
            </p:spPr>
            <p:txBody>
              <a:bodyPr wrap="square" lIns="0" tIns="0" rIns="0" bIns="0" rtlCol="0"/>
              <a:lstStyle/>
              <a:p>
                <a:endParaRPr/>
              </a:p>
            </p:txBody>
          </p:sp>
          <p:sp>
            <p:nvSpPr>
              <p:cNvPr id="67" name="object 65">
                <a:extLst>
                  <a:ext uri="{FF2B5EF4-FFF2-40B4-BE49-F238E27FC236}">
                    <a16:creationId xmlns:a16="http://schemas.microsoft.com/office/drawing/2014/main" id="{8C111794-8A9D-4360-813D-CD51A35863DF}"/>
                  </a:ext>
                </a:extLst>
              </p:cNvPr>
              <p:cNvSpPr/>
              <p:nvPr/>
            </p:nvSpPr>
            <p:spPr>
              <a:xfrm>
                <a:off x="10710092" y="3202533"/>
                <a:ext cx="894715" cy="727710"/>
              </a:xfrm>
              <a:custGeom>
                <a:avLst/>
                <a:gdLst/>
                <a:ahLst/>
                <a:cxnLst/>
                <a:rect l="l" t="t" r="r" b="b"/>
                <a:pathLst>
                  <a:path w="894715" h="727710">
                    <a:moveTo>
                      <a:pt x="625713" y="227723"/>
                    </a:moveTo>
                    <a:lnTo>
                      <a:pt x="590538" y="227723"/>
                    </a:lnTo>
                    <a:lnTo>
                      <a:pt x="0" y="727659"/>
                    </a:lnTo>
                    <a:lnTo>
                      <a:pt x="35174" y="727659"/>
                    </a:lnTo>
                    <a:lnTo>
                      <a:pt x="625713" y="227723"/>
                    </a:lnTo>
                    <a:close/>
                  </a:path>
                  <a:path w="894715" h="727710">
                    <a:moveTo>
                      <a:pt x="894706" y="0"/>
                    </a:moveTo>
                    <a:lnTo>
                      <a:pt x="859532" y="0"/>
                    </a:lnTo>
                    <a:lnTo>
                      <a:pt x="857296" y="1892"/>
                    </a:lnTo>
                    <a:lnTo>
                      <a:pt x="857296" y="31670"/>
                    </a:lnTo>
                    <a:lnTo>
                      <a:pt x="894706" y="0"/>
                    </a:lnTo>
                    <a:close/>
                  </a:path>
                </a:pathLst>
              </a:custGeom>
              <a:solidFill>
                <a:srgbClr val="1A5A9B"/>
              </a:solidFill>
            </p:spPr>
            <p:txBody>
              <a:bodyPr wrap="square" lIns="0" tIns="0" rIns="0" bIns="0" rtlCol="0"/>
              <a:lstStyle/>
              <a:p>
                <a:endParaRPr/>
              </a:p>
            </p:txBody>
          </p:sp>
          <p:sp>
            <p:nvSpPr>
              <p:cNvPr id="68" name="object 66">
                <a:extLst>
                  <a:ext uri="{FF2B5EF4-FFF2-40B4-BE49-F238E27FC236}">
                    <a16:creationId xmlns:a16="http://schemas.microsoft.com/office/drawing/2014/main" id="{B7CA0DD6-0ECC-4D8B-9BE5-46DE91A1C45A}"/>
                  </a:ext>
                </a:extLst>
              </p:cNvPr>
              <p:cNvSpPr/>
              <p:nvPr/>
            </p:nvSpPr>
            <p:spPr>
              <a:xfrm>
                <a:off x="10675657" y="3202533"/>
                <a:ext cx="894715" cy="727710"/>
              </a:xfrm>
              <a:custGeom>
                <a:avLst/>
                <a:gdLst/>
                <a:ahLst/>
                <a:cxnLst/>
                <a:rect l="l" t="t" r="r" b="b"/>
                <a:pathLst>
                  <a:path w="894715" h="727710">
                    <a:moveTo>
                      <a:pt x="625493" y="227723"/>
                    </a:moveTo>
                    <a:lnTo>
                      <a:pt x="590332" y="227723"/>
                    </a:lnTo>
                    <a:lnTo>
                      <a:pt x="0" y="727659"/>
                    </a:lnTo>
                    <a:lnTo>
                      <a:pt x="35154" y="727659"/>
                    </a:lnTo>
                    <a:lnTo>
                      <a:pt x="625493" y="227723"/>
                    </a:lnTo>
                    <a:close/>
                  </a:path>
                  <a:path w="894715" h="727710">
                    <a:moveTo>
                      <a:pt x="894397" y="0"/>
                    </a:moveTo>
                    <a:lnTo>
                      <a:pt x="891731" y="0"/>
                    </a:lnTo>
                    <a:lnTo>
                      <a:pt x="891731" y="2257"/>
                    </a:lnTo>
                    <a:lnTo>
                      <a:pt x="894397" y="0"/>
                    </a:lnTo>
                    <a:close/>
                  </a:path>
                </a:pathLst>
              </a:custGeom>
              <a:solidFill>
                <a:srgbClr val="1A5B9C"/>
              </a:solidFill>
            </p:spPr>
            <p:txBody>
              <a:bodyPr wrap="square" lIns="0" tIns="0" rIns="0" bIns="0" rtlCol="0"/>
              <a:lstStyle/>
              <a:p>
                <a:endParaRPr/>
              </a:p>
            </p:txBody>
          </p:sp>
          <p:sp>
            <p:nvSpPr>
              <p:cNvPr id="69" name="object 67">
                <a:extLst>
                  <a:ext uri="{FF2B5EF4-FFF2-40B4-BE49-F238E27FC236}">
                    <a16:creationId xmlns:a16="http://schemas.microsoft.com/office/drawing/2014/main" id="{6137F2F3-D2E0-4606-9A04-4BA58AB68296}"/>
                  </a:ext>
                </a:extLst>
              </p:cNvPr>
              <p:cNvSpPr/>
              <p:nvPr/>
            </p:nvSpPr>
            <p:spPr>
              <a:xfrm>
                <a:off x="10641266" y="3423605"/>
                <a:ext cx="626110" cy="506730"/>
              </a:xfrm>
              <a:custGeom>
                <a:avLst/>
                <a:gdLst/>
                <a:ahLst/>
                <a:cxnLst/>
                <a:rect l="l" t="t" r="r" b="b"/>
                <a:pathLst>
                  <a:path w="626109" h="506729">
                    <a:moveTo>
                      <a:pt x="598193" y="0"/>
                    </a:moveTo>
                    <a:lnTo>
                      <a:pt x="0" y="506586"/>
                    </a:lnTo>
                    <a:lnTo>
                      <a:pt x="35180" y="506586"/>
                    </a:lnTo>
                    <a:lnTo>
                      <a:pt x="625519" y="6651"/>
                    </a:lnTo>
                    <a:lnTo>
                      <a:pt x="621410" y="6651"/>
                    </a:lnTo>
                    <a:lnTo>
                      <a:pt x="602350" y="2801"/>
                    </a:lnTo>
                    <a:lnTo>
                      <a:pt x="598193" y="0"/>
                    </a:lnTo>
                    <a:close/>
                  </a:path>
                </a:pathLst>
              </a:custGeom>
              <a:solidFill>
                <a:srgbClr val="1A5B9D"/>
              </a:solidFill>
            </p:spPr>
            <p:txBody>
              <a:bodyPr wrap="square" lIns="0" tIns="0" rIns="0" bIns="0" rtlCol="0"/>
              <a:lstStyle/>
              <a:p>
                <a:endParaRPr/>
              </a:p>
            </p:txBody>
          </p:sp>
          <p:sp>
            <p:nvSpPr>
              <p:cNvPr id="70" name="object 68">
                <a:extLst>
                  <a:ext uri="{FF2B5EF4-FFF2-40B4-BE49-F238E27FC236}">
                    <a16:creationId xmlns:a16="http://schemas.microsoft.com/office/drawing/2014/main" id="{041F0F9F-1A45-4E78-A4C5-2D443F54B9BE}"/>
                  </a:ext>
                </a:extLst>
              </p:cNvPr>
              <p:cNvSpPr/>
              <p:nvPr/>
            </p:nvSpPr>
            <p:spPr>
              <a:xfrm>
                <a:off x="10606506" y="3408340"/>
                <a:ext cx="633730" cy="521970"/>
              </a:xfrm>
              <a:custGeom>
                <a:avLst/>
                <a:gdLst/>
                <a:ahLst/>
                <a:cxnLst/>
                <a:rect l="l" t="t" r="r" b="b"/>
                <a:pathLst>
                  <a:path w="633729" h="521970">
                    <a:moveTo>
                      <a:pt x="616433" y="0"/>
                    </a:moveTo>
                    <a:lnTo>
                      <a:pt x="0" y="521851"/>
                    </a:lnTo>
                    <a:lnTo>
                      <a:pt x="35171" y="521851"/>
                    </a:lnTo>
                    <a:lnTo>
                      <a:pt x="633295" y="15494"/>
                    </a:lnTo>
                    <a:lnTo>
                      <a:pt x="621540" y="7570"/>
                    </a:lnTo>
                    <a:lnTo>
                      <a:pt x="616433" y="0"/>
                    </a:lnTo>
                    <a:close/>
                  </a:path>
                </a:pathLst>
              </a:custGeom>
              <a:solidFill>
                <a:srgbClr val="1A5C9E"/>
              </a:solidFill>
            </p:spPr>
            <p:txBody>
              <a:bodyPr wrap="square" lIns="0" tIns="0" rIns="0" bIns="0" rtlCol="0"/>
              <a:lstStyle/>
              <a:p>
                <a:endParaRPr/>
              </a:p>
            </p:txBody>
          </p:sp>
          <p:sp>
            <p:nvSpPr>
              <p:cNvPr id="71" name="object 69">
                <a:extLst>
                  <a:ext uri="{FF2B5EF4-FFF2-40B4-BE49-F238E27FC236}">
                    <a16:creationId xmlns:a16="http://schemas.microsoft.com/office/drawing/2014/main" id="{7B84878F-AB30-419B-850D-4193AD5B8193}"/>
                  </a:ext>
                </a:extLst>
              </p:cNvPr>
              <p:cNvSpPr/>
              <p:nvPr/>
            </p:nvSpPr>
            <p:spPr>
              <a:xfrm>
                <a:off x="10580117" y="3386036"/>
                <a:ext cx="643255" cy="544195"/>
              </a:xfrm>
              <a:custGeom>
                <a:avLst/>
                <a:gdLst/>
                <a:ahLst/>
                <a:cxnLst/>
                <a:rect l="l" t="t" r="r" b="b"/>
                <a:pathLst>
                  <a:path w="643254" h="544195">
                    <a:moveTo>
                      <a:pt x="634535" y="0"/>
                    </a:moveTo>
                    <a:lnTo>
                      <a:pt x="0" y="537370"/>
                    </a:lnTo>
                    <a:lnTo>
                      <a:pt x="6003" y="541419"/>
                    </a:lnTo>
                    <a:lnTo>
                      <a:pt x="19556" y="544156"/>
                    </a:lnTo>
                    <a:lnTo>
                      <a:pt x="27140" y="544156"/>
                    </a:lnTo>
                    <a:lnTo>
                      <a:pt x="643017" y="22594"/>
                    </a:lnTo>
                    <a:lnTo>
                      <a:pt x="637427" y="14308"/>
                    </a:lnTo>
                    <a:lnTo>
                      <a:pt x="634535" y="0"/>
                    </a:lnTo>
                    <a:close/>
                  </a:path>
                </a:pathLst>
              </a:custGeom>
              <a:solidFill>
                <a:srgbClr val="1A5D9E"/>
              </a:solidFill>
            </p:spPr>
            <p:txBody>
              <a:bodyPr wrap="square" lIns="0" tIns="0" rIns="0" bIns="0" rtlCol="0"/>
              <a:lstStyle/>
              <a:p>
                <a:endParaRPr/>
              </a:p>
            </p:txBody>
          </p:sp>
          <p:sp>
            <p:nvSpPr>
              <p:cNvPr id="72" name="object 70">
                <a:extLst>
                  <a:ext uri="{FF2B5EF4-FFF2-40B4-BE49-F238E27FC236}">
                    <a16:creationId xmlns:a16="http://schemas.microsoft.com/office/drawing/2014/main" id="{9D1FC6AE-F90D-4B76-A367-94602F0CF534}"/>
                  </a:ext>
                </a:extLst>
              </p:cNvPr>
              <p:cNvSpPr/>
              <p:nvPr/>
            </p:nvSpPr>
            <p:spPr>
              <a:xfrm>
                <a:off x="10566894" y="3357731"/>
                <a:ext cx="648335" cy="566420"/>
              </a:xfrm>
              <a:custGeom>
                <a:avLst/>
                <a:gdLst/>
                <a:ahLst/>
                <a:cxnLst/>
                <a:rect l="l" t="t" r="r" b="b"/>
                <a:pathLst>
                  <a:path w="648334" h="566420">
                    <a:moveTo>
                      <a:pt x="646799" y="0"/>
                    </a:moveTo>
                    <a:lnTo>
                      <a:pt x="0" y="547749"/>
                    </a:lnTo>
                    <a:lnTo>
                      <a:pt x="693" y="551185"/>
                    </a:lnTo>
                    <a:lnTo>
                      <a:pt x="8157" y="562258"/>
                    </a:lnTo>
                    <a:lnTo>
                      <a:pt x="13655" y="565966"/>
                    </a:lnTo>
                    <a:lnTo>
                      <a:pt x="647872" y="28865"/>
                    </a:lnTo>
                    <a:lnTo>
                      <a:pt x="646799" y="23554"/>
                    </a:lnTo>
                    <a:lnTo>
                      <a:pt x="646799" y="0"/>
                    </a:lnTo>
                    <a:close/>
                  </a:path>
                </a:pathLst>
              </a:custGeom>
              <a:solidFill>
                <a:srgbClr val="1A5D9F"/>
              </a:solidFill>
            </p:spPr>
            <p:txBody>
              <a:bodyPr wrap="square" lIns="0" tIns="0" rIns="0" bIns="0" rtlCol="0"/>
              <a:lstStyle/>
              <a:p>
                <a:endParaRPr/>
              </a:p>
            </p:txBody>
          </p:sp>
          <p:sp>
            <p:nvSpPr>
              <p:cNvPr id="73" name="object 71">
                <a:extLst>
                  <a:ext uri="{FF2B5EF4-FFF2-40B4-BE49-F238E27FC236}">
                    <a16:creationId xmlns:a16="http://schemas.microsoft.com/office/drawing/2014/main" id="{585685FF-0713-4F97-98C6-7646FD6B00DA}"/>
                  </a:ext>
                </a:extLst>
              </p:cNvPr>
              <p:cNvSpPr/>
              <p:nvPr/>
            </p:nvSpPr>
            <p:spPr>
              <a:xfrm>
                <a:off x="10564850" y="3328478"/>
                <a:ext cx="648970" cy="577850"/>
              </a:xfrm>
              <a:custGeom>
                <a:avLst/>
                <a:gdLst/>
                <a:ahLst/>
                <a:cxnLst/>
                <a:rect l="l" t="t" r="r" b="b"/>
                <a:pathLst>
                  <a:path w="648970" h="577850">
                    <a:moveTo>
                      <a:pt x="648842" y="0"/>
                    </a:moveTo>
                    <a:lnTo>
                      <a:pt x="0" y="549294"/>
                    </a:lnTo>
                    <a:lnTo>
                      <a:pt x="0" y="566878"/>
                    </a:lnTo>
                    <a:lnTo>
                      <a:pt x="2096" y="577262"/>
                    </a:lnTo>
                    <a:lnTo>
                      <a:pt x="648842" y="29586"/>
                    </a:lnTo>
                    <a:lnTo>
                      <a:pt x="648842" y="0"/>
                    </a:lnTo>
                    <a:close/>
                  </a:path>
                </a:pathLst>
              </a:custGeom>
              <a:solidFill>
                <a:srgbClr val="1A5EA0"/>
              </a:solidFill>
            </p:spPr>
            <p:txBody>
              <a:bodyPr wrap="square" lIns="0" tIns="0" rIns="0" bIns="0" rtlCol="0"/>
              <a:lstStyle/>
              <a:p>
                <a:endParaRPr/>
              </a:p>
            </p:txBody>
          </p:sp>
          <p:sp>
            <p:nvSpPr>
              <p:cNvPr id="74" name="object 72">
                <a:extLst>
                  <a:ext uri="{FF2B5EF4-FFF2-40B4-BE49-F238E27FC236}">
                    <a16:creationId xmlns:a16="http://schemas.microsoft.com/office/drawing/2014/main" id="{864ABD9F-24BA-4152-ABA7-9ABBD0AA8CBA}"/>
                  </a:ext>
                </a:extLst>
              </p:cNvPr>
              <p:cNvSpPr/>
              <p:nvPr/>
            </p:nvSpPr>
            <p:spPr>
              <a:xfrm>
                <a:off x="10564850" y="3299137"/>
                <a:ext cx="648970" cy="579120"/>
              </a:xfrm>
              <a:custGeom>
                <a:avLst/>
                <a:gdLst/>
                <a:ahLst/>
                <a:cxnLst/>
                <a:rect l="l" t="t" r="r" b="b"/>
                <a:pathLst>
                  <a:path w="648970" h="579120">
                    <a:moveTo>
                      <a:pt x="648842" y="0"/>
                    </a:moveTo>
                    <a:lnTo>
                      <a:pt x="222707" y="360877"/>
                    </a:lnTo>
                    <a:lnTo>
                      <a:pt x="222707" y="379531"/>
                    </a:lnTo>
                    <a:lnTo>
                      <a:pt x="200679" y="379531"/>
                    </a:lnTo>
                    <a:lnTo>
                      <a:pt x="0" y="549479"/>
                    </a:lnTo>
                    <a:lnTo>
                      <a:pt x="0" y="578960"/>
                    </a:lnTo>
                    <a:lnTo>
                      <a:pt x="648842" y="29481"/>
                    </a:lnTo>
                    <a:lnTo>
                      <a:pt x="648842" y="0"/>
                    </a:lnTo>
                    <a:close/>
                  </a:path>
                </a:pathLst>
              </a:custGeom>
              <a:solidFill>
                <a:srgbClr val="1A5FA0"/>
              </a:solidFill>
            </p:spPr>
            <p:txBody>
              <a:bodyPr wrap="square" lIns="0" tIns="0" rIns="0" bIns="0" rtlCol="0"/>
              <a:lstStyle/>
              <a:p>
                <a:endParaRPr/>
              </a:p>
            </p:txBody>
          </p:sp>
          <p:sp>
            <p:nvSpPr>
              <p:cNvPr id="75" name="object 73">
                <a:extLst>
                  <a:ext uri="{FF2B5EF4-FFF2-40B4-BE49-F238E27FC236}">
                    <a16:creationId xmlns:a16="http://schemas.microsoft.com/office/drawing/2014/main" id="{A2B49FBB-687F-4ED5-B3EE-BEBDF3275929}"/>
                  </a:ext>
                </a:extLst>
              </p:cNvPr>
              <p:cNvSpPr/>
              <p:nvPr/>
            </p:nvSpPr>
            <p:spPr>
              <a:xfrm>
                <a:off x="10564850" y="3270024"/>
                <a:ext cx="648970" cy="579120"/>
              </a:xfrm>
              <a:custGeom>
                <a:avLst/>
                <a:gdLst/>
                <a:ahLst/>
                <a:cxnLst/>
                <a:rect l="l" t="t" r="r" b="b"/>
                <a:pathLst>
                  <a:path w="648970" h="579120">
                    <a:moveTo>
                      <a:pt x="201110" y="408644"/>
                    </a:moveTo>
                    <a:lnTo>
                      <a:pt x="166302" y="408644"/>
                    </a:lnTo>
                    <a:lnTo>
                      <a:pt x="0" y="549479"/>
                    </a:lnTo>
                    <a:lnTo>
                      <a:pt x="0" y="578959"/>
                    </a:lnTo>
                    <a:lnTo>
                      <a:pt x="201110" y="408644"/>
                    </a:lnTo>
                    <a:close/>
                  </a:path>
                  <a:path w="648970" h="579120">
                    <a:moveTo>
                      <a:pt x="648842" y="0"/>
                    </a:moveTo>
                    <a:lnTo>
                      <a:pt x="222707" y="360877"/>
                    </a:lnTo>
                    <a:lnTo>
                      <a:pt x="222707" y="390355"/>
                    </a:lnTo>
                    <a:lnTo>
                      <a:pt x="648842" y="29473"/>
                    </a:lnTo>
                    <a:lnTo>
                      <a:pt x="648842" y="0"/>
                    </a:lnTo>
                    <a:close/>
                  </a:path>
                </a:pathLst>
              </a:custGeom>
              <a:solidFill>
                <a:srgbClr val="1B5FA1"/>
              </a:solidFill>
            </p:spPr>
            <p:txBody>
              <a:bodyPr wrap="square" lIns="0" tIns="0" rIns="0" bIns="0" rtlCol="0"/>
              <a:lstStyle/>
              <a:p>
                <a:endParaRPr/>
              </a:p>
            </p:txBody>
          </p:sp>
          <p:sp>
            <p:nvSpPr>
              <p:cNvPr id="76" name="object 74">
                <a:extLst>
                  <a:ext uri="{FF2B5EF4-FFF2-40B4-BE49-F238E27FC236}">
                    <a16:creationId xmlns:a16="http://schemas.microsoft.com/office/drawing/2014/main" id="{1899F796-018F-4B34-BF45-9A5D24035E53}"/>
                  </a:ext>
                </a:extLst>
              </p:cNvPr>
              <p:cNvSpPr/>
              <p:nvPr/>
            </p:nvSpPr>
            <p:spPr>
              <a:xfrm>
                <a:off x="10564850" y="3240771"/>
                <a:ext cx="648970" cy="579120"/>
              </a:xfrm>
              <a:custGeom>
                <a:avLst/>
                <a:gdLst/>
                <a:ahLst/>
                <a:cxnLst/>
                <a:rect l="l" t="t" r="r" b="b"/>
                <a:pathLst>
                  <a:path w="648970" h="579120">
                    <a:moveTo>
                      <a:pt x="166404" y="437897"/>
                    </a:moveTo>
                    <a:lnTo>
                      <a:pt x="131585" y="437897"/>
                    </a:lnTo>
                    <a:lnTo>
                      <a:pt x="0" y="549294"/>
                    </a:lnTo>
                    <a:lnTo>
                      <a:pt x="0" y="578771"/>
                    </a:lnTo>
                    <a:lnTo>
                      <a:pt x="166404" y="437897"/>
                    </a:lnTo>
                    <a:close/>
                  </a:path>
                  <a:path w="648970" h="579120">
                    <a:moveTo>
                      <a:pt x="648842" y="0"/>
                    </a:moveTo>
                    <a:lnTo>
                      <a:pt x="222707" y="360756"/>
                    </a:lnTo>
                    <a:lnTo>
                      <a:pt x="222707" y="390233"/>
                    </a:lnTo>
                    <a:lnTo>
                      <a:pt x="648842" y="29476"/>
                    </a:lnTo>
                    <a:lnTo>
                      <a:pt x="648842" y="0"/>
                    </a:lnTo>
                    <a:close/>
                  </a:path>
                </a:pathLst>
              </a:custGeom>
              <a:solidFill>
                <a:srgbClr val="1B60A2"/>
              </a:solidFill>
            </p:spPr>
            <p:txBody>
              <a:bodyPr wrap="square" lIns="0" tIns="0" rIns="0" bIns="0" rtlCol="0"/>
              <a:lstStyle/>
              <a:p>
                <a:endParaRPr/>
              </a:p>
            </p:txBody>
          </p:sp>
          <p:sp>
            <p:nvSpPr>
              <p:cNvPr id="77" name="object 75">
                <a:extLst>
                  <a:ext uri="{FF2B5EF4-FFF2-40B4-BE49-F238E27FC236}">
                    <a16:creationId xmlns:a16="http://schemas.microsoft.com/office/drawing/2014/main" id="{CFDAA69E-1885-4006-965F-33E9C39F2C80}"/>
                  </a:ext>
                </a:extLst>
              </p:cNvPr>
              <p:cNvSpPr/>
              <p:nvPr/>
            </p:nvSpPr>
            <p:spPr>
              <a:xfrm>
                <a:off x="10564851" y="3202533"/>
                <a:ext cx="648970" cy="588010"/>
              </a:xfrm>
              <a:custGeom>
                <a:avLst/>
                <a:gdLst/>
                <a:ahLst/>
                <a:cxnLst/>
                <a:rect l="l" t="t" r="r" b="b"/>
                <a:pathLst>
                  <a:path w="648970" h="588010">
                    <a:moveTo>
                      <a:pt x="131914" y="476135"/>
                    </a:moveTo>
                    <a:lnTo>
                      <a:pt x="97536" y="476135"/>
                    </a:lnTo>
                    <a:lnTo>
                      <a:pt x="97028" y="476135"/>
                    </a:lnTo>
                    <a:lnTo>
                      <a:pt x="62369" y="476135"/>
                    </a:lnTo>
                    <a:lnTo>
                      <a:pt x="0" y="528967"/>
                    </a:lnTo>
                    <a:lnTo>
                      <a:pt x="0" y="558342"/>
                    </a:lnTo>
                    <a:lnTo>
                      <a:pt x="0" y="558749"/>
                    </a:lnTo>
                    <a:lnTo>
                      <a:pt x="0" y="587857"/>
                    </a:lnTo>
                    <a:lnTo>
                      <a:pt x="131914" y="476135"/>
                    </a:lnTo>
                    <a:close/>
                  </a:path>
                  <a:path w="648970" h="588010">
                    <a:moveTo>
                      <a:pt x="648843" y="0"/>
                    </a:moveTo>
                    <a:lnTo>
                      <a:pt x="624598" y="0"/>
                    </a:lnTo>
                    <a:lnTo>
                      <a:pt x="222707" y="340360"/>
                    </a:lnTo>
                    <a:lnTo>
                      <a:pt x="222707" y="369684"/>
                    </a:lnTo>
                    <a:lnTo>
                      <a:pt x="222707" y="370154"/>
                    </a:lnTo>
                    <a:lnTo>
                      <a:pt x="222707" y="399262"/>
                    </a:lnTo>
                    <a:lnTo>
                      <a:pt x="648843" y="38379"/>
                    </a:lnTo>
                    <a:lnTo>
                      <a:pt x="648843" y="9271"/>
                    </a:lnTo>
                    <a:lnTo>
                      <a:pt x="648843" y="8712"/>
                    </a:lnTo>
                    <a:lnTo>
                      <a:pt x="648843" y="0"/>
                    </a:lnTo>
                    <a:close/>
                  </a:path>
                </a:pathLst>
              </a:custGeom>
              <a:solidFill>
                <a:srgbClr val="1B61A3"/>
              </a:solidFill>
            </p:spPr>
            <p:txBody>
              <a:bodyPr wrap="square" lIns="0" tIns="0" rIns="0" bIns="0" rtlCol="0"/>
              <a:lstStyle/>
              <a:p>
                <a:endParaRPr/>
              </a:p>
            </p:txBody>
          </p:sp>
          <p:sp>
            <p:nvSpPr>
              <p:cNvPr id="78" name="object 76">
                <a:extLst>
                  <a:ext uri="{FF2B5EF4-FFF2-40B4-BE49-F238E27FC236}">
                    <a16:creationId xmlns:a16="http://schemas.microsoft.com/office/drawing/2014/main" id="{DAF6C7E6-9D7C-42EF-9BA0-83FD0173F5B9}"/>
                  </a:ext>
                </a:extLst>
              </p:cNvPr>
              <p:cNvSpPr/>
              <p:nvPr/>
            </p:nvSpPr>
            <p:spPr>
              <a:xfrm>
                <a:off x="10564850" y="3202533"/>
                <a:ext cx="625475" cy="529590"/>
              </a:xfrm>
              <a:custGeom>
                <a:avLst/>
                <a:gdLst/>
                <a:ahLst/>
                <a:cxnLst/>
                <a:rect l="l" t="t" r="r" b="b"/>
                <a:pathLst>
                  <a:path w="625475" h="529589">
                    <a:moveTo>
                      <a:pt x="62830" y="476135"/>
                    </a:moveTo>
                    <a:lnTo>
                      <a:pt x="34823" y="476135"/>
                    </a:lnTo>
                    <a:lnTo>
                      <a:pt x="25395" y="478039"/>
                    </a:lnTo>
                    <a:lnTo>
                      <a:pt x="3035" y="496969"/>
                    </a:lnTo>
                    <a:lnTo>
                      <a:pt x="2737" y="497411"/>
                    </a:lnTo>
                    <a:lnTo>
                      <a:pt x="0" y="510971"/>
                    </a:lnTo>
                    <a:lnTo>
                      <a:pt x="0" y="529326"/>
                    </a:lnTo>
                    <a:lnTo>
                      <a:pt x="62830" y="476135"/>
                    </a:lnTo>
                    <a:close/>
                  </a:path>
                  <a:path w="625475" h="529589">
                    <a:moveTo>
                      <a:pt x="625255" y="0"/>
                    </a:moveTo>
                    <a:lnTo>
                      <a:pt x="590076" y="0"/>
                    </a:lnTo>
                    <a:lnTo>
                      <a:pt x="222707" y="311002"/>
                    </a:lnTo>
                    <a:lnTo>
                      <a:pt x="222707" y="340787"/>
                    </a:lnTo>
                    <a:lnTo>
                      <a:pt x="625255" y="0"/>
                    </a:lnTo>
                    <a:close/>
                  </a:path>
                </a:pathLst>
              </a:custGeom>
              <a:solidFill>
                <a:srgbClr val="1B62A4"/>
              </a:solidFill>
            </p:spPr>
            <p:txBody>
              <a:bodyPr wrap="square" lIns="0" tIns="0" rIns="0" bIns="0" rtlCol="0"/>
              <a:lstStyle/>
              <a:p>
                <a:endParaRPr/>
              </a:p>
            </p:txBody>
          </p:sp>
          <p:sp>
            <p:nvSpPr>
              <p:cNvPr id="79" name="object 77">
                <a:extLst>
                  <a:ext uri="{FF2B5EF4-FFF2-40B4-BE49-F238E27FC236}">
                    <a16:creationId xmlns:a16="http://schemas.microsoft.com/office/drawing/2014/main" id="{3B24F2E8-003E-4F7D-A022-1CDC9599124F}"/>
                  </a:ext>
                </a:extLst>
              </p:cNvPr>
              <p:cNvSpPr/>
              <p:nvPr/>
            </p:nvSpPr>
            <p:spPr>
              <a:xfrm>
                <a:off x="10567483" y="3202533"/>
                <a:ext cx="588010" cy="498475"/>
              </a:xfrm>
              <a:custGeom>
                <a:avLst/>
                <a:gdLst/>
                <a:ahLst/>
                <a:cxnLst/>
                <a:rect l="l" t="t" r="r" b="b"/>
                <a:pathLst>
                  <a:path w="588009" h="498475">
                    <a:moveTo>
                      <a:pt x="587965" y="0"/>
                    </a:moveTo>
                    <a:lnTo>
                      <a:pt x="552807" y="0"/>
                    </a:lnTo>
                    <a:lnTo>
                      <a:pt x="220074" y="281778"/>
                    </a:lnTo>
                    <a:lnTo>
                      <a:pt x="220074" y="311556"/>
                    </a:lnTo>
                    <a:lnTo>
                      <a:pt x="587965" y="0"/>
                    </a:lnTo>
                    <a:close/>
                  </a:path>
                  <a:path w="588009" h="498475">
                    <a:moveTo>
                      <a:pt x="23715" y="477847"/>
                    </a:moveTo>
                    <a:lnTo>
                      <a:pt x="18638" y="478873"/>
                    </a:lnTo>
                    <a:lnTo>
                      <a:pt x="7568" y="486338"/>
                    </a:lnTo>
                    <a:lnTo>
                      <a:pt x="104" y="497411"/>
                    </a:lnTo>
                    <a:lnTo>
                      <a:pt x="0" y="497931"/>
                    </a:lnTo>
                    <a:lnTo>
                      <a:pt x="23715" y="477847"/>
                    </a:lnTo>
                    <a:close/>
                  </a:path>
                </a:pathLst>
              </a:custGeom>
              <a:solidFill>
                <a:srgbClr val="1B63A5"/>
              </a:solidFill>
            </p:spPr>
            <p:txBody>
              <a:bodyPr wrap="square" lIns="0" tIns="0" rIns="0" bIns="0" rtlCol="0"/>
              <a:lstStyle/>
              <a:p>
                <a:endParaRPr/>
              </a:p>
            </p:txBody>
          </p:sp>
          <p:sp>
            <p:nvSpPr>
              <p:cNvPr id="80" name="object 78">
                <a:extLst>
                  <a:ext uri="{FF2B5EF4-FFF2-40B4-BE49-F238E27FC236}">
                    <a16:creationId xmlns:a16="http://schemas.microsoft.com/office/drawing/2014/main" id="{DBFF6AF2-E0A6-4678-8928-56E2E890A4AC}"/>
                  </a:ext>
                </a:extLst>
              </p:cNvPr>
              <p:cNvSpPr/>
              <p:nvPr/>
            </p:nvSpPr>
            <p:spPr>
              <a:xfrm>
                <a:off x="10787557" y="3202533"/>
                <a:ext cx="334010" cy="282575"/>
              </a:xfrm>
              <a:custGeom>
                <a:avLst/>
                <a:gdLst/>
                <a:ahLst/>
                <a:cxnLst/>
                <a:rect l="l" t="t" r="r" b="b"/>
                <a:pathLst>
                  <a:path w="334009" h="282575">
                    <a:moveTo>
                      <a:pt x="333508" y="0"/>
                    </a:moveTo>
                    <a:lnTo>
                      <a:pt x="298346" y="0"/>
                    </a:lnTo>
                    <a:lnTo>
                      <a:pt x="0" y="252661"/>
                    </a:lnTo>
                    <a:lnTo>
                      <a:pt x="0" y="282435"/>
                    </a:lnTo>
                    <a:lnTo>
                      <a:pt x="333508" y="0"/>
                    </a:lnTo>
                    <a:close/>
                  </a:path>
                </a:pathLst>
              </a:custGeom>
              <a:solidFill>
                <a:srgbClr val="1B64A5"/>
              </a:solidFill>
            </p:spPr>
            <p:txBody>
              <a:bodyPr wrap="square" lIns="0" tIns="0" rIns="0" bIns="0" rtlCol="0"/>
              <a:lstStyle/>
              <a:p>
                <a:endParaRPr/>
              </a:p>
            </p:txBody>
          </p:sp>
          <p:sp>
            <p:nvSpPr>
              <p:cNvPr id="81" name="object 79">
                <a:extLst>
                  <a:ext uri="{FF2B5EF4-FFF2-40B4-BE49-F238E27FC236}">
                    <a16:creationId xmlns:a16="http://schemas.microsoft.com/office/drawing/2014/main" id="{4F92AFA8-9FBE-4280-A455-893522F58641}"/>
                  </a:ext>
                </a:extLst>
              </p:cNvPr>
              <p:cNvSpPr/>
              <p:nvPr/>
            </p:nvSpPr>
            <p:spPr>
              <a:xfrm>
                <a:off x="10787557" y="3202533"/>
                <a:ext cx="299085" cy="253365"/>
              </a:xfrm>
              <a:custGeom>
                <a:avLst/>
                <a:gdLst/>
                <a:ahLst/>
                <a:cxnLst/>
                <a:rect l="l" t="t" r="r" b="b"/>
                <a:pathLst>
                  <a:path w="299084" h="253364">
                    <a:moveTo>
                      <a:pt x="298961" y="0"/>
                    </a:moveTo>
                    <a:lnTo>
                      <a:pt x="263786" y="0"/>
                    </a:lnTo>
                    <a:lnTo>
                      <a:pt x="0" y="223315"/>
                    </a:lnTo>
                    <a:lnTo>
                      <a:pt x="0" y="253093"/>
                    </a:lnTo>
                    <a:lnTo>
                      <a:pt x="298961" y="0"/>
                    </a:lnTo>
                    <a:close/>
                  </a:path>
                </a:pathLst>
              </a:custGeom>
              <a:solidFill>
                <a:srgbClr val="1B64A6"/>
              </a:solidFill>
            </p:spPr>
            <p:txBody>
              <a:bodyPr wrap="square" lIns="0" tIns="0" rIns="0" bIns="0" rtlCol="0"/>
              <a:lstStyle/>
              <a:p>
                <a:endParaRPr/>
              </a:p>
            </p:txBody>
          </p:sp>
          <p:sp>
            <p:nvSpPr>
              <p:cNvPr id="82" name="object 80">
                <a:extLst>
                  <a:ext uri="{FF2B5EF4-FFF2-40B4-BE49-F238E27FC236}">
                    <a16:creationId xmlns:a16="http://schemas.microsoft.com/office/drawing/2014/main" id="{65D18828-752D-43AA-BB98-107233F8ABDF}"/>
                  </a:ext>
                </a:extLst>
              </p:cNvPr>
              <p:cNvSpPr/>
              <p:nvPr/>
            </p:nvSpPr>
            <p:spPr>
              <a:xfrm>
                <a:off x="10787557" y="3202533"/>
                <a:ext cx="264795" cy="224154"/>
              </a:xfrm>
              <a:custGeom>
                <a:avLst/>
                <a:gdLst/>
                <a:ahLst/>
                <a:cxnLst/>
                <a:rect l="l" t="t" r="r" b="b"/>
                <a:pathLst>
                  <a:path w="264795" h="224154">
                    <a:moveTo>
                      <a:pt x="264318" y="0"/>
                    </a:moveTo>
                    <a:lnTo>
                      <a:pt x="229157" y="0"/>
                    </a:lnTo>
                    <a:lnTo>
                      <a:pt x="0" y="194066"/>
                    </a:lnTo>
                    <a:lnTo>
                      <a:pt x="0" y="223841"/>
                    </a:lnTo>
                    <a:lnTo>
                      <a:pt x="264318" y="0"/>
                    </a:lnTo>
                    <a:close/>
                  </a:path>
                </a:pathLst>
              </a:custGeom>
              <a:solidFill>
                <a:srgbClr val="1C66A7"/>
              </a:solidFill>
            </p:spPr>
            <p:txBody>
              <a:bodyPr wrap="square" lIns="0" tIns="0" rIns="0" bIns="0" rtlCol="0"/>
              <a:lstStyle/>
              <a:p>
                <a:endParaRPr/>
              </a:p>
            </p:txBody>
          </p:sp>
          <p:pic>
            <p:nvPicPr>
              <p:cNvPr id="83" name="object 81">
                <a:extLst>
                  <a:ext uri="{FF2B5EF4-FFF2-40B4-BE49-F238E27FC236}">
                    <a16:creationId xmlns:a16="http://schemas.microsoft.com/office/drawing/2014/main" id="{F134372C-78D7-4F23-BFF9-F43AEA69E6D7}"/>
                  </a:ext>
                </a:extLst>
              </p:cNvPr>
              <p:cNvPicPr/>
              <p:nvPr/>
            </p:nvPicPr>
            <p:blipFill>
              <a:blip r:embed="rId13" cstate="print"/>
              <a:stretch>
                <a:fillRect/>
              </a:stretch>
            </p:blipFill>
            <p:spPr>
              <a:xfrm>
                <a:off x="10787557" y="3202533"/>
                <a:ext cx="229941" cy="194728"/>
              </a:xfrm>
              <a:prstGeom prst="rect">
                <a:avLst/>
              </a:prstGeom>
            </p:spPr>
          </p:pic>
          <p:pic>
            <p:nvPicPr>
              <p:cNvPr id="84" name="object 82">
                <a:extLst>
                  <a:ext uri="{FF2B5EF4-FFF2-40B4-BE49-F238E27FC236}">
                    <a16:creationId xmlns:a16="http://schemas.microsoft.com/office/drawing/2014/main" id="{16118039-2011-44E8-82F7-EB6D79C4CB6E}"/>
                  </a:ext>
                </a:extLst>
              </p:cNvPr>
              <p:cNvPicPr/>
              <p:nvPr/>
            </p:nvPicPr>
            <p:blipFill>
              <a:blip r:embed="rId14" cstate="print"/>
              <a:stretch>
                <a:fillRect/>
              </a:stretch>
            </p:blipFill>
            <p:spPr>
              <a:xfrm>
                <a:off x="10564850" y="3217060"/>
                <a:ext cx="1426502" cy="1423670"/>
              </a:xfrm>
              <a:prstGeom prst="rect">
                <a:avLst/>
              </a:prstGeom>
            </p:spPr>
          </p:pic>
          <p:sp>
            <p:nvSpPr>
              <p:cNvPr id="85" name="object 83">
                <a:extLst>
                  <a:ext uri="{FF2B5EF4-FFF2-40B4-BE49-F238E27FC236}">
                    <a16:creationId xmlns:a16="http://schemas.microsoft.com/office/drawing/2014/main" id="{706E0AA6-3971-49B9-9D4A-51A8F9934556}"/>
                  </a:ext>
                </a:extLst>
              </p:cNvPr>
              <p:cNvSpPr/>
              <p:nvPr/>
            </p:nvSpPr>
            <p:spPr>
              <a:xfrm>
                <a:off x="10581843" y="3219475"/>
                <a:ext cx="1392555" cy="1390015"/>
              </a:xfrm>
              <a:custGeom>
                <a:avLst/>
                <a:gdLst/>
                <a:ahLst/>
                <a:cxnLst/>
                <a:rect l="l" t="t" r="r" b="b"/>
                <a:pathLst>
                  <a:path w="1392554" h="1390014">
                    <a:moveTo>
                      <a:pt x="1002601" y="0"/>
                    </a:moveTo>
                    <a:lnTo>
                      <a:pt x="1002601" y="161645"/>
                    </a:lnTo>
                    <a:lnTo>
                      <a:pt x="997419" y="187335"/>
                    </a:lnTo>
                    <a:lnTo>
                      <a:pt x="983292" y="208402"/>
                    </a:lnTo>
                    <a:lnTo>
                      <a:pt x="962348" y="222651"/>
                    </a:lnTo>
                    <a:lnTo>
                      <a:pt x="936713" y="227888"/>
                    </a:lnTo>
                    <a:lnTo>
                      <a:pt x="680758" y="227888"/>
                    </a:lnTo>
                    <a:lnTo>
                      <a:pt x="655123" y="222651"/>
                    </a:lnTo>
                    <a:lnTo>
                      <a:pt x="634179" y="208402"/>
                    </a:lnTo>
                    <a:lnTo>
                      <a:pt x="620052" y="187335"/>
                    </a:lnTo>
                    <a:lnTo>
                      <a:pt x="614870" y="161645"/>
                    </a:lnTo>
                    <a:lnTo>
                      <a:pt x="614870" y="0"/>
                    </a:lnTo>
                    <a:lnTo>
                      <a:pt x="284391" y="0"/>
                    </a:lnTo>
                    <a:lnTo>
                      <a:pt x="260349" y="4860"/>
                    </a:lnTo>
                    <a:lnTo>
                      <a:pt x="240791" y="18092"/>
                    </a:lnTo>
                    <a:lnTo>
                      <a:pt x="227644" y="37670"/>
                    </a:lnTo>
                    <a:lnTo>
                      <a:pt x="222834" y="61569"/>
                    </a:lnTo>
                    <a:lnTo>
                      <a:pt x="222834" y="476288"/>
                    </a:lnTo>
                    <a:lnTo>
                      <a:pt x="17995" y="476288"/>
                    </a:lnTo>
                    <a:lnTo>
                      <a:pt x="7912" y="476288"/>
                    </a:lnTo>
                    <a:lnTo>
                      <a:pt x="0" y="484200"/>
                    </a:lnTo>
                    <a:lnTo>
                      <a:pt x="0" y="493928"/>
                    </a:lnTo>
                    <a:lnTo>
                      <a:pt x="0" y="675728"/>
                    </a:lnTo>
                    <a:lnTo>
                      <a:pt x="0" y="680770"/>
                    </a:lnTo>
                    <a:lnTo>
                      <a:pt x="1790" y="685088"/>
                    </a:lnTo>
                    <a:lnTo>
                      <a:pt x="5397" y="688327"/>
                    </a:lnTo>
                    <a:lnTo>
                      <a:pt x="8635" y="691921"/>
                    </a:lnTo>
                    <a:lnTo>
                      <a:pt x="12953" y="693724"/>
                    </a:lnTo>
                    <a:lnTo>
                      <a:pt x="17995" y="693724"/>
                    </a:lnTo>
                    <a:lnTo>
                      <a:pt x="222834" y="693724"/>
                    </a:lnTo>
                    <a:lnTo>
                      <a:pt x="222834" y="1108443"/>
                    </a:lnTo>
                    <a:lnTo>
                      <a:pt x="227644" y="1132284"/>
                    </a:lnTo>
                    <a:lnTo>
                      <a:pt x="240791" y="1151736"/>
                    </a:lnTo>
                    <a:lnTo>
                      <a:pt x="260349" y="1164841"/>
                    </a:lnTo>
                    <a:lnTo>
                      <a:pt x="284391" y="1169644"/>
                    </a:lnTo>
                    <a:lnTo>
                      <a:pt x="699833" y="1169644"/>
                    </a:lnTo>
                    <a:lnTo>
                      <a:pt x="699833" y="1371968"/>
                    </a:lnTo>
                    <a:lnTo>
                      <a:pt x="699833" y="1381683"/>
                    </a:lnTo>
                    <a:lnTo>
                      <a:pt x="708113" y="1389608"/>
                    </a:lnTo>
                    <a:lnTo>
                      <a:pt x="717842" y="1389608"/>
                    </a:lnTo>
                    <a:lnTo>
                      <a:pt x="899642" y="1389608"/>
                    </a:lnTo>
                    <a:lnTo>
                      <a:pt x="909358" y="1389608"/>
                    </a:lnTo>
                    <a:lnTo>
                      <a:pt x="917282" y="1381683"/>
                    </a:lnTo>
                    <a:lnTo>
                      <a:pt x="917282" y="1371968"/>
                    </a:lnTo>
                    <a:lnTo>
                      <a:pt x="917282" y="1169644"/>
                    </a:lnTo>
                    <a:lnTo>
                      <a:pt x="1330921" y="1169644"/>
                    </a:lnTo>
                    <a:lnTo>
                      <a:pt x="1354813" y="1164841"/>
                    </a:lnTo>
                    <a:lnTo>
                      <a:pt x="1374387" y="1151736"/>
                    </a:lnTo>
                    <a:lnTo>
                      <a:pt x="1387618" y="1132284"/>
                    </a:lnTo>
                    <a:lnTo>
                      <a:pt x="1392478" y="1108443"/>
                    </a:lnTo>
                    <a:lnTo>
                      <a:pt x="1392478" y="778687"/>
                    </a:lnTo>
                    <a:lnTo>
                      <a:pt x="1235875" y="778687"/>
                    </a:lnTo>
                    <a:lnTo>
                      <a:pt x="1210035" y="773506"/>
                    </a:lnTo>
                    <a:lnTo>
                      <a:pt x="1188985" y="759379"/>
                    </a:lnTo>
                    <a:lnTo>
                      <a:pt x="1174819" y="738434"/>
                    </a:lnTo>
                    <a:lnTo>
                      <a:pt x="1169631" y="712800"/>
                    </a:lnTo>
                    <a:lnTo>
                      <a:pt x="1169631" y="457200"/>
                    </a:lnTo>
                    <a:lnTo>
                      <a:pt x="1174819" y="431512"/>
                    </a:lnTo>
                    <a:lnTo>
                      <a:pt x="1188985" y="410449"/>
                    </a:lnTo>
                    <a:lnTo>
                      <a:pt x="1210035" y="396204"/>
                    </a:lnTo>
                    <a:lnTo>
                      <a:pt x="1235875" y="390969"/>
                    </a:lnTo>
                    <a:lnTo>
                      <a:pt x="1392478" y="390969"/>
                    </a:lnTo>
                    <a:lnTo>
                      <a:pt x="1392478" y="61569"/>
                    </a:lnTo>
                    <a:lnTo>
                      <a:pt x="1387618" y="37670"/>
                    </a:lnTo>
                    <a:lnTo>
                      <a:pt x="1374387" y="18092"/>
                    </a:lnTo>
                    <a:lnTo>
                      <a:pt x="1354813" y="4860"/>
                    </a:lnTo>
                    <a:lnTo>
                      <a:pt x="1330921" y="0"/>
                    </a:lnTo>
                    <a:lnTo>
                      <a:pt x="1002601" y="0"/>
                    </a:lnTo>
                    <a:close/>
                  </a:path>
                </a:pathLst>
              </a:custGeom>
              <a:ln w="8509">
                <a:solidFill>
                  <a:srgbClr val="6FA3EE"/>
                </a:solidFill>
              </a:ln>
            </p:spPr>
            <p:txBody>
              <a:bodyPr wrap="square" lIns="0" tIns="0" rIns="0" bIns="0" rtlCol="0"/>
              <a:lstStyle/>
              <a:p>
                <a:endParaRPr/>
              </a:p>
            </p:txBody>
          </p:sp>
          <p:sp>
            <p:nvSpPr>
              <p:cNvPr id="86" name="object 84">
                <a:extLst>
                  <a:ext uri="{FF2B5EF4-FFF2-40B4-BE49-F238E27FC236}">
                    <a16:creationId xmlns:a16="http://schemas.microsoft.com/office/drawing/2014/main" id="{2BCE2845-B461-4F66-9043-F0813CF7F9A8}"/>
                  </a:ext>
                </a:extLst>
              </p:cNvPr>
              <p:cNvSpPr/>
              <p:nvPr/>
            </p:nvSpPr>
            <p:spPr>
              <a:xfrm>
                <a:off x="11244961" y="4978918"/>
                <a:ext cx="8890" cy="415925"/>
              </a:xfrm>
              <a:custGeom>
                <a:avLst/>
                <a:gdLst/>
                <a:ahLst/>
                <a:cxnLst/>
                <a:rect l="l" t="t" r="r" b="b"/>
                <a:pathLst>
                  <a:path w="8890" h="415925">
                    <a:moveTo>
                      <a:pt x="8280" y="415797"/>
                    </a:moveTo>
                    <a:lnTo>
                      <a:pt x="0" y="0"/>
                    </a:lnTo>
                  </a:path>
                </a:pathLst>
              </a:custGeom>
              <a:ln w="57239">
                <a:solidFill>
                  <a:srgbClr val="295F99"/>
                </a:solidFill>
              </a:ln>
            </p:spPr>
            <p:txBody>
              <a:bodyPr wrap="square" lIns="0" tIns="0" rIns="0" bIns="0" rtlCol="0"/>
              <a:lstStyle/>
              <a:p>
                <a:endParaRPr/>
              </a:p>
            </p:txBody>
          </p:sp>
          <p:sp>
            <p:nvSpPr>
              <p:cNvPr id="87" name="object 85">
                <a:extLst>
                  <a:ext uri="{FF2B5EF4-FFF2-40B4-BE49-F238E27FC236}">
                    <a16:creationId xmlns:a16="http://schemas.microsoft.com/office/drawing/2014/main" id="{06E91B85-25D9-4231-94E7-E22E70BD7DFC}"/>
                  </a:ext>
                </a:extLst>
              </p:cNvPr>
              <p:cNvSpPr/>
              <p:nvPr/>
            </p:nvSpPr>
            <p:spPr>
              <a:xfrm>
                <a:off x="11148479" y="4686846"/>
                <a:ext cx="193675" cy="292735"/>
              </a:xfrm>
              <a:custGeom>
                <a:avLst/>
                <a:gdLst/>
                <a:ahLst/>
                <a:cxnLst/>
                <a:rect l="l" t="t" r="r" b="b"/>
                <a:pathLst>
                  <a:path w="193675" h="292735">
                    <a:moveTo>
                      <a:pt x="91084" y="0"/>
                    </a:moveTo>
                    <a:lnTo>
                      <a:pt x="0" y="292315"/>
                    </a:lnTo>
                    <a:lnTo>
                      <a:pt x="193675" y="288709"/>
                    </a:lnTo>
                    <a:lnTo>
                      <a:pt x="91084" y="0"/>
                    </a:lnTo>
                    <a:close/>
                  </a:path>
                </a:pathLst>
              </a:custGeom>
              <a:solidFill>
                <a:srgbClr val="295F99"/>
              </a:solidFill>
            </p:spPr>
            <p:txBody>
              <a:bodyPr wrap="square" lIns="0" tIns="0" rIns="0" bIns="0" rtlCol="0"/>
              <a:lstStyle/>
              <a:p>
                <a:endParaRPr/>
              </a:p>
            </p:txBody>
          </p:sp>
          <p:sp>
            <p:nvSpPr>
              <p:cNvPr id="88" name="object 86">
                <a:extLst>
                  <a:ext uri="{FF2B5EF4-FFF2-40B4-BE49-F238E27FC236}">
                    <a16:creationId xmlns:a16="http://schemas.microsoft.com/office/drawing/2014/main" id="{672E695E-8046-4894-B641-07F854A2799A}"/>
                  </a:ext>
                </a:extLst>
              </p:cNvPr>
              <p:cNvSpPr/>
              <p:nvPr/>
            </p:nvSpPr>
            <p:spPr>
              <a:xfrm>
                <a:off x="11460594" y="4706645"/>
                <a:ext cx="4445" cy="400050"/>
              </a:xfrm>
              <a:custGeom>
                <a:avLst/>
                <a:gdLst/>
                <a:ahLst/>
                <a:cxnLst/>
                <a:rect l="l" t="t" r="r" b="b"/>
                <a:pathLst>
                  <a:path w="4445" h="400050">
                    <a:moveTo>
                      <a:pt x="4330" y="0"/>
                    </a:moveTo>
                    <a:lnTo>
                      <a:pt x="0" y="399592"/>
                    </a:lnTo>
                  </a:path>
                </a:pathLst>
              </a:custGeom>
              <a:ln w="57239">
                <a:solidFill>
                  <a:srgbClr val="295F99"/>
                </a:solidFill>
              </a:ln>
            </p:spPr>
            <p:txBody>
              <a:bodyPr wrap="square" lIns="0" tIns="0" rIns="0" bIns="0" rtlCol="0"/>
              <a:lstStyle/>
              <a:p>
                <a:endParaRPr/>
              </a:p>
            </p:txBody>
          </p:sp>
          <p:sp>
            <p:nvSpPr>
              <p:cNvPr id="89" name="object 87">
                <a:extLst>
                  <a:ext uri="{FF2B5EF4-FFF2-40B4-BE49-F238E27FC236}">
                    <a16:creationId xmlns:a16="http://schemas.microsoft.com/office/drawing/2014/main" id="{AC99C2F5-C960-49D6-9781-5D8932F7C626}"/>
                  </a:ext>
                </a:extLst>
              </p:cNvPr>
              <p:cNvSpPr/>
              <p:nvPr/>
            </p:nvSpPr>
            <p:spPr>
              <a:xfrm>
                <a:off x="11363756" y="5092204"/>
                <a:ext cx="194310" cy="292100"/>
              </a:xfrm>
              <a:custGeom>
                <a:avLst/>
                <a:gdLst/>
                <a:ahLst/>
                <a:cxnLst/>
                <a:rect l="l" t="t" r="r" b="b"/>
                <a:pathLst>
                  <a:path w="194309" h="292100">
                    <a:moveTo>
                      <a:pt x="0" y="0"/>
                    </a:moveTo>
                    <a:lnTo>
                      <a:pt x="93599" y="291591"/>
                    </a:lnTo>
                    <a:lnTo>
                      <a:pt x="193687" y="2158"/>
                    </a:lnTo>
                    <a:lnTo>
                      <a:pt x="0" y="0"/>
                    </a:lnTo>
                    <a:close/>
                  </a:path>
                </a:pathLst>
              </a:custGeom>
              <a:solidFill>
                <a:srgbClr val="295F99"/>
              </a:solidFill>
            </p:spPr>
            <p:txBody>
              <a:bodyPr wrap="square" lIns="0" tIns="0" rIns="0" bIns="0" rtlCol="0"/>
              <a:lstStyle/>
              <a:p>
                <a:endParaRPr/>
              </a:p>
            </p:txBody>
          </p:sp>
          <p:sp>
            <p:nvSpPr>
              <p:cNvPr id="90" name="object 88">
                <a:extLst>
                  <a:ext uri="{FF2B5EF4-FFF2-40B4-BE49-F238E27FC236}">
                    <a16:creationId xmlns:a16="http://schemas.microsoft.com/office/drawing/2014/main" id="{2665B5AB-F753-45DA-A6C9-311DB4C29706}"/>
                  </a:ext>
                </a:extLst>
              </p:cNvPr>
              <p:cNvSpPr/>
              <p:nvPr/>
            </p:nvSpPr>
            <p:spPr>
              <a:xfrm>
                <a:off x="12966115" y="3093834"/>
                <a:ext cx="1503045" cy="1515745"/>
              </a:xfrm>
              <a:custGeom>
                <a:avLst/>
                <a:gdLst/>
                <a:ahLst/>
                <a:cxnLst/>
                <a:rect l="l" t="t" r="r" b="b"/>
                <a:pathLst>
                  <a:path w="1503044" h="1515745">
                    <a:moveTo>
                      <a:pt x="1434878" y="1216088"/>
                    </a:moveTo>
                    <a:lnTo>
                      <a:pt x="696963" y="1216088"/>
                    </a:lnTo>
                    <a:lnTo>
                      <a:pt x="955446" y="1220050"/>
                    </a:lnTo>
                    <a:lnTo>
                      <a:pt x="974686" y="1224228"/>
                    </a:lnTo>
                    <a:lnTo>
                      <a:pt x="990317" y="1235122"/>
                    </a:lnTo>
                    <a:lnTo>
                      <a:pt x="1000752" y="1251079"/>
                    </a:lnTo>
                    <a:lnTo>
                      <a:pt x="1004404" y="1270444"/>
                    </a:lnTo>
                    <a:lnTo>
                      <a:pt x="1001522" y="1446123"/>
                    </a:lnTo>
                    <a:lnTo>
                      <a:pt x="1066685" y="1515605"/>
                    </a:lnTo>
                    <a:lnTo>
                      <a:pt x="1074242" y="1447203"/>
                    </a:lnTo>
                    <a:lnTo>
                      <a:pt x="1373279" y="1447203"/>
                    </a:lnTo>
                    <a:lnTo>
                      <a:pt x="1382832" y="1445440"/>
                    </a:lnTo>
                    <a:lnTo>
                      <a:pt x="1408325" y="1428846"/>
                    </a:lnTo>
                    <a:lnTo>
                      <a:pt x="1425717" y="1403882"/>
                    </a:lnTo>
                    <a:lnTo>
                      <a:pt x="1432445" y="1373047"/>
                    </a:lnTo>
                    <a:lnTo>
                      <a:pt x="1434878" y="1216088"/>
                    </a:lnTo>
                    <a:close/>
                  </a:path>
                  <a:path w="1503044" h="1515745">
                    <a:moveTo>
                      <a:pt x="1208456" y="951839"/>
                    </a:moveTo>
                    <a:lnTo>
                      <a:pt x="86766" y="951839"/>
                    </a:lnTo>
                    <a:lnTo>
                      <a:pt x="221767" y="954011"/>
                    </a:lnTo>
                    <a:lnTo>
                      <a:pt x="215646" y="1354683"/>
                    </a:lnTo>
                    <a:lnTo>
                      <a:pt x="228047" y="1398580"/>
                    </a:lnTo>
                    <a:lnTo>
                      <a:pt x="238328" y="1411566"/>
                    </a:lnTo>
                    <a:lnTo>
                      <a:pt x="300964" y="1478521"/>
                    </a:lnTo>
                    <a:lnTo>
                      <a:pt x="311759" y="1435328"/>
                    </a:lnTo>
                    <a:lnTo>
                      <a:pt x="644115" y="1435328"/>
                    </a:lnTo>
                    <a:lnTo>
                      <a:pt x="646569" y="1265047"/>
                    </a:lnTo>
                    <a:lnTo>
                      <a:pt x="650896" y="1245804"/>
                    </a:lnTo>
                    <a:lnTo>
                      <a:pt x="661774" y="1230171"/>
                    </a:lnTo>
                    <a:lnTo>
                      <a:pt x="677648" y="1219735"/>
                    </a:lnTo>
                    <a:lnTo>
                      <a:pt x="696963" y="1216088"/>
                    </a:lnTo>
                    <a:lnTo>
                      <a:pt x="1434878" y="1216088"/>
                    </a:lnTo>
                    <a:lnTo>
                      <a:pt x="1436408" y="1117447"/>
                    </a:lnTo>
                    <a:lnTo>
                      <a:pt x="1502638" y="1093685"/>
                    </a:lnTo>
                    <a:lnTo>
                      <a:pt x="1437843" y="1023848"/>
                    </a:lnTo>
                    <a:lnTo>
                      <a:pt x="1257122" y="1021321"/>
                    </a:lnTo>
                    <a:lnTo>
                      <a:pt x="1237881" y="1017144"/>
                    </a:lnTo>
                    <a:lnTo>
                      <a:pt x="1222251" y="1006249"/>
                    </a:lnTo>
                    <a:lnTo>
                      <a:pt x="1211816" y="990292"/>
                    </a:lnTo>
                    <a:lnTo>
                      <a:pt x="1208163" y="970927"/>
                    </a:lnTo>
                    <a:lnTo>
                      <a:pt x="1208456" y="951839"/>
                    </a:lnTo>
                    <a:close/>
                  </a:path>
                  <a:path w="1503044" h="1515745">
                    <a:moveTo>
                      <a:pt x="1373279" y="1447203"/>
                    </a:moveTo>
                    <a:lnTo>
                      <a:pt x="1074242" y="1447203"/>
                    </a:lnTo>
                    <a:lnTo>
                      <a:pt x="1351800" y="1451165"/>
                    </a:lnTo>
                    <a:lnTo>
                      <a:pt x="1373279" y="1447203"/>
                    </a:lnTo>
                    <a:close/>
                  </a:path>
                  <a:path w="1503044" h="1515745">
                    <a:moveTo>
                      <a:pt x="644115" y="1435328"/>
                    </a:moveTo>
                    <a:lnTo>
                      <a:pt x="311759" y="1435328"/>
                    </a:lnTo>
                    <a:lnTo>
                      <a:pt x="644042" y="1440370"/>
                    </a:lnTo>
                    <a:lnTo>
                      <a:pt x="644115" y="1435328"/>
                    </a:lnTo>
                    <a:close/>
                  </a:path>
                  <a:path w="1503044" h="1515745">
                    <a:moveTo>
                      <a:pt x="38519" y="696963"/>
                    </a:moveTo>
                    <a:lnTo>
                      <a:pt x="5568" y="717873"/>
                    </a:lnTo>
                    <a:lnTo>
                      <a:pt x="0" y="915123"/>
                    </a:lnTo>
                    <a:lnTo>
                      <a:pt x="514" y="922404"/>
                    </a:lnTo>
                    <a:lnTo>
                      <a:pt x="2479" y="929074"/>
                    </a:lnTo>
                    <a:lnTo>
                      <a:pt x="5725" y="935069"/>
                    </a:lnTo>
                    <a:lnTo>
                      <a:pt x="10083" y="940320"/>
                    </a:lnTo>
                    <a:lnTo>
                      <a:pt x="71640" y="1006208"/>
                    </a:lnTo>
                    <a:lnTo>
                      <a:pt x="86766" y="951839"/>
                    </a:lnTo>
                    <a:lnTo>
                      <a:pt x="1208456" y="951839"/>
                    </a:lnTo>
                    <a:lnTo>
                      <a:pt x="1212126" y="712444"/>
                    </a:lnTo>
                    <a:lnTo>
                      <a:pt x="1215051" y="699490"/>
                    </a:lnTo>
                    <a:lnTo>
                      <a:pt x="225361" y="699490"/>
                    </a:lnTo>
                    <a:lnTo>
                      <a:pt x="38519" y="696963"/>
                    </a:lnTo>
                    <a:close/>
                  </a:path>
                  <a:path w="1503044" h="1515745">
                    <a:moveTo>
                      <a:pt x="312127" y="218528"/>
                    </a:moveTo>
                    <a:lnTo>
                      <a:pt x="255603" y="240847"/>
                    </a:lnTo>
                    <a:lnTo>
                      <a:pt x="231482" y="296646"/>
                    </a:lnTo>
                    <a:lnTo>
                      <a:pt x="225361" y="699490"/>
                    </a:lnTo>
                    <a:lnTo>
                      <a:pt x="1215053" y="699480"/>
                    </a:lnTo>
                    <a:lnTo>
                      <a:pt x="1216458" y="693259"/>
                    </a:lnTo>
                    <a:lnTo>
                      <a:pt x="1227335" y="677751"/>
                    </a:lnTo>
                    <a:lnTo>
                      <a:pt x="1243206" y="667438"/>
                    </a:lnTo>
                    <a:lnTo>
                      <a:pt x="1262519" y="663841"/>
                    </a:lnTo>
                    <a:lnTo>
                      <a:pt x="1443279" y="663841"/>
                    </a:lnTo>
                    <a:lnTo>
                      <a:pt x="1448282" y="335521"/>
                    </a:lnTo>
                    <a:lnTo>
                      <a:pt x="1492199" y="329768"/>
                    </a:lnTo>
                    <a:lnTo>
                      <a:pt x="1428127" y="260642"/>
                    </a:lnTo>
                    <a:lnTo>
                      <a:pt x="1387065" y="236749"/>
                    </a:lnTo>
                    <a:lnTo>
                      <a:pt x="968400" y="228600"/>
                    </a:lnTo>
                    <a:lnTo>
                      <a:pt x="968463" y="224650"/>
                    </a:lnTo>
                    <a:lnTo>
                      <a:pt x="714248" y="224650"/>
                    </a:lnTo>
                    <a:lnTo>
                      <a:pt x="312127" y="218528"/>
                    </a:lnTo>
                    <a:close/>
                  </a:path>
                  <a:path w="1503044" h="1515745">
                    <a:moveTo>
                      <a:pt x="1443279" y="663841"/>
                    </a:moveTo>
                    <a:lnTo>
                      <a:pt x="1262519" y="663841"/>
                    </a:lnTo>
                    <a:lnTo>
                      <a:pt x="1443240" y="666369"/>
                    </a:lnTo>
                    <a:lnTo>
                      <a:pt x="1443279" y="663841"/>
                    </a:lnTo>
                    <a:close/>
                  </a:path>
                  <a:path w="1503044" h="1515745">
                    <a:moveTo>
                      <a:pt x="752767" y="0"/>
                    </a:moveTo>
                    <a:lnTo>
                      <a:pt x="720109" y="20915"/>
                    </a:lnTo>
                    <a:lnTo>
                      <a:pt x="714248" y="224650"/>
                    </a:lnTo>
                    <a:lnTo>
                      <a:pt x="968463" y="224650"/>
                    </a:lnTo>
                    <a:lnTo>
                      <a:pt x="970559" y="92887"/>
                    </a:lnTo>
                    <a:lnTo>
                      <a:pt x="1026363" y="83527"/>
                    </a:lnTo>
                    <a:lnTo>
                      <a:pt x="961567" y="13690"/>
                    </a:lnTo>
                    <a:lnTo>
                      <a:pt x="961199" y="13690"/>
                    </a:lnTo>
                    <a:lnTo>
                      <a:pt x="961199" y="13322"/>
                    </a:lnTo>
                    <a:lnTo>
                      <a:pt x="956159" y="8958"/>
                    </a:lnTo>
                    <a:lnTo>
                      <a:pt x="950310" y="5673"/>
                    </a:lnTo>
                    <a:lnTo>
                      <a:pt x="943788" y="3603"/>
                    </a:lnTo>
                    <a:lnTo>
                      <a:pt x="936726" y="2882"/>
                    </a:lnTo>
                    <a:lnTo>
                      <a:pt x="752767" y="0"/>
                    </a:lnTo>
                    <a:close/>
                  </a:path>
                </a:pathLst>
              </a:custGeom>
              <a:solidFill>
                <a:srgbClr val="006A33"/>
              </a:solidFill>
            </p:spPr>
            <p:txBody>
              <a:bodyPr wrap="square" lIns="0" tIns="0" rIns="0" bIns="0" rtlCol="0"/>
              <a:lstStyle/>
              <a:p>
                <a:endParaRPr/>
              </a:p>
            </p:txBody>
          </p:sp>
          <p:pic>
            <p:nvPicPr>
              <p:cNvPr id="91" name="object 89">
                <a:extLst>
                  <a:ext uri="{FF2B5EF4-FFF2-40B4-BE49-F238E27FC236}">
                    <a16:creationId xmlns:a16="http://schemas.microsoft.com/office/drawing/2014/main" id="{5D08DF36-2BF8-438B-843A-6FCF6490FE8F}"/>
                  </a:ext>
                </a:extLst>
              </p:cNvPr>
              <p:cNvPicPr/>
              <p:nvPr/>
            </p:nvPicPr>
            <p:blipFill>
              <a:blip r:embed="rId15" cstate="print"/>
              <a:stretch>
                <a:fillRect/>
              </a:stretch>
            </p:blipFill>
            <p:spPr>
              <a:xfrm>
                <a:off x="13260312" y="3382124"/>
                <a:ext cx="232610" cy="231406"/>
              </a:xfrm>
              <a:prstGeom prst="rect">
                <a:avLst/>
              </a:prstGeom>
            </p:spPr>
          </p:pic>
          <p:sp>
            <p:nvSpPr>
              <p:cNvPr id="92" name="object 90">
                <a:extLst>
                  <a:ext uri="{FF2B5EF4-FFF2-40B4-BE49-F238E27FC236}">
                    <a16:creationId xmlns:a16="http://schemas.microsoft.com/office/drawing/2014/main" id="{5AE847D0-09DD-444B-90E9-71F62B19A033}"/>
                  </a:ext>
                </a:extLst>
              </p:cNvPr>
              <p:cNvSpPr/>
              <p:nvPr/>
            </p:nvSpPr>
            <p:spPr>
              <a:xfrm>
                <a:off x="13259891" y="3384399"/>
                <a:ext cx="260350" cy="257175"/>
              </a:xfrm>
              <a:custGeom>
                <a:avLst/>
                <a:gdLst/>
                <a:ahLst/>
                <a:cxnLst/>
                <a:rect l="l" t="t" r="r" b="b"/>
                <a:pathLst>
                  <a:path w="260350" h="257175">
                    <a:moveTo>
                      <a:pt x="233031" y="0"/>
                    </a:moveTo>
                    <a:lnTo>
                      <a:pt x="421" y="229131"/>
                    </a:lnTo>
                    <a:lnTo>
                      <a:pt x="0" y="256921"/>
                    </a:lnTo>
                    <a:lnTo>
                      <a:pt x="260319" y="414"/>
                    </a:lnTo>
                    <a:lnTo>
                      <a:pt x="233031" y="0"/>
                    </a:lnTo>
                    <a:close/>
                  </a:path>
                </a:pathLst>
              </a:custGeom>
              <a:solidFill>
                <a:srgbClr val="00A33A"/>
              </a:solidFill>
            </p:spPr>
            <p:txBody>
              <a:bodyPr wrap="square" lIns="0" tIns="0" rIns="0" bIns="0" rtlCol="0"/>
              <a:lstStyle/>
              <a:p>
                <a:endParaRPr/>
              </a:p>
            </p:txBody>
          </p:sp>
          <p:sp>
            <p:nvSpPr>
              <p:cNvPr id="93" name="object 91">
                <a:extLst>
                  <a:ext uri="{FF2B5EF4-FFF2-40B4-BE49-F238E27FC236}">
                    <a16:creationId xmlns:a16="http://schemas.microsoft.com/office/drawing/2014/main" id="{CE5D2E8F-82A4-4AC3-B8CD-8E99E0A94EA9}"/>
                  </a:ext>
                </a:extLst>
              </p:cNvPr>
              <p:cNvSpPr/>
              <p:nvPr/>
            </p:nvSpPr>
            <p:spPr>
              <a:xfrm>
                <a:off x="13034594" y="3166193"/>
                <a:ext cx="735965" cy="725170"/>
              </a:xfrm>
              <a:custGeom>
                <a:avLst/>
                <a:gdLst/>
                <a:ahLst/>
                <a:cxnLst/>
                <a:rect l="l" t="t" r="r" b="b"/>
                <a:pathLst>
                  <a:path w="735965" h="725170">
                    <a:moveTo>
                      <a:pt x="30038" y="695117"/>
                    </a:moveTo>
                    <a:lnTo>
                      <a:pt x="21077" y="696787"/>
                    </a:lnTo>
                    <a:lnTo>
                      <a:pt x="9772" y="704166"/>
                    </a:lnTo>
                    <a:lnTo>
                      <a:pt x="2058" y="715246"/>
                    </a:lnTo>
                    <a:lnTo>
                      <a:pt x="0" y="724706"/>
                    </a:lnTo>
                    <a:lnTo>
                      <a:pt x="30038" y="695117"/>
                    </a:lnTo>
                    <a:close/>
                  </a:path>
                  <a:path w="735965" h="725170">
                    <a:moveTo>
                      <a:pt x="485615" y="218620"/>
                    </a:moveTo>
                    <a:lnTo>
                      <a:pt x="225296" y="475127"/>
                    </a:lnTo>
                    <a:lnTo>
                      <a:pt x="224871" y="503200"/>
                    </a:lnTo>
                    <a:lnTo>
                      <a:pt x="513346" y="219041"/>
                    </a:lnTo>
                    <a:lnTo>
                      <a:pt x="485615" y="218620"/>
                    </a:lnTo>
                    <a:close/>
                  </a:path>
                  <a:path w="735965" h="725170">
                    <a:moveTo>
                      <a:pt x="735715" y="0"/>
                    </a:moveTo>
                    <a:lnTo>
                      <a:pt x="735501" y="39"/>
                    </a:lnTo>
                    <a:lnTo>
                      <a:pt x="724188" y="7417"/>
                    </a:lnTo>
                    <a:lnTo>
                      <a:pt x="716471" y="18493"/>
                    </a:lnTo>
                    <a:lnTo>
                      <a:pt x="716343" y="19081"/>
                    </a:lnTo>
                    <a:lnTo>
                      <a:pt x="735715" y="0"/>
                    </a:lnTo>
                    <a:close/>
                  </a:path>
                </a:pathLst>
              </a:custGeom>
              <a:solidFill>
                <a:srgbClr val="00A339"/>
              </a:solidFill>
            </p:spPr>
            <p:txBody>
              <a:bodyPr wrap="square" lIns="0" tIns="0" rIns="0" bIns="0" rtlCol="0"/>
              <a:lstStyle/>
              <a:p>
                <a:endParaRPr/>
              </a:p>
            </p:txBody>
          </p:sp>
          <p:sp>
            <p:nvSpPr>
              <p:cNvPr id="94" name="object 92">
                <a:extLst>
                  <a:ext uri="{FF2B5EF4-FFF2-40B4-BE49-F238E27FC236}">
                    <a16:creationId xmlns:a16="http://schemas.microsoft.com/office/drawing/2014/main" id="{F6F95FBF-C74C-4E21-AF77-9432D51419C4}"/>
                  </a:ext>
                </a:extLst>
              </p:cNvPr>
              <p:cNvSpPr/>
              <p:nvPr/>
            </p:nvSpPr>
            <p:spPr>
              <a:xfrm>
                <a:off x="13033306" y="3163671"/>
                <a:ext cx="767715" cy="756285"/>
              </a:xfrm>
              <a:custGeom>
                <a:avLst/>
                <a:gdLst/>
                <a:ahLst/>
                <a:cxnLst/>
                <a:rect l="l" t="t" r="r" b="b"/>
                <a:pathLst>
                  <a:path w="767715" h="756285">
                    <a:moveTo>
                      <a:pt x="36111" y="696747"/>
                    </a:moveTo>
                    <a:lnTo>
                      <a:pt x="31326" y="697639"/>
                    </a:lnTo>
                    <a:lnTo>
                      <a:pt x="1288" y="727228"/>
                    </a:lnTo>
                    <a:lnTo>
                      <a:pt x="373" y="731431"/>
                    </a:lnTo>
                    <a:lnTo>
                      <a:pt x="0" y="756009"/>
                    </a:lnTo>
                    <a:lnTo>
                      <a:pt x="59796" y="697107"/>
                    </a:lnTo>
                    <a:lnTo>
                      <a:pt x="36111" y="696747"/>
                    </a:lnTo>
                    <a:close/>
                  </a:path>
                  <a:path w="767715" h="756285">
                    <a:moveTo>
                      <a:pt x="514634" y="221563"/>
                    </a:moveTo>
                    <a:lnTo>
                      <a:pt x="226159" y="505722"/>
                    </a:lnTo>
                    <a:lnTo>
                      <a:pt x="225735" y="533650"/>
                    </a:lnTo>
                    <a:lnTo>
                      <a:pt x="542137" y="221981"/>
                    </a:lnTo>
                    <a:lnTo>
                      <a:pt x="514634" y="221563"/>
                    </a:lnTo>
                    <a:close/>
                  </a:path>
                  <a:path w="767715" h="756285">
                    <a:moveTo>
                      <a:pt x="750549" y="0"/>
                    </a:moveTo>
                    <a:lnTo>
                      <a:pt x="737003" y="2521"/>
                    </a:lnTo>
                    <a:lnTo>
                      <a:pt x="717631" y="21603"/>
                    </a:lnTo>
                    <a:lnTo>
                      <a:pt x="714786" y="34671"/>
                    </a:lnTo>
                    <a:lnTo>
                      <a:pt x="714520" y="52176"/>
                    </a:lnTo>
                    <a:lnTo>
                      <a:pt x="767232" y="253"/>
                    </a:lnTo>
                    <a:lnTo>
                      <a:pt x="750549" y="0"/>
                    </a:lnTo>
                    <a:close/>
                  </a:path>
                </a:pathLst>
              </a:custGeom>
              <a:solidFill>
                <a:srgbClr val="00A439"/>
              </a:solidFill>
            </p:spPr>
            <p:txBody>
              <a:bodyPr wrap="square" lIns="0" tIns="0" rIns="0" bIns="0" rtlCol="0"/>
              <a:lstStyle/>
              <a:p>
                <a:endParaRPr/>
              </a:p>
            </p:txBody>
          </p:sp>
          <p:sp>
            <p:nvSpPr>
              <p:cNvPr id="95" name="object 93">
                <a:extLst>
                  <a:ext uri="{FF2B5EF4-FFF2-40B4-BE49-F238E27FC236}">
                    <a16:creationId xmlns:a16="http://schemas.microsoft.com/office/drawing/2014/main" id="{03434663-7046-446F-B29C-9DD667C75159}"/>
                  </a:ext>
                </a:extLst>
              </p:cNvPr>
              <p:cNvSpPr/>
              <p:nvPr/>
            </p:nvSpPr>
            <p:spPr>
              <a:xfrm>
                <a:off x="13032881" y="3163925"/>
                <a:ext cx="795655" cy="784225"/>
              </a:xfrm>
              <a:custGeom>
                <a:avLst/>
                <a:gdLst/>
                <a:ahLst/>
                <a:cxnLst/>
                <a:rect l="l" t="t" r="r" b="b"/>
                <a:pathLst>
                  <a:path w="795655" h="784225">
                    <a:moveTo>
                      <a:pt x="60221" y="696853"/>
                    </a:moveTo>
                    <a:lnTo>
                      <a:pt x="424" y="755756"/>
                    </a:lnTo>
                    <a:lnTo>
                      <a:pt x="0" y="783694"/>
                    </a:lnTo>
                    <a:lnTo>
                      <a:pt x="87734" y="697272"/>
                    </a:lnTo>
                    <a:lnTo>
                      <a:pt x="60221" y="696853"/>
                    </a:lnTo>
                    <a:close/>
                  </a:path>
                  <a:path w="795655" h="784225">
                    <a:moveTo>
                      <a:pt x="542561" y="221727"/>
                    </a:moveTo>
                    <a:lnTo>
                      <a:pt x="226160" y="533396"/>
                    </a:lnTo>
                    <a:lnTo>
                      <a:pt x="225737" y="561333"/>
                    </a:lnTo>
                    <a:lnTo>
                      <a:pt x="570074" y="222145"/>
                    </a:lnTo>
                    <a:lnTo>
                      <a:pt x="542561" y="221727"/>
                    </a:lnTo>
                    <a:close/>
                  </a:path>
                  <a:path w="795655" h="784225">
                    <a:moveTo>
                      <a:pt x="767656" y="0"/>
                    </a:moveTo>
                    <a:lnTo>
                      <a:pt x="714945" y="51922"/>
                    </a:lnTo>
                    <a:lnTo>
                      <a:pt x="714521" y="79859"/>
                    </a:lnTo>
                    <a:lnTo>
                      <a:pt x="795169" y="418"/>
                    </a:lnTo>
                    <a:lnTo>
                      <a:pt x="767656" y="0"/>
                    </a:lnTo>
                    <a:close/>
                  </a:path>
                </a:pathLst>
              </a:custGeom>
              <a:solidFill>
                <a:srgbClr val="00A438"/>
              </a:solidFill>
            </p:spPr>
            <p:txBody>
              <a:bodyPr wrap="square" lIns="0" tIns="0" rIns="0" bIns="0" rtlCol="0"/>
              <a:lstStyle/>
              <a:p>
                <a:endParaRPr/>
              </a:p>
            </p:txBody>
          </p:sp>
          <p:sp>
            <p:nvSpPr>
              <p:cNvPr id="96" name="object 94">
                <a:extLst>
                  <a:ext uri="{FF2B5EF4-FFF2-40B4-BE49-F238E27FC236}">
                    <a16:creationId xmlns:a16="http://schemas.microsoft.com/office/drawing/2014/main" id="{EDEC1907-703E-4288-B4FB-E9120C3ECFC2}"/>
                  </a:ext>
                </a:extLst>
              </p:cNvPr>
              <p:cNvSpPr/>
              <p:nvPr/>
            </p:nvSpPr>
            <p:spPr>
              <a:xfrm>
                <a:off x="13032457" y="3164343"/>
                <a:ext cx="823594" cy="811530"/>
              </a:xfrm>
              <a:custGeom>
                <a:avLst/>
                <a:gdLst/>
                <a:ahLst/>
                <a:cxnLst/>
                <a:rect l="l" t="t" r="r" b="b"/>
                <a:pathLst>
                  <a:path w="823594" h="811529">
                    <a:moveTo>
                      <a:pt x="88158" y="696854"/>
                    </a:moveTo>
                    <a:lnTo>
                      <a:pt x="424" y="783275"/>
                    </a:lnTo>
                    <a:lnTo>
                      <a:pt x="0" y="811200"/>
                    </a:lnTo>
                    <a:lnTo>
                      <a:pt x="115658" y="697272"/>
                    </a:lnTo>
                    <a:lnTo>
                      <a:pt x="88158" y="696854"/>
                    </a:lnTo>
                    <a:close/>
                  </a:path>
                  <a:path w="823594" h="811529">
                    <a:moveTo>
                      <a:pt x="570499" y="221727"/>
                    </a:moveTo>
                    <a:lnTo>
                      <a:pt x="226161" y="560915"/>
                    </a:lnTo>
                    <a:lnTo>
                      <a:pt x="225738" y="588838"/>
                    </a:lnTo>
                    <a:lnTo>
                      <a:pt x="597999" y="222145"/>
                    </a:lnTo>
                    <a:lnTo>
                      <a:pt x="570499" y="221727"/>
                    </a:lnTo>
                    <a:close/>
                  </a:path>
                  <a:path w="823594" h="811529">
                    <a:moveTo>
                      <a:pt x="795594" y="0"/>
                    </a:moveTo>
                    <a:lnTo>
                      <a:pt x="714945" y="79441"/>
                    </a:lnTo>
                    <a:lnTo>
                      <a:pt x="714522" y="107366"/>
                    </a:lnTo>
                    <a:lnTo>
                      <a:pt x="823094" y="418"/>
                    </a:lnTo>
                    <a:lnTo>
                      <a:pt x="795594" y="0"/>
                    </a:lnTo>
                    <a:close/>
                  </a:path>
                </a:pathLst>
              </a:custGeom>
              <a:solidFill>
                <a:srgbClr val="00A537"/>
              </a:solidFill>
            </p:spPr>
            <p:txBody>
              <a:bodyPr wrap="square" lIns="0" tIns="0" rIns="0" bIns="0" rtlCol="0"/>
              <a:lstStyle/>
              <a:p>
                <a:endParaRPr/>
              </a:p>
            </p:txBody>
          </p:sp>
          <p:sp>
            <p:nvSpPr>
              <p:cNvPr id="97" name="object 95">
                <a:extLst>
                  <a:ext uri="{FF2B5EF4-FFF2-40B4-BE49-F238E27FC236}">
                    <a16:creationId xmlns:a16="http://schemas.microsoft.com/office/drawing/2014/main" id="{2427B00F-925B-4FE6-BDB8-051F19194174}"/>
                  </a:ext>
                </a:extLst>
              </p:cNvPr>
              <p:cNvSpPr/>
              <p:nvPr/>
            </p:nvSpPr>
            <p:spPr>
              <a:xfrm>
                <a:off x="13032032" y="3164761"/>
                <a:ext cx="851535" cy="838835"/>
              </a:xfrm>
              <a:custGeom>
                <a:avLst/>
                <a:gdLst/>
                <a:ahLst/>
                <a:cxnLst/>
                <a:rect l="l" t="t" r="r" b="b"/>
                <a:pathLst>
                  <a:path w="851534" h="838835">
                    <a:moveTo>
                      <a:pt x="116083" y="696854"/>
                    </a:moveTo>
                    <a:lnTo>
                      <a:pt x="424" y="810782"/>
                    </a:lnTo>
                    <a:lnTo>
                      <a:pt x="0" y="838721"/>
                    </a:lnTo>
                    <a:lnTo>
                      <a:pt x="143597" y="697272"/>
                    </a:lnTo>
                    <a:lnTo>
                      <a:pt x="116083" y="696854"/>
                    </a:lnTo>
                    <a:close/>
                  </a:path>
                  <a:path w="851534" h="838835">
                    <a:moveTo>
                      <a:pt x="598424" y="221727"/>
                    </a:moveTo>
                    <a:lnTo>
                      <a:pt x="226162" y="588420"/>
                    </a:lnTo>
                    <a:lnTo>
                      <a:pt x="225739" y="616359"/>
                    </a:lnTo>
                    <a:lnTo>
                      <a:pt x="625942" y="222145"/>
                    </a:lnTo>
                    <a:lnTo>
                      <a:pt x="598424" y="221727"/>
                    </a:lnTo>
                    <a:close/>
                  </a:path>
                  <a:path w="851534" h="838835">
                    <a:moveTo>
                      <a:pt x="823518" y="0"/>
                    </a:moveTo>
                    <a:lnTo>
                      <a:pt x="714946" y="106948"/>
                    </a:lnTo>
                    <a:lnTo>
                      <a:pt x="714522" y="134890"/>
                    </a:lnTo>
                    <a:lnTo>
                      <a:pt x="851037" y="418"/>
                    </a:lnTo>
                    <a:lnTo>
                      <a:pt x="823518" y="0"/>
                    </a:lnTo>
                    <a:close/>
                  </a:path>
                </a:pathLst>
              </a:custGeom>
              <a:solidFill>
                <a:srgbClr val="00A536"/>
              </a:solidFill>
            </p:spPr>
            <p:txBody>
              <a:bodyPr wrap="square" lIns="0" tIns="0" rIns="0" bIns="0" rtlCol="0"/>
              <a:lstStyle/>
              <a:p>
                <a:endParaRPr/>
              </a:p>
            </p:txBody>
          </p:sp>
          <p:sp>
            <p:nvSpPr>
              <p:cNvPr id="98" name="object 96">
                <a:extLst>
                  <a:ext uri="{FF2B5EF4-FFF2-40B4-BE49-F238E27FC236}">
                    <a16:creationId xmlns:a16="http://schemas.microsoft.com/office/drawing/2014/main" id="{B21486B9-D15E-43B5-A7A4-E5B13A3A365E}"/>
                  </a:ext>
                </a:extLst>
              </p:cNvPr>
              <p:cNvSpPr/>
              <p:nvPr/>
            </p:nvSpPr>
            <p:spPr>
              <a:xfrm>
                <a:off x="13031603" y="3165179"/>
                <a:ext cx="879475" cy="866775"/>
              </a:xfrm>
              <a:custGeom>
                <a:avLst/>
                <a:gdLst/>
                <a:ahLst/>
                <a:cxnLst/>
                <a:rect l="l" t="t" r="r" b="b"/>
                <a:pathLst>
                  <a:path w="879475" h="866775">
                    <a:moveTo>
                      <a:pt x="144027" y="696854"/>
                    </a:moveTo>
                    <a:lnTo>
                      <a:pt x="429" y="838303"/>
                    </a:lnTo>
                    <a:lnTo>
                      <a:pt x="0" y="866549"/>
                    </a:lnTo>
                    <a:lnTo>
                      <a:pt x="171790" y="697276"/>
                    </a:lnTo>
                    <a:lnTo>
                      <a:pt x="144027" y="696854"/>
                    </a:lnTo>
                    <a:close/>
                  </a:path>
                  <a:path w="879475" h="866775">
                    <a:moveTo>
                      <a:pt x="626371" y="221727"/>
                    </a:moveTo>
                    <a:lnTo>
                      <a:pt x="226168" y="615941"/>
                    </a:lnTo>
                    <a:lnTo>
                      <a:pt x="225741" y="644115"/>
                    </a:lnTo>
                    <a:lnTo>
                      <a:pt x="653986" y="222147"/>
                    </a:lnTo>
                    <a:lnTo>
                      <a:pt x="626371" y="221727"/>
                    </a:lnTo>
                    <a:close/>
                  </a:path>
                  <a:path w="879475" h="866775">
                    <a:moveTo>
                      <a:pt x="851467" y="0"/>
                    </a:moveTo>
                    <a:lnTo>
                      <a:pt x="714951" y="134472"/>
                    </a:lnTo>
                    <a:lnTo>
                      <a:pt x="714526" y="162494"/>
                    </a:lnTo>
                    <a:lnTo>
                      <a:pt x="879013" y="418"/>
                    </a:lnTo>
                    <a:lnTo>
                      <a:pt x="851467" y="0"/>
                    </a:lnTo>
                    <a:close/>
                  </a:path>
                </a:pathLst>
              </a:custGeom>
              <a:solidFill>
                <a:srgbClr val="00A635"/>
              </a:solidFill>
            </p:spPr>
            <p:txBody>
              <a:bodyPr wrap="square" lIns="0" tIns="0" rIns="0" bIns="0" rtlCol="0"/>
              <a:lstStyle/>
              <a:p>
                <a:endParaRPr/>
              </a:p>
            </p:txBody>
          </p:sp>
          <p:sp>
            <p:nvSpPr>
              <p:cNvPr id="99" name="object 97">
                <a:extLst>
                  <a:ext uri="{FF2B5EF4-FFF2-40B4-BE49-F238E27FC236}">
                    <a16:creationId xmlns:a16="http://schemas.microsoft.com/office/drawing/2014/main" id="{1EC801BD-7635-40FD-A60F-7119C425C6D3}"/>
                  </a:ext>
                </a:extLst>
              </p:cNvPr>
              <p:cNvSpPr/>
              <p:nvPr/>
            </p:nvSpPr>
            <p:spPr>
              <a:xfrm>
                <a:off x="13031183" y="3165598"/>
                <a:ext cx="907415" cy="894080"/>
              </a:xfrm>
              <a:custGeom>
                <a:avLst/>
                <a:gdLst/>
                <a:ahLst/>
                <a:cxnLst/>
                <a:rect l="l" t="t" r="r" b="b"/>
                <a:pathLst>
                  <a:path w="907415" h="894079">
                    <a:moveTo>
                      <a:pt x="172210" y="696857"/>
                    </a:moveTo>
                    <a:lnTo>
                      <a:pt x="419" y="866130"/>
                    </a:lnTo>
                    <a:lnTo>
                      <a:pt x="0" y="893753"/>
                    </a:lnTo>
                    <a:lnTo>
                      <a:pt x="199465" y="697271"/>
                    </a:lnTo>
                    <a:lnTo>
                      <a:pt x="172210" y="696857"/>
                    </a:lnTo>
                    <a:close/>
                  </a:path>
                  <a:path w="907415" h="894079">
                    <a:moveTo>
                      <a:pt x="654406" y="221728"/>
                    </a:moveTo>
                    <a:lnTo>
                      <a:pt x="226161" y="643697"/>
                    </a:lnTo>
                    <a:lnTo>
                      <a:pt x="225741" y="671388"/>
                    </a:lnTo>
                    <a:lnTo>
                      <a:pt x="681806" y="222144"/>
                    </a:lnTo>
                    <a:lnTo>
                      <a:pt x="654406" y="221728"/>
                    </a:lnTo>
                    <a:close/>
                  </a:path>
                  <a:path w="907415" h="894079">
                    <a:moveTo>
                      <a:pt x="879433" y="0"/>
                    </a:moveTo>
                    <a:lnTo>
                      <a:pt x="714946" y="162076"/>
                    </a:lnTo>
                    <a:lnTo>
                      <a:pt x="714523" y="189917"/>
                    </a:lnTo>
                    <a:lnTo>
                      <a:pt x="906901" y="417"/>
                    </a:lnTo>
                    <a:lnTo>
                      <a:pt x="879433" y="0"/>
                    </a:lnTo>
                    <a:close/>
                  </a:path>
                </a:pathLst>
              </a:custGeom>
              <a:solidFill>
                <a:srgbClr val="00A734"/>
              </a:solidFill>
            </p:spPr>
            <p:txBody>
              <a:bodyPr wrap="square" lIns="0" tIns="0" rIns="0" bIns="0" rtlCol="0"/>
              <a:lstStyle/>
              <a:p>
                <a:endParaRPr/>
              </a:p>
            </p:txBody>
          </p:sp>
          <p:sp>
            <p:nvSpPr>
              <p:cNvPr id="100" name="object 98">
                <a:extLst>
                  <a:ext uri="{FF2B5EF4-FFF2-40B4-BE49-F238E27FC236}">
                    <a16:creationId xmlns:a16="http://schemas.microsoft.com/office/drawing/2014/main" id="{A282EB7F-D4C7-43A5-A2D0-9387AF9FB6E8}"/>
                  </a:ext>
                </a:extLst>
              </p:cNvPr>
              <p:cNvSpPr/>
              <p:nvPr/>
            </p:nvSpPr>
            <p:spPr>
              <a:xfrm>
                <a:off x="13030886" y="3166016"/>
                <a:ext cx="934719" cy="920115"/>
              </a:xfrm>
              <a:custGeom>
                <a:avLst/>
                <a:gdLst/>
                <a:ahLst/>
                <a:cxnLst/>
                <a:rect l="l" t="t" r="r" b="b"/>
                <a:pathLst>
                  <a:path w="934719" h="920114">
                    <a:moveTo>
                      <a:pt x="199762" y="696854"/>
                    </a:moveTo>
                    <a:lnTo>
                      <a:pt x="297" y="893336"/>
                    </a:lnTo>
                    <a:lnTo>
                      <a:pt x="0" y="912893"/>
                    </a:lnTo>
                    <a:lnTo>
                      <a:pt x="1296" y="919858"/>
                    </a:lnTo>
                    <a:lnTo>
                      <a:pt x="227287" y="697247"/>
                    </a:lnTo>
                    <a:lnTo>
                      <a:pt x="225640" y="697247"/>
                    </a:lnTo>
                    <a:lnTo>
                      <a:pt x="199762" y="696854"/>
                    </a:lnTo>
                    <a:close/>
                  </a:path>
                  <a:path w="934719" h="920114">
                    <a:moveTo>
                      <a:pt x="682104" y="221727"/>
                    </a:moveTo>
                    <a:lnTo>
                      <a:pt x="226039" y="670970"/>
                    </a:lnTo>
                    <a:lnTo>
                      <a:pt x="225640" y="697247"/>
                    </a:lnTo>
                    <a:lnTo>
                      <a:pt x="227287" y="697247"/>
                    </a:lnTo>
                    <a:lnTo>
                      <a:pt x="709604" y="222145"/>
                    </a:lnTo>
                    <a:lnTo>
                      <a:pt x="682104" y="221727"/>
                    </a:lnTo>
                    <a:close/>
                  </a:path>
                  <a:path w="934719" h="920114">
                    <a:moveTo>
                      <a:pt x="907198" y="0"/>
                    </a:moveTo>
                    <a:lnTo>
                      <a:pt x="714820" y="189499"/>
                    </a:lnTo>
                    <a:lnTo>
                      <a:pt x="714396" y="217424"/>
                    </a:lnTo>
                    <a:lnTo>
                      <a:pt x="934698" y="418"/>
                    </a:lnTo>
                    <a:lnTo>
                      <a:pt x="907198" y="0"/>
                    </a:lnTo>
                    <a:close/>
                  </a:path>
                </a:pathLst>
              </a:custGeom>
              <a:solidFill>
                <a:srgbClr val="00A733"/>
              </a:solidFill>
            </p:spPr>
            <p:txBody>
              <a:bodyPr wrap="square" lIns="0" tIns="0" rIns="0" bIns="0" rtlCol="0"/>
              <a:lstStyle/>
              <a:p>
                <a:endParaRPr/>
              </a:p>
            </p:txBody>
          </p:sp>
          <p:sp>
            <p:nvSpPr>
              <p:cNvPr id="101" name="object 99">
                <a:extLst>
                  <a:ext uri="{FF2B5EF4-FFF2-40B4-BE49-F238E27FC236}">
                    <a16:creationId xmlns:a16="http://schemas.microsoft.com/office/drawing/2014/main" id="{D2FFCD3A-D2BD-4418-B078-7BDA70996D81}"/>
                  </a:ext>
                </a:extLst>
              </p:cNvPr>
              <p:cNvSpPr/>
              <p:nvPr/>
            </p:nvSpPr>
            <p:spPr>
              <a:xfrm>
                <a:off x="13032181" y="3166439"/>
                <a:ext cx="967740" cy="947419"/>
              </a:xfrm>
              <a:custGeom>
                <a:avLst/>
                <a:gdLst/>
                <a:ahLst/>
                <a:cxnLst/>
                <a:rect l="l" t="t" r="r" b="b"/>
                <a:pathLst>
                  <a:path w="967740" h="947420">
                    <a:moveTo>
                      <a:pt x="967486" y="21818"/>
                    </a:moveTo>
                    <a:lnTo>
                      <a:pt x="960247" y="10718"/>
                    </a:lnTo>
                    <a:lnTo>
                      <a:pt x="954697" y="6870"/>
                    </a:lnTo>
                    <a:lnTo>
                      <a:pt x="949159" y="3009"/>
                    </a:lnTo>
                    <a:lnTo>
                      <a:pt x="935482" y="25"/>
                    </a:lnTo>
                    <a:lnTo>
                      <a:pt x="933399" y="0"/>
                    </a:lnTo>
                    <a:lnTo>
                      <a:pt x="713092" y="217004"/>
                    </a:lnTo>
                    <a:lnTo>
                      <a:pt x="713028" y="221729"/>
                    </a:lnTo>
                    <a:lnTo>
                      <a:pt x="736498" y="221729"/>
                    </a:lnTo>
                    <a:lnTo>
                      <a:pt x="713028" y="221792"/>
                    </a:lnTo>
                    <a:lnTo>
                      <a:pt x="708228" y="221792"/>
                    </a:lnTo>
                    <a:lnTo>
                      <a:pt x="0" y="919441"/>
                    </a:lnTo>
                    <a:lnTo>
                      <a:pt x="28155" y="947089"/>
                    </a:lnTo>
                    <a:lnTo>
                      <a:pt x="967486" y="21818"/>
                    </a:lnTo>
                    <a:close/>
                  </a:path>
                </a:pathLst>
              </a:custGeom>
              <a:solidFill>
                <a:srgbClr val="00A833"/>
              </a:solidFill>
            </p:spPr>
            <p:txBody>
              <a:bodyPr wrap="square" lIns="0" tIns="0" rIns="0" bIns="0" rtlCol="0"/>
              <a:lstStyle/>
              <a:p>
                <a:endParaRPr/>
              </a:p>
            </p:txBody>
          </p:sp>
          <p:sp>
            <p:nvSpPr>
              <p:cNvPr id="102" name="object 100">
                <a:extLst>
                  <a:ext uri="{FF2B5EF4-FFF2-40B4-BE49-F238E27FC236}">
                    <a16:creationId xmlns:a16="http://schemas.microsoft.com/office/drawing/2014/main" id="{B0F94477-2FFC-443D-BC9E-756CD08C94D2}"/>
                  </a:ext>
                </a:extLst>
              </p:cNvPr>
              <p:cNvSpPr/>
              <p:nvPr/>
            </p:nvSpPr>
            <p:spPr>
              <a:xfrm>
                <a:off x="13060342" y="3188247"/>
                <a:ext cx="942340" cy="927100"/>
              </a:xfrm>
              <a:custGeom>
                <a:avLst/>
                <a:gdLst/>
                <a:ahLst/>
                <a:cxnLst/>
                <a:rect l="l" t="t" r="r" b="b"/>
                <a:pathLst>
                  <a:path w="942340" h="927100">
                    <a:moveTo>
                      <a:pt x="939327" y="0"/>
                    </a:moveTo>
                    <a:lnTo>
                      <a:pt x="0" y="925277"/>
                    </a:lnTo>
                    <a:lnTo>
                      <a:pt x="5214" y="926412"/>
                    </a:lnTo>
                    <a:lnTo>
                      <a:pt x="26413" y="926734"/>
                    </a:lnTo>
                    <a:lnTo>
                      <a:pt x="941866" y="24688"/>
                    </a:lnTo>
                    <a:lnTo>
                      <a:pt x="942029" y="13955"/>
                    </a:lnTo>
                    <a:lnTo>
                      <a:pt x="939467" y="215"/>
                    </a:lnTo>
                    <a:lnTo>
                      <a:pt x="939327" y="0"/>
                    </a:lnTo>
                    <a:close/>
                  </a:path>
                </a:pathLst>
              </a:custGeom>
              <a:solidFill>
                <a:srgbClr val="00A931"/>
              </a:solidFill>
            </p:spPr>
            <p:txBody>
              <a:bodyPr wrap="square" lIns="0" tIns="0" rIns="0" bIns="0" rtlCol="0"/>
              <a:lstStyle/>
              <a:p>
                <a:endParaRPr/>
              </a:p>
            </p:txBody>
          </p:sp>
          <p:sp>
            <p:nvSpPr>
              <p:cNvPr id="103" name="object 101">
                <a:extLst>
                  <a:ext uri="{FF2B5EF4-FFF2-40B4-BE49-F238E27FC236}">
                    <a16:creationId xmlns:a16="http://schemas.microsoft.com/office/drawing/2014/main" id="{2FE3B881-8473-4D0A-B7AF-CD085ADDD55E}"/>
                  </a:ext>
                </a:extLst>
              </p:cNvPr>
              <p:cNvSpPr/>
              <p:nvPr/>
            </p:nvSpPr>
            <p:spPr>
              <a:xfrm>
                <a:off x="13086756" y="3212936"/>
                <a:ext cx="915669" cy="902969"/>
              </a:xfrm>
              <a:custGeom>
                <a:avLst/>
                <a:gdLst/>
                <a:ahLst/>
                <a:cxnLst/>
                <a:rect l="l" t="t" r="r" b="b"/>
                <a:pathLst>
                  <a:path w="915669" h="902970">
                    <a:moveTo>
                      <a:pt x="915453" y="0"/>
                    </a:moveTo>
                    <a:lnTo>
                      <a:pt x="0" y="902046"/>
                    </a:lnTo>
                    <a:lnTo>
                      <a:pt x="27497" y="902464"/>
                    </a:lnTo>
                    <a:lnTo>
                      <a:pt x="915028" y="27940"/>
                    </a:lnTo>
                    <a:lnTo>
                      <a:pt x="915453" y="0"/>
                    </a:lnTo>
                    <a:close/>
                  </a:path>
                </a:pathLst>
              </a:custGeom>
              <a:solidFill>
                <a:srgbClr val="00A930"/>
              </a:solidFill>
            </p:spPr>
            <p:txBody>
              <a:bodyPr wrap="square" lIns="0" tIns="0" rIns="0" bIns="0" rtlCol="0"/>
              <a:lstStyle/>
              <a:p>
                <a:endParaRPr/>
              </a:p>
            </p:txBody>
          </p:sp>
          <p:sp>
            <p:nvSpPr>
              <p:cNvPr id="104" name="object 102">
                <a:extLst>
                  <a:ext uri="{FF2B5EF4-FFF2-40B4-BE49-F238E27FC236}">
                    <a16:creationId xmlns:a16="http://schemas.microsoft.com/office/drawing/2014/main" id="{8FA0323D-22D9-4B85-8011-CDB86AB3AB43}"/>
                  </a:ext>
                </a:extLst>
              </p:cNvPr>
              <p:cNvSpPr/>
              <p:nvPr/>
            </p:nvSpPr>
            <p:spPr>
              <a:xfrm>
                <a:off x="13113943" y="3240833"/>
                <a:ext cx="888365" cy="875030"/>
              </a:xfrm>
              <a:custGeom>
                <a:avLst/>
                <a:gdLst/>
                <a:ahLst/>
                <a:cxnLst/>
                <a:rect l="l" t="t" r="r" b="b"/>
                <a:pathLst>
                  <a:path w="888365" h="875029">
                    <a:moveTo>
                      <a:pt x="887842" y="0"/>
                    </a:moveTo>
                    <a:lnTo>
                      <a:pt x="0" y="874562"/>
                    </a:lnTo>
                    <a:lnTo>
                      <a:pt x="27550" y="874981"/>
                    </a:lnTo>
                    <a:lnTo>
                      <a:pt x="887413" y="28244"/>
                    </a:lnTo>
                    <a:lnTo>
                      <a:pt x="887842" y="0"/>
                    </a:lnTo>
                    <a:close/>
                  </a:path>
                </a:pathLst>
              </a:custGeom>
              <a:solidFill>
                <a:srgbClr val="00AA2F"/>
              </a:solidFill>
            </p:spPr>
            <p:txBody>
              <a:bodyPr wrap="square" lIns="0" tIns="0" rIns="0" bIns="0" rtlCol="0"/>
              <a:lstStyle/>
              <a:p>
                <a:endParaRPr/>
              </a:p>
            </p:txBody>
          </p:sp>
          <p:sp>
            <p:nvSpPr>
              <p:cNvPr id="105" name="object 103">
                <a:extLst>
                  <a:ext uri="{FF2B5EF4-FFF2-40B4-BE49-F238E27FC236}">
                    <a16:creationId xmlns:a16="http://schemas.microsoft.com/office/drawing/2014/main" id="{372E8510-7DAF-4CB4-9A2D-FAAB1DE27E5D}"/>
                  </a:ext>
                </a:extLst>
              </p:cNvPr>
              <p:cNvSpPr/>
              <p:nvPr/>
            </p:nvSpPr>
            <p:spPr>
              <a:xfrm>
                <a:off x="13141494" y="3269078"/>
                <a:ext cx="860425" cy="847725"/>
              </a:xfrm>
              <a:custGeom>
                <a:avLst/>
                <a:gdLst/>
                <a:ahLst/>
                <a:cxnLst/>
                <a:rect l="l" t="t" r="r" b="b"/>
                <a:pathLst>
                  <a:path w="860425" h="847725">
                    <a:moveTo>
                      <a:pt x="859862" y="0"/>
                    </a:moveTo>
                    <a:lnTo>
                      <a:pt x="0" y="846736"/>
                    </a:lnTo>
                    <a:lnTo>
                      <a:pt x="27824" y="847159"/>
                    </a:lnTo>
                    <a:lnTo>
                      <a:pt x="859437" y="27985"/>
                    </a:lnTo>
                    <a:lnTo>
                      <a:pt x="859862" y="0"/>
                    </a:lnTo>
                    <a:close/>
                  </a:path>
                </a:pathLst>
              </a:custGeom>
              <a:solidFill>
                <a:srgbClr val="00AA2E"/>
              </a:solidFill>
            </p:spPr>
            <p:txBody>
              <a:bodyPr wrap="square" lIns="0" tIns="0" rIns="0" bIns="0" rtlCol="0"/>
              <a:lstStyle/>
              <a:p>
                <a:endParaRPr/>
              </a:p>
            </p:txBody>
          </p:sp>
          <p:sp>
            <p:nvSpPr>
              <p:cNvPr id="106" name="object 104">
                <a:extLst>
                  <a:ext uri="{FF2B5EF4-FFF2-40B4-BE49-F238E27FC236}">
                    <a16:creationId xmlns:a16="http://schemas.microsoft.com/office/drawing/2014/main" id="{1F7332F4-BE6A-408B-A3AB-09F7445DFCBD}"/>
                  </a:ext>
                </a:extLst>
              </p:cNvPr>
              <p:cNvSpPr/>
              <p:nvPr/>
            </p:nvSpPr>
            <p:spPr>
              <a:xfrm>
                <a:off x="13169319" y="3297063"/>
                <a:ext cx="831850" cy="819785"/>
              </a:xfrm>
              <a:custGeom>
                <a:avLst/>
                <a:gdLst/>
                <a:ahLst/>
                <a:cxnLst/>
                <a:rect l="l" t="t" r="r" b="b"/>
                <a:pathLst>
                  <a:path w="831850" h="819785">
                    <a:moveTo>
                      <a:pt x="831612" y="0"/>
                    </a:moveTo>
                    <a:lnTo>
                      <a:pt x="0" y="819174"/>
                    </a:lnTo>
                    <a:lnTo>
                      <a:pt x="27500" y="819592"/>
                    </a:lnTo>
                    <a:lnTo>
                      <a:pt x="831189" y="27924"/>
                    </a:lnTo>
                    <a:lnTo>
                      <a:pt x="831612" y="0"/>
                    </a:lnTo>
                    <a:close/>
                  </a:path>
                </a:pathLst>
              </a:custGeom>
              <a:solidFill>
                <a:srgbClr val="00AA2D"/>
              </a:solidFill>
            </p:spPr>
            <p:txBody>
              <a:bodyPr wrap="square" lIns="0" tIns="0" rIns="0" bIns="0" rtlCol="0"/>
              <a:lstStyle/>
              <a:p>
                <a:endParaRPr/>
              </a:p>
            </p:txBody>
          </p:sp>
          <p:sp>
            <p:nvSpPr>
              <p:cNvPr id="107" name="object 105">
                <a:extLst>
                  <a:ext uri="{FF2B5EF4-FFF2-40B4-BE49-F238E27FC236}">
                    <a16:creationId xmlns:a16="http://schemas.microsoft.com/office/drawing/2014/main" id="{8328E324-0E5F-42D3-9877-F56E3B28C84A}"/>
                  </a:ext>
                </a:extLst>
              </p:cNvPr>
              <p:cNvSpPr/>
              <p:nvPr/>
            </p:nvSpPr>
            <p:spPr>
              <a:xfrm>
                <a:off x="13196812" y="3324999"/>
                <a:ext cx="803910" cy="793115"/>
              </a:xfrm>
              <a:custGeom>
                <a:avLst/>
                <a:gdLst/>
                <a:ahLst/>
                <a:cxnLst/>
                <a:rect l="l" t="t" r="r" b="b"/>
                <a:pathLst>
                  <a:path w="803909" h="793114">
                    <a:moveTo>
                      <a:pt x="803694" y="0"/>
                    </a:moveTo>
                    <a:lnTo>
                      <a:pt x="0" y="791667"/>
                    </a:lnTo>
                    <a:lnTo>
                      <a:pt x="27444" y="792086"/>
                    </a:lnTo>
                    <a:lnTo>
                      <a:pt x="55016" y="792505"/>
                    </a:lnTo>
                    <a:lnTo>
                      <a:pt x="802843" y="55867"/>
                    </a:lnTo>
                    <a:lnTo>
                      <a:pt x="803275" y="27622"/>
                    </a:lnTo>
                    <a:lnTo>
                      <a:pt x="803694" y="0"/>
                    </a:lnTo>
                    <a:close/>
                  </a:path>
                </a:pathLst>
              </a:custGeom>
              <a:solidFill>
                <a:srgbClr val="00AB2C"/>
              </a:solidFill>
            </p:spPr>
            <p:txBody>
              <a:bodyPr wrap="square" lIns="0" tIns="0" rIns="0" bIns="0" rtlCol="0"/>
              <a:lstStyle/>
              <a:p>
                <a:endParaRPr/>
              </a:p>
            </p:txBody>
          </p:sp>
          <p:sp>
            <p:nvSpPr>
              <p:cNvPr id="108" name="object 106">
                <a:extLst>
                  <a:ext uri="{FF2B5EF4-FFF2-40B4-BE49-F238E27FC236}">
                    <a16:creationId xmlns:a16="http://schemas.microsoft.com/office/drawing/2014/main" id="{6B80516C-4FB5-44B4-883E-A8666127BD64}"/>
                  </a:ext>
                </a:extLst>
              </p:cNvPr>
              <p:cNvSpPr/>
              <p:nvPr/>
            </p:nvSpPr>
            <p:spPr>
              <a:xfrm>
                <a:off x="13251833" y="3380855"/>
                <a:ext cx="764540" cy="763905"/>
              </a:xfrm>
              <a:custGeom>
                <a:avLst/>
                <a:gdLst/>
                <a:ahLst/>
                <a:cxnLst/>
                <a:rect l="l" t="t" r="r" b="b"/>
                <a:pathLst>
                  <a:path w="764540" h="763904">
                    <a:moveTo>
                      <a:pt x="747826" y="0"/>
                    </a:moveTo>
                    <a:lnTo>
                      <a:pt x="0" y="736636"/>
                    </a:lnTo>
                    <a:lnTo>
                      <a:pt x="832" y="736649"/>
                    </a:lnTo>
                    <a:lnTo>
                      <a:pt x="420" y="763745"/>
                    </a:lnTo>
                    <a:lnTo>
                      <a:pt x="764093" y="11487"/>
                    </a:lnTo>
                    <a:lnTo>
                      <a:pt x="747656" y="11237"/>
                    </a:lnTo>
                    <a:lnTo>
                      <a:pt x="747826" y="0"/>
                    </a:lnTo>
                    <a:close/>
                  </a:path>
                </a:pathLst>
              </a:custGeom>
              <a:solidFill>
                <a:srgbClr val="00AC2B"/>
              </a:solidFill>
            </p:spPr>
            <p:txBody>
              <a:bodyPr wrap="square" lIns="0" tIns="0" rIns="0" bIns="0" rtlCol="0"/>
              <a:lstStyle/>
              <a:p>
                <a:endParaRPr/>
              </a:p>
            </p:txBody>
          </p:sp>
          <p:sp>
            <p:nvSpPr>
              <p:cNvPr id="109" name="object 107">
                <a:extLst>
                  <a:ext uri="{FF2B5EF4-FFF2-40B4-BE49-F238E27FC236}">
                    <a16:creationId xmlns:a16="http://schemas.microsoft.com/office/drawing/2014/main" id="{A25A3DAF-3D18-4D42-85BC-6491F2B3C70B}"/>
                  </a:ext>
                </a:extLst>
              </p:cNvPr>
              <p:cNvSpPr/>
              <p:nvPr/>
            </p:nvSpPr>
            <p:spPr>
              <a:xfrm>
                <a:off x="13251829" y="3392343"/>
                <a:ext cx="791845" cy="780415"/>
              </a:xfrm>
              <a:custGeom>
                <a:avLst/>
                <a:gdLst/>
                <a:ahLst/>
                <a:cxnLst/>
                <a:rect l="l" t="t" r="r" b="b"/>
                <a:pathLst>
                  <a:path w="791844" h="780414">
                    <a:moveTo>
                      <a:pt x="764097" y="0"/>
                    </a:moveTo>
                    <a:lnTo>
                      <a:pt x="424" y="752258"/>
                    </a:lnTo>
                    <a:lnTo>
                      <a:pt x="0" y="780185"/>
                    </a:lnTo>
                    <a:lnTo>
                      <a:pt x="791609" y="417"/>
                    </a:lnTo>
                    <a:lnTo>
                      <a:pt x="764097" y="0"/>
                    </a:lnTo>
                    <a:close/>
                  </a:path>
                </a:pathLst>
              </a:custGeom>
              <a:solidFill>
                <a:srgbClr val="00AC2A"/>
              </a:solidFill>
            </p:spPr>
            <p:txBody>
              <a:bodyPr wrap="square" lIns="0" tIns="0" rIns="0" bIns="0" rtlCol="0"/>
              <a:lstStyle/>
              <a:p>
                <a:endParaRPr/>
              </a:p>
            </p:txBody>
          </p:sp>
          <p:sp>
            <p:nvSpPr>
              <p:cNvPr id="110" name="object 108">
                <a:extLst>
                  <a:ext uri="{FF2B5EF4-FFF2-40B4-BE49-F238E27FC236}">
                    <a16:creationId xmlns:a16="http://schemas.microsoft.com/office/drawing/2014/main" id="{D78F5B66-6938-46A8-A38F-933D349AE695}"/>
                  </a:ext>
                </a:extLst>
              </p:cNvPr>
              <p:cNvSpPr/>
              <p:nvPr/>
            </p:nvSpPr>
            <p:spPr>
              <a:xfrm>
                <a:off x="13251404" y="3392760"/>
                <a:ext cx="819785" cy="807720"/>
              </a:xfrm>
              <a:custGeom>
                <a:avLst/>
                <a:gdLst/>
                <a:ahLst/>
                <a:cxnLst/>
                <a:rect l="l" t="t" r="r" b="b"/>
                <a:pathLst>
                  <a:path w="819784" h="807720">
                    <a:moveTo>
                      <a:pt x="792034" y="0"/>
                    </a:moveTo>
                    <a:lnTo>
                      <a:pt x="424" y="779768"/>
                    </a:lnTo>
                    <a:lnTo>
                      <a:pt x="0" y="807706"/>
                    </a:lnTo>
                    <a:lnTo>
                      <a:pt x="819547" y="417"/>
                    </a:lnTo>
                    <a:lnTo>
                      <a:pt x="792034" y="0"/>
                    </a:lnTo>
                    <a:close/>
                  </a:path>
                </a:pathLst>
              </a:custGeom>
              <a:solidFill>
                <a:srgbClr val="00AD29"/>
              </a:solidFill>
            </p:spPr>
            <p:txBody>
              <a:bodyPr wrap="square" lIns="0" tIns="0" rIns="0" bIns="0" rtlCol="0"/>
              <a:lstStyle/>
              <a:p>
                <a:endParaRPr/>
              </a:p>
            </p:txBody>
          </p:sp>
          <p:sp>
            <p:nvSpPr>
              <p:cNvPr id="111" name="object 109">
                <a:extLst>
                  <a:ext uri="{FF2B5EF4-FFF2-40B4-BE49-F238E27FC236}">
                    <a16:creationId xmlns:a16="http://schemas.microsoft.com/office/drawing/2014/main" id="{6F2EACE3-0D2B-490D-ADC4-7F4A96280C5A}"/>
                  </a:ext>
                </a:extLst>
              </p:cNvPr>
              <p:cNvSpPr/>
              <p:nvPr/>
            </p:nvSpPr>
            <p:spPr>
              <a:xfrm>
                <a:off x="13250978" y="3393177"/>
                <a:ext cx="848360" cy="835660"/>
              </a:xfrm>
              <a:custGeom>
                <a:avLst/>
                <a:gdLst/>
                <a:ahLst/>
                <a:cxnLst/>
                <a:rect l="l" t="t" r="r" b="b"/>
                <a:pathLst>
                  <a:path w="848359" h="835660">
                    <a:moveTo>
                      <a:pt x="819973" y="0"/>
                    </a:moveTo>
                    <a:lnTo>
                      <a:pt x="425" y="807289"/>
                    </a:lnTo>
                    <a:lnTo>
                      <a:pt x="0" y="835265"/>
                    </a:lnTo>
                    <a:lnTo>
                      <a:pt x="847785" y="421"/>
                    </a:lnTo>
                    <a:lnTo>
                      <a:pt x="819973" y="0"/>
                    </a:lnTo>
                    <a:close/>
                  </a:path>
                </a:pathLst>
              </a:custGeom>
              <a:solidFill>
                <a:srgbClr val="00AE28"/>
              </a:solidFill>
            </p:spPr>
            <p:txBody>
              <a:bodyPr wrap="square" lIns="0" tIns="0" rIns="0" bIns="0" rtlCol="0"/>
              <a:lstStyle/>
              <a:p>
                <a:endParaRPr/>
              </a:p>
            </p:txBody>
          </p:sp>
          <p:sp>
            <p:nvSpPr>
              <p:cNvPr id="112" name="object 110">
                <a:extLst>
                  <a:ext uri="{FF2B5EF4-FFF2-40B4-BE49-F238E27FC236}">
                    <a16:creationId xmlns:a16="http://schemas.microsoft.com/office/drawing/2014/main" id="{6200CDC5-2F66-4DF1-BE71-10FA682A2DAD}"/>
                  </a:ext>
                </a:extLst>
              </p:cNvPr>
              <p:cNvSpPr/>
              <p:nvPr/>
            </p:nvSpPr>
            <p:spPr>
              <a:xfrm>
                <a:off x="13250549" y="3393594"/>
                <a:ext cx="875665" cy="863600"/>
              </a:xfrm>
              <a:custGeom>
                <a:avLst/>
                <a:gdLst/>
                <a:ahLst/>
                <a:cxnLst/>
                <a:rect l="l" t="t" r="r" b="b"/>
                <a:pathLst>
                  <a:path w="875665" h="863600">
                    <a:moveTo>
                      <a:pt x="847909" y="0"/>
                    </a:moveTo>
                    <a:lnTo>
                      <a:pt x="429" y="834798"/>
                    </a:lnTo>
                    <a:lnTo>
                      <a:pt x="0" y="863056"/>
                    </a:lnTo>
                    <a:lnTo>
                      <a:pt x="875459" y="417"/>
                    </a:lnTo>
                    <a:lnTo>
                      <a:pt x="847909" y="0"/>
                    </a:lnTo>
                    <a:close/>
                  </a:path>
                </a:pathLst>
              </a:custGeom>
              <a:solidFill>
                <a:srgbClr val="00AE27"/>
              </a:solidFill>
            </p:spPr>
            <p:txBody>
              <a:bodyPr wrap="square" lIns="0" tIns="0" rIns="0" bIns="0" rtlCol="0"/>
              <a:lstStyle/>
              <a:p>
                <a:endParaRPr/>
              </a:p>
            </p:txBody>
          </p:sp>
          <p:sp>
            <p:nvSpPr>
              <p:cNvPr id="113" name="object 111">
                <a:extLst>
                  <a:ext uri="{FF2B5EF4-FFF2-40B4-BE49-F238E27FC236}">
                    <a16:creationId xmlns:a16="http://schemas.microsoft.com/office/drawing/2014/main" id="{52CC82FA-DBA0-49AD-A4BA-411D9C8120EF}"/>
                  </a:ext>
                </a:extLst>
              </p:cNvPr>
              <p:cNvSpPr/>
              <p:nvPr/>
            </p:nvSpPr>
            <p:spPr>
              <a:xfrm>
                <a:off x="13250129" y="3394011"/>
                <a:ext cx="903605" cy="890269"/>
              </a:xfrm>
              <a:custGeom>
                <a:avLst/>
                <a:gdLst/>
                <a:ahLst/>
                <a:cxnLst/>
                <a:rect l="l" t="t" r="r" b="b"/>
                <a:pathLst>
                  <a:path w="903605" h="890270">
                    <a:moveTo>
                      <a:pt x="875834" y="0"/>
                    </a:moveTo>
                    <a:lnTo>
                      <a:pt x="424" y="862328"/>
                    </a:lnTo>
                    <a:lnTo>
                      <a:pt x="0" y="890250"/>
                    </a:lnTo>
                    <a:lnTo>
                      <a:pt x="903345" y="417"/>
                    </a:lnTo>
                    <a:lnTo>
                      <a:pt x="875834" y="0"/>
                    </a:lnTo>
                    <a:close/>
                  </a:path>
                </a:pathLst>
              </a:custGeom>
              <a:solidFill>
                <a:srgbClr val="00AF26"/>
              </a:solidFill>
            </p:spPr>
            <p:txBody>
              <a:bodyPr wrap="square" lIns="0" tIns="0" rIns="0" bIns="0" rtlCol="0"/>
              <a:lstStyle/>
              <a:p>
                <a:endParaRPr/>
              </a:p>
            </p:txBody>
          </p:sp>
          <p:sp>
            <p:nvSpPr>
              <p:cNvPr id="114" name="object 112">
                <a:extLst>
                  <a:ext uri="{FF2B5EF4-FFF2-40B4-BE49-F238E27FC236}">
                    <a16:creationId xmlns:a16="http://schemas.microsoft.com/office/drawing/2014/main" id="{B82F9F5E-DC52-42CA-AEB1-69D3DCF7109F}"/>
                  </a:ext>
                </a:extLst>
              </p:cNvPr>
              <p:cNvSpPr/>
              <p:nvPr/>
            </p:nvSpPr>
            <p:spPr>
              <a:xfrm>
                <a:off x="13249705" y="3394429"/>
                <a:ext cx="931544" cy="918210"/>
              </a:xfrm>
              <a:custGeom>
                <a:avLst/>
                <a:gdLst/>
                <a:ahLst/>
                <a:cxnLst/>
                <a:rect l="l" t="t" r="r" b="b"/>
                <a:pathLst>
                  <a:path w="931544" h="918210">
                    <a:moveTo>
                      <a:pt x="903770" y="0"/>
                    </a:moveTo>
                    <a:lnTo>
                      <a:pt x="424" y="889833"/>
                    </a:lnTo>
                    <a:lnTo>
                      <a:pt x="0" y="917758"/>
                    </a:lnTo>
                    <a:lnTo>
                      <a:pt x="931271" y="417"/>
                    </a:lnTo>
                    <a:lnTo>
                      <a:pt x="903770" y="0"/>
                    </a:lnTo>
                    <a:close/>
                  </a:path>
                </a:pathLst>
              </a:custGeom>
              <a:solidFill>
                <a:srgbClr val="00AF25"/>
              </a:solidFill>
            </p:spPr>
            <p:txBody>
              <a:bodyPr wrap="square" lIns="0" tIns="0" rIns="0" bIns="0" rtlCol="0"/>
              <a:lstStyle/>
              <a:p>
                <a:endParaRPr/>
              </a:p>
            </p:txBody>
          </p:sp>
          <p:sp>
            <p:nvSpPr>
              <p:cNvPr id="115" name="object 113">
                <a:extLst>
                  <a:ext uri="{FF2B5EF4-FFF2-40B4-BE49-F238E27FC236}">
                    <a16:creationId xmlns:a16="http://schemas.microsoft.com/office/drawing/2014/main" id="{92FCA9CB-A549-423B-9062-0E5E36545351}"/>
                  </a:ext>
                </a:extLst>
              </p:cNvPr>
              <p:cNvSpPr/>
              <p:nvPr/>
            </p:nvSpPr>
            <p:spPr>
              <a:xfrm>
                <a:off x="13249279" y="3394846"/>
                <a:ext cx="960119" cy="945515"/>
              </a:xfrm>
              <a:custGeom>
                <a:avLst/>
                <a:gdLst/>
                <a:ahLst/>
                <a:cxnLst/>
                <a:rect l="l" t="t" r="r" b="b"/>
                <a:pathLst>
                  <a:path w="960119" h="945514">
                    <a:moveTo>
                      <a:pt x="931696" y="0"/>
                    </a:moveTo>
                    <a:lnTo>
                      <a:pt x="425" y="917341"/>
                    </a:lnTo>
                    <a:lnTo>
                      <a:pt x="0" y="945313"/>
                    </a:lnTo>
                    <a:lnTo>
                      <a:pt x="959538" y="422"/>
                    </a:lnTo>
                    <a:lnTo>
                      <a:pt x="931696" y="0"/>
                    </a:lnTo>
                    <a:close/>
                  </a:path>
                </a:pathLst>
              </a:custGeom>
              <a:solidFill>
                <a:srgbClr val="00B025"/>
              </a:solidFill>
            </p:spPr>
            <p:txBody>
              <a:bodyPr wrap="square" lIns="0" tIns="0" rIns="0" bIns="0" rtlCol="0"/>
              <a:lstStyle/>
              <a:p>
                <a:endParaRPr/>
              </a:p>
            </p:txBody>
          </p:sp>
          <p:sp>
            <p:nvSpPr>
              <p:cNvPr id="116" name="object 114">
                <a:extLst>
                  <a:ext uri="{FF2B5EF4-FFF2-40B4-BE49-F238E27FC236}">
                    <a16:creationId xmlns:a16="http://schemas.microsoft.com/office/drawing/2014/main" id="{B5B9FD18-497D-423C-B723-DCB39D92D02D}"/>
                  </a:ext>
                </a:extLst>
              </p:cNvPr>
              <p:cNvSpPr/>
              <p:nvPr/>
            </p:nvSpPr>
            <p:spPr>
              <a:xfrm>
                <a:off x="13248849" y="3395268"/>
                <a:ext cx="988060" cy="973455"/>
              </a:xfrm>
              <a:custGeom>
                <a:avLst/>
                <a:gdLst/>
                <a:ahLst/>
                <a:cxnLst/>
                <a:rect l="l" t="t" r="r" b="b"/>
                <a:pathLst>
                  <a:path w="988059" h="973454">
                    <a:moveTo>
                      <a:pt x="959968" y="0"/>
                    </a:moveTo>
                    <a:lnTo>
                      <a:pt x="429" y="944891"/>
                    </a:lnTo>
                    <a:lnTo>
                      <a:pt x="0" y="973151"/>
                    </a:lnTo>
                    <a:lnTo>
                      <a:pt x="987504" y="417"/>
                    </a:lnTo>
                    <a:lnTo>
                      <a:pt x="959968" y="0"/>
                    </a:lnTo>
                    <a:close/>
                  </a:path>
                </a:pathLst>
              </a:custGeom>
              <a:solidFill>
                <a:srgbClr val="00B024"/>
              </a:solidFill>
            </p:spPr>
            <p:txBody>
              <a:bodyPr wrap="square" lIns="0" tIns="0" rIns="0" bIns="0" rtlCol="0"/>
              <a:lstStyle/>
              <a:p>
                <a:endParaRPr/>
              </a:p>
            </p:txBody>
          </p:sp>
          <p:sp>
            <p:nvSpPr>
              <p:cNvPr id="117" name="object 115">
                <a:extLst>
                  <a:ext uri="{FF2B5EF4-FFF2-40B4-BE49-F238E27FC236}">
                    <a16:creationId xmlns:a16="http://schemas.microsoft.com/office/drawing/2014/main" id="{15392003-8EBD-43FF-968B-4C78F575CB5A}"/>
                  </a:ext>
                </a:extLst>
              </p:cNvPr>
              <p:cNvSpPr/>
              <p:nvPr/>
            </p:nvSpPr>
            <p:spPr>
              <a:xfrm>
                <a:off x="13248425" y="3395685"/>
                <a:ext cx="1015365" cy="1000760"/>
              </a:xfrm>
              <a:custGeom>
                <a:avLst/>
                <a:gdLst/>
                <a:ahLst/>
                <a:cxnLst/>
                <a:rect l="l" t="t" r="r" b="b"/>
                <a:pathLst>
                  <a:path w="1015365" h="1000760">
                    <a:moveTo>
                      <a:pt x="987899" y="0"/>
                    </a:moveTo>
                    <a:lnTo>
                      <a:pt x="429" y="972406"/>
                    </a:lnTo>
                    <a:lnTo>
                      <a:pt x="0" y="1000647"/>
                    </a:lnTo>
                    <a:lnTo>
                      <a:pt x="1015101" y="412"/>
                    </a:lnTo>
                    <a:lnTo>
                      <a:pt x="987899" y="0"/>
                    </a:lnTo>
                    <a:close/>
                  </a:path>
                </a:pathLst>
              </a:custGeom>
              <a:solidFill>
                <a:srgbClr val="00B123"/>
              </a:solidFill>
            </p:spPr>
            <p:txBody>
              <a:bodyPr wrap="square" lIns="0" tIns="0" rIns="0" bIns="0" rtlCol="0"/>
              <a:lstStyle/>
              <a:p>
                <a:endParaRPr/>
              </a:p>
            </p:txBody>
          </p:sp>
          <p:sp>
            <p:nvSpPr>
              <p:cNvPr id="118" name="object 116">
                <a:extLst>
                  <a:ext uri="{FF2B5EF4-FFF2-40B4-BE49-F238E27FC236}">
                    <a16:creationId xmlns:a16="http://schemas.microsoft.com/office/drawing/2014/main" id="{AE8EDC93-1B86-4522-90E5-D98B71B6C212}"/>
                  </a:ext>
                </a:extLst>
              </p:cNvPr>
              <p:cNvSpPr/>
              <p:nvPr/>
            </p:nvSpPr>
            <p:spPr>
              <a:xfrm>
                <a:off x="13248000" y="3396097"/>
                <a:ext cx="1043305" cy="1028700"/>
              </a:xfrm>
              <a:custGeom>
                <a:avLst/>
                <a:gdLst/>
                <a:ahLst/>
                <a:cxnLst/>
                <a:rect l="l" t="t" r="r" b="b"/>
                <a:pathLst>
                  <a:path w="1043305" h="1028700">
                    <a:moveTo>
                      <a:pt x="1015525" y="0"/>
                    </a:moveTo>
                    <a:lnTo>
                      <a:pt x="424" y="1000234"/>
                    </a:lnTo>
                    <a:lnTo>
                      <a:pt x="0" y="1028165"/>
                    </a:lnTo>
                    <a:lnTo>
                      <a:pt x="1043034" y="417"/>
                    </a:lnTo>
                    <a:lnTo>
                      <a:pt x="1015525" y="0"/>
                    </a:lnTo>
                    <a:close/>
                  </a:path>
                </a:pathLst>
              </a:custGeom>
              <a:solidFill>
                <a:srgbClr val="00B122"/>
              </a:solidFill>
            </p:spPr>
            <p:txBody>
              <a:bodyPr wrap="square" lIns="0" tIns="0" rIns="0" bIns="0" rtlCol="0"/>
              <a:lstStyle/>
              <a:p>
                <a:endParaRPr/>
              </a:p>
            </p:txBody>
          </p:sp>
          <p:sp>
            <p:nvSpPr>
              <p:cNvPr id="119" name="object 117">
                <a:extLst>
                  <a:ext uri="{FF2B5EF4-FFF2-40B4-BE49-F238E27FC236}">
                    <a16:creationId xmlns:a16="http://schemas.microsoft.com/office/drawing/2014/main" id="{5F0C227E-ADF1-431D-A8C4-3AABAF96347A}"/>
                  </a:ext>
                </a:extLst>
              </p:cNvPr>
              <p:cNvSpPr/>
              <p:nvPr/>
            </p:nvSpPr>
            <p:spPr>
              <a:xfrm>
                <a:off x="13247580" y="3396515"/>
                <a:ext cx="1071880" cy="1055370"/>
              </a:xfrm>
              <a:custGeom>
                <a:avLst/>
                <a:gdLst/>
                <a:ahLst/>
                <a:cxnLst/>
                <a:rect l="l" t="t" r="r" b="b"/>
                <a:pathLst>
                  <a:path w="1071880" h="1055370">
                    <a:moveTo>
                      <a:pt x="1043454" y="0"/>
                    </a:moveTo>
                    <a:lnTo>
                      <a:pt x="419" y="1027747"/>
                    </a:lnTo>
                    <a:lnTo>
                      <a:pt x="0" y="1055347"/>
                    </a:lnTo>
                    <a:lnTo>
                      <a:pt x="1071278" y="421"/>
                    </a:lnTo>
                    <a:lnTo>
                      <a:pt x="1043454" y="0"/>
                    </a:lnTo>
                    <a:close/>
                  </a:path>
                </a:pathLst>
              </a:custGeom>
              <a:solidFill>
                <a:srgbClr val="00B221"/>
              </a:solidFill>
            </p:spPr>
            <p:txBody>
              <a:bodyPr wrap="square" lIns="0" tIns="0" rIns="0" bIns="0" rtlCol="0"/>
              <a:lstStyle/>
              <a:p>
                <a:endParaRPr/>
              </a:p>
            </p:txBody>
          </p:sp>
          <p:sp>
            <p:nvSpPr>
              <p:cNvPr id="120" name="object 118">
                <a:extLst>
                  <a:ext uri="{FF2B5EF4-FFF2-40B4-BE49-F238E27FC236}">
                    <a16:creationId xmlns:a16="http://schemas.microsoft.com/office/drawing/2014/main" id="{B1251745-C188-49B5-840D-B3F0AB169ECC}"/>
                  </a:ext>
                </a:extLst>
              </p:cNvPr>
              <p:cNvSpPr/>
              <p:nvPr/>
            </p:nvSpPr>
            <p:spPr>
              <a:xfrm>
                <a:off x="13247150" y="3396937"/>
                <a:ext cx="1099820" cy="1083310"/>
              </a:xfrm>
              <a:custGeom>
                <a:avLst/>
                <a:gdLst/>
                <a:ahLst/>
                <a:cxnLst/>
                <a:rect l="l" t="t" r="r" b="b"/>
                <a:pathLst>
                  <a:path w="1099819" h="1083310">
                    <a:moveTo>
                      <a:pt x="1071709" y="0"/>
                    </a:moveTo>
                    <a:lnTo>
                      <a:pt x="430" y="1054925"/>
                    </a:lnTo>
                    <a:lnTo>
                      <a:pt x="0" y="1083216"/>
                    </a:lnTo>
                    <a:lnTo>
                      <a:pt x="1099240" y="417"/>
                    </a:lnTo>
                    <a:lnTo>
                      <a:pt x="1071709" y="0"/>
                    </a:lnTo>
                    <a:close/>
                  </a:path>
                </a:pathLst>
              </a:custGeom>
              <a:solidFill>
                <a:srgbClr val="00B220"/>
              </a:solidFill>
            </p:spPr>
            <p:txBody>
              <a:bodyPr wrap="square" lIns="0" tIns="0" rIns="0" bIns="0" rtlCol="0"/>
              <a:lstStyle/>
              <a:p>
                <a:endParaRPr/>
              </a:p>
            </p:txBody>
          </p:sp>
          <p:sp>
            <p:nvSpPr>
              <p:cNvPr id="121" name="object 119">
                <a:extLst>
                  <a:ext uri="{FF2B5EF4-FFF2-40B4-BE49-F238E27FC236}">
                    <a16:creationId xmlns:a16="http://schemas.microsoft.com/office/drawing/2014/main" id="{967CA25B-D00E-4602-95B8-6CA57EFEB238}"/>
                  </a:ext>
                </a:extLst>
              </p:cNvPr>
              <p:cNvSpPr/>
              <p:nvPr/>
            </p:nvSpPr>
            <p:spPr>
              <a:xfrm>
                <a:off x="13246725" y="3397354"/>
                <a:ext cx="1127760" cy="1111250"/>
              </a:xfrm>
              <a:custGeom>
                <a:avLst/>
                <a:gdLst/>
                <a:ahLst/>
                <a:cxnLst/>
                <a:rect l="l" t="t" r="r" b="b"/>
                <a:pathLst>
                  <a:path w="1127759" h="1111250">
                    <a:moveTo>
                      <a:pt x="1099652" y="0"/>
                    </a:moveTo>
                    <a:lnTo>
                      <a:pt x="429" y="1082454"/>
                    </a:lnTo>
                    <a:lnTo>
                      <a:pt x="0" y="1110724"/>
                    </a:lnTo>
                    <a:lnTo>
                      <a:pt x="1127166" y="417"/>
                    </a:lnTo>
                    <a:lnTo>
                      <a:pt x="1099652" y="0"/>
                    </a:lnTo>
                    <a:close/>
                  </a:path>
                </a:pathLst>
              </a:custGeom>
              <a:solidFill>
                <a:srgbClr val="00B21F"/>
              </a:solidFill>
            </p:spPr>
            <p:txBody>
              <a:bodyPr wrap="square" lIns="0" tIns="0" rIns="0" bIns="0" rtlCol="0"/>
              <a:lstStyle/>
              <a:p>
                <a:endParaRPr/>
              </a:p>
            </p:txBody>
          </p:sp>
          <p:sp>
            <p:nvSpPr>
              <p:cNvPr id="122" name="object 120">
                <a:extLst>
                  <a:ext uri="{FF2B5EF4-FFF2-40B4-BE49-F238E27FC236}">
                    <a16:creationId xmlns:a16="http://schemas.microsoft.com/office/drawing/2014/main" id="{854999FD-B02C-41AD-9F19-D015647304EA}"/>
                  </a:ext>
                </a:extLst>
              </p:cNvPr>
              <p:cNvSpPr/>
              <p:nvPr/>
            </p:nvSpPr>
            <p:spPr>
              <a:xfrm>
                <a:off x="13246570" y="3397771"/>
                <a:ext cx="1155065" cy="1135380"/>
              </a:xfrm>
              <a:custGeom>
                <a:avLst/>
                <a:gdLst/>
                <a:ahLst/>
                <a:cxnLst/>
                <a:rect l="l" t="t" r="r" b="b"/>
                <a:pathLst>
                  <a:path w="1155065" h="1135379">
                    <a:moveTo>
                      <a:pt x="1127322" y="0"/>
                    </a:moveTo>
                    <a:lnTo>
                      <a:pt x="155" y="1110306"/>
                    </a:lnTo>
                    <a:lnTo>
                      <a:pt x="0" y="1120532"/>
                    </a:lnTo>
                    <a:lnTo>
                      <a:pt x="2745" y="1135271"/>
                    </a:lnTo>
                    <a:lnTo>
                      <a:pt x="1154485" y="411"/>
                    </a:lnTo>
                    <a:lnTo>
                      <a:pt x="1127322" y="0"/>
                    </a:lnTo>
                    <a:close/>
                  </a:path>
                </a:pathLst>
              </a:custGeom>
              <a:solidFill>
                <a:srgbClr val="00B31F"/>
              </a:solidFill>
            </p:spPr>
            <p:txBody>
              <a:bodyPr wrap="square" lIns="0" tIns="0" rIns="0" bIns="0" rtlCol="0"/>
              <a:lstStyle/>
              <a:p>
                <a:endParaRPr/>
              </a:p>
            </p:txBody>
          </p:sp>
          <p:sp>
            <p:nvSpPr>
              <p:cNvPr id="123" name="object 121">
                <a:extLst>
                  <a:ext uri="{FF2B5EF4-FFF2-40B4-BE49-F238E27FC236}">
                    <a16:creationId xmlns:a16="http://schemas.microsoft.com/office/drawing/2014/main" id="{B6E02902-436E-4BAE-8355-1BA1A271EFAA}"/>
                  </a:ext>
                </a:extLst>
              </p:cNvPr>
              <p:cNvSpPr/>
              <p:nvPr/>
            </p:nvSpPr>
            <p:spPr>
              <a:xfrm>
                <a:off x="13249316" y="3398183"/>
                <a:ext cx="1175385" cy="1156335"/>
              </a:xfrm>
              <a:custGeom>
                <a:avLst/>
                <a:gdLst/>
                <a:ahLst/>
                <a:cxnLst/>
                <a:rect l="l" t="t" r="r" b="b"/>
                <a:pathLst>
                  <a:path w="1175384" h="1156335">
                    <a:moveTo>
                      <a:pt x="1151739" y="0"/>
                    </a:moveTo>
                    <a:lnTo>
                      <a:pt x="0" y="1134859"/>
                    </a:lnTo>
                    <a:lnTo>
                      <a:pt x="3026" y="1151102"/>
                    </a:lnTo>
                    <a:lnTo>
                      <a:pt x="6318" y="1156145"/>
                    </a:lnTo>
                    <a:lnTo>
                      <a:pt x="1174971" y="4979"/>
                    </a:lnTo>
                    <a:lnTo>
                      <a:pt x="1152153" y="6"/>
                    </a:lnTo>
                    <a:lnTo>
                      <a:pt x="1151739" y="0"/>
                    </a:lnTo>
                    <a:close/>
                  </a:path>
                </a:pathLst>
              </a:custGeom>
              <a:solidFill>
                <a:srgbClr val="00B31E"/>
              </a:solidFill>
            </p:spPr>
            <p:txBody>
              <a:bodyPr wrap="square" lIns="0" tIns="0" rIns="0" bIns="0" rtlCol="0"/>
              <a:lstStyle/>
              <a:p>
                <a:endParaRPr/>
              </a:p>
            </p:txBody>
          </p:sp>
          <p:sp>
            <p:nvSpPr>
              <p:cNvPr id="124" name="object 122">
                <a:extLst>
                  <a:ext uri="{FF2B5EF4-FFF2-40B4-BE49-F238E27FC236}">
                    <a16:creationId xmlns:a16="http://schemas.microsoft.com/office/drawing/2014/main" id="{6B219A07-F7A3-4AAB-BCB4-D27BC6BF5C5C}"/>
                  </a:ext>
                </a:extLst>
              </p:cNvPr>
              <p:cNvSpPr/>
              <p:nvPr/>
            </p:nvSpPr>
            <p:spPr>
              <a:xfrm>
                <a:off x="13255634" y="3403163"/>
                <a:ext cx="1187450" cy="1168400"/>
              </a:xfrm>
              <a:custGeom>
                <a:avLst/>
                <a:gdLst/>
                <a:ahLst/>
                <a:cxnLst/>
                <a:rect l="l" t="t" r="r" b="b"/>
                <a:pathLst>
                  <a:path w="1187450" h="1168400">
                    <a:moveTo>
                      <a:pt x="1168653" y="0"/>
                    </a:moveTo>
                    <a:lnTo>
                      <a:pt x="0" y="1151166"/>
                    </a:lnTo>
                    <a:lnTo>
                      <a:pt x="10936" y="1167920"/>
                    </a:lnTo>
                    <a:lnTo>
                      <a:pt x="1187285" y="9166"/>
                    </a:lnTo>
                    <a:lnTo>
                      <a:pt x="1176619" y="1736"/>
                    </a:lnTo>
                    <a:lnTo>
                      <a:pt x="1168653" y="0"/>
                    </a:lnTo>
                    <a:close/>
                  </a:path>
                </a:pathLst>
              </a:custGeom>
              <a:solidFill>
                <a:srgbClr val="00B41D"/>
              </a:solidFill>
            </p:spPr>
            <p:txBody>
              <a:bodyPr wrap="square" lIns="0" tIns="0" rIns="0" bIns="0" rtlCol="0"/>
              <a:lstStyle/>
              <a:p>
                <a:endParaRPr/>
              </a:p>
            </p:txBody>
          </p:sp>
          <p:sp>
            <p:nvSpPr>
              <p:cNvPr id="125" name="object 123">
                <a:extLst>
                  <a:ext uri="{FF2B5EF4-FFF2-40B4-BE49-F238E27FC236}">
                    <a16:creationId xmlns:a16="http://schemas.microsoft.com/office/drawing/2014/main" id="{C266F47E-8E69-45C7-9808-75095AFD402F}"/>
                  </a:ext>
                </a:extLst>
              </p:cNvPr>
              <p:cNvSpPr/>
              <p:nvPr/>
            </p:nvSpPr>
            <p:spPr>
              <a:xfrm>
                <a:off x="13266431" y="3412328"/>
                <a:ext cx="1192530" cy="1171575"/>
              </a:xfrm>
              <a:custGeom>
                <a:avLst/>
                <a:gdLst/>
                <a:ahLst/>
                <a:cxnLst/>
                <a:rect l="l" t="t" r="r" b="b"/>
                <a:pathLst>
                  <a:path w="1192530" h="1171575">
                    <a:moveTo>
                      <a:pt x="1176488" y="0"/>
                    </a:moveTo>
                    <a:lnTo>
                      <a:pt x="0" y="1158541"/>
                    </a:lnTo>
                    <a:lnTo>
                      <a:pt x="2542" y="1162436"/>
                    </a:lnTo>
                    <a:lnTo>
                      <a:pt x="15305" y="1171321"/>
                    </a:lnTo>
                    <a:lnTo>
                      <a:pt x="1192162" y="12067"/>
                    </a:lnTo>
                    <a:lnTo>
                      <a:pt x="1190788" y="9960"/>
                    </a:lnTo>
                    <a:lnTo>
                      <a:pt x="1176488" y="0"/>
                    </a:lnTo>
                    <a:close/>
                  </a:path>
                </a:pathLst>
              </a:custGeom>
              <a:solidFill>
                <a:srgbClr val="00B51C"/>
              </a:solidFill>
            </p:spPr>
            <p:txBody>
              <a:bodyPr wrap="square" lIns="0" tIns="0" rIns="0" bIns="0" rtlCol="0"/>
              <a:lstStyle/>
              <a:p>
                <a:endParaRPr/>
              </a:p>
            </p:txBody>
          </p:sp>
          <p:sp>
            <p:nvSpPr>
              <p:cNvPr id="126" name="object 124">
                <a:extLst>
                  <a:ext uri="{FF2B5EF4-FFF2-40B4-BE49-F238E27FC236}">
                    <a16:creationId xmlns:a16="http://schemas.microsoft.com/office/drawing/2014/main" id="{E900A9F3-F018-4384-B58E-899073D082D1}"/>
                  </a:ext>
                </a:extLst>
              </p:cNvPr>
              <p:cNvSpPr/>
              <p:nvPr/>
            </p:nvSpPr>
            <p:spPr>
              <a:xfrm>
                <a:off x="13281737" y="3424396"/>
                <a:ext cx="1188085" cy="1169035"/>
              </a:xfrm>
              <a:custGeom>
                <a:avLst/>
                <a:gdLst/>
                <a:ahLst/>
                <a:cxnLst/>
                <a:rect l="l" t="t" r="r" b="b"/>
                <a:pathLst>
                  <a:path w="1188084" h="1169035">
                    <a:moveTo>
                      <a:pt x="1176856" y="0"/>
                    </a:moveTo>
                    <a:lnTo>
                      <a:pt x="0" y="1159253"/>
                    </a:lnTo>
                    <a:lnTo>
                      <a:pt x="12215" y="1167756"/>
                    </a:lnTo>
                    <a:lnTo>
                      <a:pt x="18021" y="1169020"/>
                    </a:lnTo>
                    <a:lnTo>
                      <a:pt x="1187788" y="16751"/>
                    </a:lnTo>
                    <a:lnTo>
                      <a:pt x="1176856" y="0"/>
                    </a:lnTo>
                    <a:close/>
                  </a:path>
                </a:pathLst>
              </a:custGeom>
              <a:solidFill>
                <a:srgbClr val="00B51B"/>
              </a:solidFill>
            </p:spPr>
            <p:txBody>
              <a:bodyPr wrap="square" lIns="0" tIns="0" rIns="0" bIns="0" rtlCol="0"/>
              <a:lstStyle/>
              <a:p>
                <a:endParaRPr/>
              </a:p>
            </p:txBody>
          </p:sp>
          <p:sp>
            <p:nvSpPr>
              <p:cNvPr id="127" name="object 125">
                <a:extLst>
                  <a:ext uri="{FF2B5EF4-FFF2-40B4-BE49-F238E27FC236}">
                    <a16:creationId xmlns:a16="http://schemas.microsoft.com/office/drawing/2014/main" id="{9FA09C81-68B8-4CEB-894A-53CDD9961E15}"/>
                  </a:ext>
                </a:extLst>
              </p:cNvPr>
              <p:cNvSpPr/>
              <p:nvPr/>
            </p:nvSpPr>
            <p:spPr>
              <a:xfrm>
                <a:off x="13299759" y="3441147"/>
                <a:ext cx="1177290" cy="1157605"/>
              </a:xfrm>
              <a:custGeom>
                <a:avLst/>
                <a:gdLst/>
                <a:ahLst/>
                <a:cxnLst/>
                <a:rect l="l" t="t" r="r" b="b"/>
                <a:pathLst>
                  <a:path w="1177290" h="1157604">
                    <a:moveTo>
                      <a:pt x="1169766" y="0"/>
                    </a:moveTo>
                    <a:lnTo>
                      <a:pt x="0" y="1152269"/>
                    </a:lnTo>
                    <a:lnTo>
                      <a:pt x="22874" y="1157249"/>
                    </a:lnTo>
                    <a:lnTo>
                      <a:pt x="1176759" y="20977"/>
                    </a:lnTo>
                    <a:lnTo>
                      <a:pt x="1174087" y="6621"/>
                    </a:lnTo>
                    <a:lnTo>
                      <a:pt x="1169766" y="0"/>
                    </a:lnTo>
                    <a:close/>
                  </a:path>
                </a:pathLst>
              </a:custGeom>
              <a:solidFill>
                <a:srgbClr val="00B61A"/>
              </a:solidFill>
            </p:spPr>
            <p:txBody>
              <a:bodyPr wrap="square" lIns="0" tIns="0" rIns="0" bIns="0" rtlCol="0"/>
              <a:lstStyle/>
              <a:p>
                <a:endParaRPr/>
              </a:p>
            </p:txBody>
          </p:sp>
          <p:sp>
            <p:nvSpPr>
              <p:cNvPr id="128" name="object 126">
                <a:extLst>
                  <a:ext uri="{FF2B5EF4-FFF2-40B4-BE49-F238E27FC236}">
                    <a16:creationId xmlns:a16="http://schemas.microsoft.com/office/drawing/2014/main" id="{1BC5F43A-A359-41D5-805A-916533F88897}"/>
                  </a:ext>
                </a:extLst>
              </p:cNvPr>
              <p:cNvSpPr/>
              <p:nvPr/>
            </p:nvSpPr>
            <p:spPr>
              <a:xfrm>
                <a:off x="13322633" y="3462125"/>
                <a:ext cx="1157605" cy="1137285"/>
              </a:xfrm>
              <a:custGeom>
                <a:avLst/>
                <a:gdLst/>
                <a:ahLst/>
                <a:cxnLst/>
                <a:rect l="l" t="t" r="r" b="b"/>
                <a:pathLst>
                  <a:path w="1157605" h="1137285">
                    <a:moveTo>
                      <a:pt x="1153885" y="0"/>
                    </a:moveTo>
                    <a:lnTo>
                      <a:pt x="0" y="1136271"/>
                    </a:lnTo>
                    <a:lnTo>
                      <a:pt x="2130" y="1136735"/>
                    </a:lnTo>
                    <a:lnTo>
                      <a:pt x="27430" y="1137119"/>
                    </a:lnTo>
                    <a:lnTo>
                      <a:pt x="1156863" y="24227"/>
                    </a:lnTo>
                    <a:lnTo>
                      <a:pt x="1156979" y="16620"/>
                    </a:lnTo>
                    <a:lnTo>
                      <a:pt x="1153885" y="0"/>
                    </a:lnTo>
                    <a:close/>
                  </a:path>
                </a:pathLst>
              </a:custGeom>
              <a:solidFill>
                <a:srgbClr val="00B619"/>
              </a:solidFill>
            </p:spPr>
            <p:txBody>
              <a:bodyPr wrap="square" lIns="0" tIns="0" rIns="0" bIns="0" rtlCol="0"/>
              <a:lstStyle/>
              <a:p>
                <a:endParaRPr/>
              </a:p>
            </p:txBody>
          </p:sp>
          <p:sp>
            <p:nvSpPr>
              <p:cNvPr id="129" name="object 127">
                <a:extLst>
                  <a:ext uri="{FF2B5EF4-FFF2-40B4-BE49-F238E27FC236}">
                    <a16:creationId xmlns:a16="http://schemas.microsoft.com/office/drawing/2014/main" id="{383A95F8-202E-428E-A3EE-9FBD35D1DDAE}"/>
                  </a:ext>
                </a:extLst>
              </p:cNvPr>
              <p:cNvSpPr/>
              <p:nvPr/>
            </p:nvSpPr>
            <p:spPr>
              <a:xfrm>
                <a:off x="13349720" y="3486352"/>
                <a:ext cx="1130300" cy="1113790"/>
              </a:xfrm>
              <a:custGeom>
                <a:avLst/>
                <a:gdLst/>
                <a:ahLst/>
                <a:cxnLst/>
                <a:rect l="l" t="t" r="r" b="b"/>
                <a:pathLst>
                  <a:path w="1130300" h="1113789">
                    <a:moveTo>
                      <a:pt x="1129766" y="0"/>
                    </a:moveTo>
                    <a:lnTo>
                      <a:pt x="0" y="1112888"/>
                    </a:lnTo>
                    <a:lnTo>
                      <a:pt x="27838" y="1113320"/>
                    </a:lnTo>
                    <a:lnTo>
                      <a:pt x="54991" y="1113726"/>
                    </a:lnTo>
                    <a:lnTo>
                      <a:pt x="1128928" y="55854"/>
                    </a:lnTo>
                    <a:lnTo>
                      <a:pt x="1129334" y="27965"/>
                    </a:lnTo>
                    <a:lnTo>
                      <a:pt x="1129766" y="0"/>
                    </a:lnTo>
                    <a:close/>
                  </a:path>
                </a:pathLst>
              </a:custGeom>
              <a:solidFill>
                <a:srgbClr val="00B718"/>
              </a:solidFill>
            </p:spPr>
            <p:txBody>
              <a:bodyPr wrap="square" lIns="0" tIns="0" rIns="0" bIns="0" rtlCol="0"/>
              <a:lstStyle/>
              <a:p>
                <a:endParaRPr/>
              </a:p>
            </p:txBody>
          </p:sp>
          <p:sp>
            <p:nvSpPr>
              <p:cNvPr id="130" name="object 128">
                <a:extLst>
                  <a:ext uri="{FF2B5EF4-FFF2-40B4-BE49-F238E27FC236}">
                    <a16:creationId xmlns:a16="http://schemas.microsoft.com/office/drawing/2014/main" id="{9242166A-2439-4E05-B585-B50E4870A7C3}"/>
                  </a:ext>
                </a:extLst>
              </p:cNvPr>
              <p:cNvSpPr/>
              <p:nvPr/>
            </p:nvSpPr>
            <p:spPr>
              <a:xfrm>
                <a:off x="13404718" y="3542207"/>
                <a:ext cx="1074420" cy="1058545"/>
              </a:xfrm>
              <a:custGeom>
                <a:avLst/>
                <a:gdLst/>
                <a:ahLst/>
                <a:cxnLst/>
                <a:rect l="l" t="t" r="r" b="b"/>
                <a:pathLst>
                  <a:path w="1074419" h="1058545">
                    <a:moveTo>
                      <a:pt x="1073931" y="0"/>
                    </a:moveTo>
                    <a:lnTo>
                      <a:pt x="0" y="1057867"/>
                    </a:lnTo>
                    <a:lnTo>
                      <a:pt x="27534" y="1058285"/>
                    </a:lnTo>
                    <a:lnTo>
                      <a:pt x="1073501" y="28285"/>
                    </a:lnTo>
                    <a:lnTo>
                      <a:pt x="1073931" y="0"/>
                    </a:lnTo>
                    <a:close/>
                  </a:path>
                </a:pathLst>
              </a:custGeom>
              <a:solidFill>
                <a:srgbClr val="00B817"/>
              </a:solidFill>
            </p:spPr>
            <p:txBody>
              <a:bodyPr wrap="square" lIns="0" tIns="0" rIns="0" bIns="0" rtlCol="0"/>
              <a:lstStyle/>
              <a:p>
                <a:endParaRPr/>
              </a:p>
            </p:txBody>
          </p:sp>
          <p:sp>
            <p:nvSpPr>
              <p:cNvPr id="131" name="object 129">
                <a:extLst>
                  <a:ext uri="{FF2B5EF4-FFF2-40B4-BE49-F238E27FC236}">
                    <a16:creationId xmlns:a16="http://schemas.microsoft.com/office/drawing/2014/main" id="{59D17789-0E73-4ED2-B7E0-9AF2ACAEF16C}"/>
                  </a:ext>
                </a:extLst>
              </p:cNvPr>
              <p:cNvSpPr/>
              <p:nvPr/>
            </p:nvSpPr>
            <p:spPr>
              <a:xfrm>
                <a:off x="13432253" y="3570493"/>
                <a:ext cx="1046480" cy="1030605"/>
              </a:xfrm>
              <a:custGeom>
                <a:avLst/>
                <a:gdLst/>
                <a:ahLst/>
                <a:cxnLst/>
                <a:rect l="l" t="t" r="r" b="b"/>
                <a:pathLst>
                  <a:path w="1046480" h="1030604">
                    <a:moveTo>
                      <a:pt x="1045966" y="0"/>
                    </a:moveTo>
                    <a:lnTo>
                      <a:pt x="0" y="1030000"/>
                    </a:lnTo>
                    <a:lnTo>
                      <a:pt x="27841" y="1030423"/>
                    </a:lnTo>
                    <a:lnTo>
                      <a:pt x="1045542" y="27944"/>
                    </a:lnTo>
                    <a:lnTo>
                      <a:pt x="1045966" y="0"/>
                    </a:lnTo>
                    <a:close/>
                  </a:path>
                </a:pathLst>
              </a:custGeom>
              <a:solidFill>
                <a:srgbClr val="00B816"/>
              </a:solidFill>
            </p:spPr>
            <p:txBody>
              <a:bodyPr wrap="square" lIns="0" tIns="0" rIns="0" bIns="0" rtlCol="0"/>
              <a:lstStyle/>
              <a:p>
                <a:endParaRPr/>
              </a:p>
            </p:txBody>
          </p:sp>
          <p:sp>
            <p:nvSpPr>
              <p:cNvPr id="132" name="object 130">
                <a:extLst>
                  <a:ext uri="{FF2B5EF4-FFF2-40B4-BE49-F238E27FC236}">
                    <a16:creationId xmlns:a16="http://schemas.microsoft.com/office/drawing/2014/main" id="{1CE0DA8F-E495-45CC-BAB6-266B13296296}"/>
                  </a:ext>
                </a:extLst>
              </p:cNvPr>
              <p:cNvSpPr/>
              <p:nvPr/>
            </p:nvSpPr>
            <p:spPr>
              <a:xfrm>
                <a:off x="13459769" y="3598413"/>
                <a:ext cx="1018540" cy="1003300"/>
              </a:xfrm>
              <a:custGeom>
                <a:avLst/>
                <a:gdLst/>
                <a:ahLst/>
                <a:cxnLst/>
                <a:rect l="l" t="t" r="r" b="b"/>
                <a:pathLst>
                  <a:path w="1018540" h="1003300">
                    <a:moveTo>
                      <a:pt x="1018026" y="0"/>
                    </a:moveTo>
                    <a:lnTo>
                      <a:pt x="0" y="1002497"/>
                    </a:lnTo>
                    <a:lnTo>
                      <a:pt x="27808" y="1002919"/>
                    </a:lnTo>
                    <a:lnTo>
                      <a:pt x="221994" y="811580"/>
                    </a:lnTo>
                    <a:lnTo>
                      <a:pt x="222142" y="810901"/>
                    </a:lnTo>
                    <a:lnTo>
                      <a:pt x="233002" y="795325"/>
                    </a:lnTo>
                    <a:lnTo>
                      <a:pt x="248910" y="784954"/>
                    </a:lnTo>
                    <a:lnTo>
                      <a:pt x="249040" y="784930"/>
                    </a:lnTo>
                    <a:lnTo>
                      <a:pt x="797408" y="244599"/>
                    </a:lnTo>
                    <a:lnTo>
                      <a:pt x="798565" y="242939"/>
                    </a:lnTo>
                    <a:lnTo>
                      <a:pt x="800128" y="241919"/>
                    </a:lnTo>
                    <a:lnTo>
                      <a:pt x="1017607" y="27627"/>
                    </a:lnTo>
                    <a:lnTo>
                      <a:pt x="1018026" y="0"/>
                    </a:lnTo>
                    <a:close/>
                  </a:path>
                </a:pathLst>
              </a:custGeom>
              <a:solidFill>
                <a:srgbClr val="00B915"/>
              </a:solidFill>
            </p:spPr>
            <p:txBody>
              <a:bodyPr wrap="square" lIns="0" tIns="0" rIns="0" bIns="0" rtlCol="0"/>
              <a:lstStyle/>
              <a:p>
                <a:endParaRPr/>
              </a:p>
            </p:txBody>
          </p:sp>
          <p:sp>
            <p:nvSpPr>
              <p:cNvPr id="133" name="object 131">
                <a:extLst>
                  <a:ext uri="{FF2B5EF4-FFF2-40B4-BE49-F238E27FC236}">
                    <a16:creationId xmlns:a16="http://schemas.microsoft.com/office/drawing/2014/main" id="{946CECDE-5825-4086-B9CF-A8E6E8AECD29}"/>
                  </a:ext>
                </a:extLst>
              </p:cNvPr>
              <p:cNvSpPr/>
              <p:nvPr/>
            </p:nvSpPr>
            <p:spPr>
              <a:xfrm>
                <a:off x="13487578" y="3626041"/>
                <a:ext cx="989965" cy="975994"/>
              </a:xfrm>
              <a:custGeom>
                <a:avLst/>
                <a:gdLst/>
                <a:ahLst/>
                <a:cxnLst/>
                <a:rect l="l" t="t" r="r" b="b"/>
                <a:pathLst>
                  <a:path w="989965" h="975995">
                    <a:moveTo>
                      <a:pt x="769599" y="216972"/>
                    </a:moveTo>
                    <a:lnTo>
                      <a:pt x="221231" y="757302"/>
                    </a:lnTo>
                    <a:lnTo>
                      <a:pt x="240435" y="753731"/>
                    </a:lnTo>
                    <a:lnTo>
                      <a:pt x="252776" y="753731"/>
                    </a:lnTo>
                    <a:lnTo>
                      <a:pt x="755601" y="258276"/>
                    </a:lnTo>
                    <a:lnTo>
                      <a:pt x="755725" y="250099"/>
                    </a:lnTo>
                    <a:lnTo>
                      <a:pt x="759905" y="230887"/>
                    </a:lnTo>
                    <a:lnTo>
                      <a:pt x="769599" y="216972"/>
                    </a:lnTo>
                    <a:close/>
                  </a:path>
                  <a:path w="989965" h="975995">
                    <a:moveTo>
                      <a:pt x="252776" y="753731"/>
                    </a:moveTo>
                    <a:lnTo>
                      <a:pt x="240435" y="753731"/>
                    </a:lnTo>
                    <a:lnTo>
                      <a:pt x="252589" y="753915"/>
                    </a:lnTo>
                    <a:lnTo>
                      <a:pt x="252776" y="753731"/>
                    </a:lnTo>
                    <a:close/>
                  </a:path>
                  <a:path w="989965" h="975995">
                    <a:moveTo>
                      <a:pt x="194185" y="783952"/>
                    </a:moveTo>
                    <a:lnTo>
                      <a:pt x="0" y="975292"/>
                    </a:lnTo>
                    <a:lnTo>
                      <a:pt x="27496" y="975709"/>
                    </a:lnTo>
                    <a:lnTo>
                      <a:pt x="189944" y="815642"/>
                    </a:lnTo>
                    <a:lnTo>
                      <a:pt x="190143" y="802486"/>
                    </a:lnTo>
                    <a:lnTo>
                      <a:pt x="194185" y="783952"/>
                    </a:lnTo>
                    <a:close/>
                  </a:path>
                  <a:path w="989965" h="975995">
                    <a:moveTo>
                      <a:pt x="989798" y="0"/>
                    </a:moveTo>
                    <a:lnTo>
                      <a:pt x="772319" y="214291"/>
                    </a:lnTo>
                    <a:lnTo>
                      <a:pt x="786654" y="204940"/>
                    </a:lnTo>
                    <a:lnTo>
                      <a:pt x="805979" y="201344"/>
                    </a:lnTo>
                    <a:lnTo>
                      <a:pt x="813379" y="201344"/>
                    </a:lnTo>
                    <a:lnTo>
                      <a:pt x="989374" y="27928"/>
                    </a:lnTo>
                    <a:lnTo>
                      <a:pt x="989798" y="0"/>
                    </a:lnTo>
                    <a:close/>
                  </a:path>
                  <a:path w="989965" h="975995">
                    <a:moveTo>
                      <a:pt x="813379" y="201344"/>
                    </a:moveTo>
                    <a:lnTo>
                      <a:pt x="805979" y="201344"/>
                    </a:lnTo>
                    <a:lnTo>
                      <a:pt x="813267" y="201455"/>
                    </a:lnTo>
                    <a:close/>
                  </a:path>
                </a:pathLst>
              </a:custGeom>
              <a:solidFill>
                <a:srgbClr val="00B914"/>
              </a:solidFill>
            </p:spPr>
            <p:txBody>
              <a:bodyPr wrap="square" lIns="0" tIns="0" rIns="0" bIns="0" rtlCol="0"/>
              <a:lstStyle/>
              <a:p>
                <a:endParaRPr/>
              </a:p>
            </p:txBody>
          </p:sp>
          <p:sp>
            <p:nvSpPr>
              <p:cNvPr id="134" name="object 132">
                <a:extLst>
                  <a:ext uri="{FF2B5EF4-FFF2-40B4-BE49-F238E27FC236}">
                    <a16:creationId xmlns:a16="http://schemas.microsoft.com/office/drawing/2014/main" id="{65128C87-F8BA-4253-94FE-99C0F655E3E2}"/>
                  </a:ext>
                </a:extLst>
              </p:cNvPr>
              <p:cNvSpPr/>
              <p:nvPr/>
            </p:nvSpPr>
            <p:spPr>
              <a:xfrm>
                <a:off x="13515074" y="3653970"/>
                <a:ext cx="962025" cy="948690"/>
              </a:xfrm>
              <a:custGeom>
                <a:avLst/>
                <a:gdLst/>
                <a:ahLst/>
                <a:cxnLst/>
                <a:rect l="l" t="t" r="r" b="b"/>
                <a:pathLst>
                  <a:path w="962025" h="948689">
                    <a:moveTo>
                      <a:pt x="728104" y="230347"/>
                    </a:moveTo>
                    <a:lnTo>
                      <a:pt x="225093" y="725986"/>
                    </a:lnTo>
                    <a:lnTo>
                      <a:pt x="252460" y="726402"/>
                    </a:lnTo>
                    <a:lnTo>
                      <a:pt x="727676" y="258439"/>
                    </a:lnTo>
                    <a:lnTo>
                      <a:pt x="728104" y="230347"/>
                    </a:lnTo>
                    <a:close/>
                  </a:path>
                  <a:path w="962025" h="948689">
                    <a:moveTo>
                      <a:pt x="162447" y="787714"/>
                    </a:moveTo>
                    <a:lnTo>
                      <a:pt x="0" y="947781"/>
                    </a:lnTo>
                    <a:lnTo>
                      <a:pt x="27229" y="948194"/>
                    </a:lnTo>
                    <a:lnTo>
                      <a:pt x="162026" y="815455"/>
                    </a:lnTo>
                    <a:lnTo>
                      <a:pt x="162447" y="787714"/>
                    </a:lnTo>
                    <a:close/>
                  </a:path>
                  <a:path w="962025" h="948689">
                    <a:moveTo>
                      <a:pt x="961878" y="0"/>
                    </a:moveTo>
                    <a:lnTo>
                      <a:pt x="785770" y="173526"/>
                    </a:lnTo>
                    <a:lnTo>
                      <a:pt x="813479" y="173947"/>
                    </a:lnTo>
                    <a:lnTo>
                      <a:pt x="961449" y="28235"/>
                    </a:lnTo>
                    <a:lnTo>
                      <a:pt x="961878" y="0"/>
                    </a:lnTo>
                    <a:close/>
                  </a:path>
                </a:pathLst>
              </a:custGeom>
              <a:solidFill>
                <a:srgbClr val="00BA13"/>
              </a:solidFill>
            </p:spPr>
            <p:txBody>
              <a:bodyPr wrap="square" lIns="0" tIns="0" rIns="0" bIns="0" rtlCol="0"/>
              <a:lstStyle/>
              <a:p>
                <a:endParaRPr/>
              </a:p>
            </p:txBody>
          </p:sp>
          <p:sp>
            <p:nvSpPr>
              <p:cNvPr id="135" name="object 133">
                <a:extLst>
                  <a:ext uri="{FF2B5EF4-FFF2-40B4-BE49-F238E27FC236}">
                    <a16:creationId xmlns:a16="http://schemas.microsoft.com/office/drawing/2014/main" id="{171130E2-40F2-4804-86EC-01D92F0BA519}"/>
                  </a:ext>
                </a:extLst>
              </p:cNvPr>
              <p:cNvSpPr/>
              <p:nvPr/>
            </p:nvSpPr>
            <p:spPr>
              <a:xfrm>
                <a:off x="13542304" y="3682206"/>
                <a:ext cx="934719" cy="920750"/>
              </a:xfrm>
              <a:custGeom>
                <a:avLst/>
                <a:gdLst/>
                <a:ahLst/>
                <a:cxnLst/>
                <a:rect l="l" t="t" r="r" b="b"/>
                <a:pathLst>
                  <a:path w="934719" h="920750">
                    <a:moveTo>
                      <a:pt x="700447" y="230204"/>
                    </a:moveTo>
                    <a:lnTo>
                      <a:pt x="225230" y="698166"/>
                    </a:lnTo>
                    <a:lnTo>
                      <a:pt x="252986" y="698588"/>
                    </a:lnTo>
                    <a:lnTo>
                      <a:pt x="700020" y="258240"/>
                    </a:lnTo>
                    <a:lnTo>
                      <a:pt x="700447" y="230204"/>
                    </a:lnTo>
                    <a:close/>
                  </a:path>
                  <a:path w="934719" h="920750">
                    <a:moveTo>
                      <a:pt x="134797" y="787219"/>
                    </a:moveTo>
                    <a:lnTo>
                      <a:pt x="0" y="919959"/>
                    </a:lnTo>
                    <a:lnTo>
                      <a:pt x="27824" y="920381"/>
                    </a:lnTo>
                    <a:lnTo>
                      <a:pt x="134368" y="815431"/>
                    </a:lnTo>
                    <a:lnTo>
                      <a:pt x="134797" y="787219"/>
                    </a:lnTo>
                    <a:close/>
                  </a:path>
                  <a:path w="934719" h="920750">
                    <a:moveTo>
                      <a:pt x="934220" y="0"/>
                    </a:moveTo>
                    <a:lnTo>
                      <a:pt x="786249" y="145711"/>
                    </a:lnTo>
                    <a:lnTo>
                      <a:pt x="813833" y="146130"/>
                    </a:lnTo>
                    <a:lnTo>
                      <a:pt x="933795" y="27961"/>
                    </a:lnTo>
                    <a:lnTo>
                      <a:pt x="934220" y="0"/>
                    </a:lnTo>
                    <a:close/>
                  </a:path>
                </a:pathLst>
              </a:custGeom>
              <a:solidFill>
                <a:srgbClr val="00BA12"/>
              </a:solidFill>
            </p:spPr>
            <p:txBody>
              <a:bodyPr wrap="square" lIns="0" tIns="0" rIns="0" bIns="0" rtlCol="0"/>
              <a:lstStyle/>
              <a:p>
                <a:endParaRPr/>
              </a:p>
            </p:txBody>
          </p:sp>
          <p:sp>
            <p:nvSpPr>
              <p:cNvPr id="136" name="object 134">
                <a:extLst>
                  <a:ext uri="{FF2B5EF4-FFF2-40B4-BE49-F238E27FC236}">
                    <a16:creationId xmlns:a16="http://schemas.microsoft.com/office/drawing/2014/main" id="{52BAB0B5-EA87-4C5E-9460-79503F9022A8}"/>
                  </a:ext>
                </a:extLst>
              </p:cNvPr>
              <p:cNvSpPr/>
              <p:nvPr/>
            </p:nvSpPr>
            <p:spPr>
              <a:xfrm>
                <a:off x="13569820" y="3710127"/>
                <a:ext cx="906780" cy="893444"/>
              </a:xfrm>
              <a:custGeom>
                <a:avLst/>
                <a:gdLst/>
                <a:ahLst/>
                <a:cxnLst/>
                <a:rect l="l" t="t" r="r" b="b"/>
                <a:pathLst>
                  <a:path w="906780" h="893445">
                    <a:moveTo>
                      <a:pt x="672506" y="230208"/>
                    </a:moveTo>
                    <a:lnTo>
                      <a:pt x="225228" y="670663"/>
                    </a:lnTo>
                    <a:lnTo>
                      <a:pt x="252983" y="671084"/>
                    </a:lnTo>
                    <a:lnTo>
                      <a:pt x="672079" y="258257"/>
                    </a:lnTo>
                    <a:lnTo>
                      <a:pt x="672506" y="230208"/>
                    </a:lnTo>
                    <a:close/>
                  </a:path>
                  <a:path w="906780" h="893445">
                    <a:moveTo>
                      <a:pt x="106857" y="787228"/>
                    </a:moveTo>
                    <a:lnTo>
                      <a:pt x="0" y="892455"/>
                    </a:lnTo>
                    <a:lnTo>
                      <a:pt x="27822" y="892878"/>
                    </a:lnTo>
                    <a:lnTo>
                      <a:pt x="106428" y="815447"/>
                    </a:lnTo>
                    <a:lnTo>
                      <a:pt x="106857" y="787228"/>
                    </a:lnTo>
                    <a:close/>
                  </a:path>
                  <a:path w="906780" h="893445">
                    <a:moveTo>
                      <a:pt x="906280" y="0"/>
                    </a:moveTo>
                    <a:lnTo>
                      <a:pt x="786241" y="118207"/>
                    </a:lnTo>
                    <a:lnTo>
                      <a:pt x="813830" y="118626"/>
                    </a:lnTo>
                    <a:lnTo>
                      <a:pt x="905855" y="27977"/>
                    </a:lnTo>
                    <a:lnTo>
                      <a:pt x="906280" y="0"/>
                    </a:lnTo>
                    <a:close/>
                  </a:path>
                </a:pathLst>
              </a:custGeom>
              <a:solidFill>
                <a:srgbClr val="00BB12"/>
              </a:solidFill>
            </p:spPr>
            <p:txBody>
              <a:bodyPr wrap="square" lIns="0" tIns="0" rIns="0" bIns="0" rtlCol="0"/>
              <a:lstStyle/>
              <a:p>
                <a:endParaRPr/>
              </a:p>
            </p:txBody>
          </p:sp>
          <p:sp>
            <p:nvSpPr>
              <p:cNvPr id="137" name="object 135">
                <a:extLst>
                  <a:ext uri="{FF2B5EF4-FFF2-40B4-BE49-F238E27FC236}">
                    <a16:creationId xmlns:a16="http://schemas.microsoft.com/office/drawing/2014/main" id="{DA4BA019-0706-4F5F-A7BB-7165BEE53EED}"/>
                  </a:ext>
                </a:extLst>
              </p:cNvPr>
              <p:cNvSpPr/>
              <p:nvPr/>
            </p:nvSpPr>
            <p:spPr>
              <a:xfrm>
                <a:off x="13597642" y="3738105"/>
                <a:ext cx="878205" cy="865505"/>
              </a:xfrm>
              <a:custGeom>
                <a:avLst/>
                <a:gdLst/>
                <a:ahLst/>
                <a:cxnLst/>
                <a:rect l="l" t="t" r="r" b="b"/>
                <a:pathLst>
                  <a:path w="878205" h="865504">
                    <a:moveTo>
                      <a:pt x="644256" y="230280"/>
                    </a:moveTo>
                    <a:lnTo>
                      <a:pt x="225161" y="643106"/>
                    </a:lnTo>
                    <a:lnTo>
                      <a:pt x="252544" y="643522"/>
                    </a:lnTo>
                    <a:lnTo>
                      <a:pt x="643835" y="257966"/>
                    </a:lnTo>
                    <a:lnTo>
                      <a:pt x="644256" y="230280"/>
                    </a:lnTo>
                    <a:close/>
                  </a:path>
                  <a:path w="878205" h="865504">
                    <a:moveTo>
                      <a:pt x="78606" y="787469"/>
                    </a:moveTo>
                    <a:lnTo>
                      <a:pt x="0" y="864900"/>
                    </a:lnTo>
                    <a:lnTo>
                      <a:pt x="27450" y="865317"/>
                    </a:lnTo>
                    <a:lnTo>
                      <a:pt x="78183" y="815327"/>
                    </a:lnTo>
                    <a:lnTo>
                      <a:pt x="78606" y="787469"/>
                    </a:lnTo>
                    <a:close/>
                  </a:path>
                  <a:path w="878205" h="865504">
                    <a:moveTo>
                      <a:pt x="878033" y="0"/>
                    </a:moveTo>
                    <a:lnTo>
                      <a:pt x="786008" y="90648"/>
                    </a:lnTo>
                    <a:lnTo>
                      <a:pt x="813222" y="91061"/>
                    </a:lnTo>
                    <a:lnTo>
                      <a:pt x="877614" y="27613"/>
                    </a:lnTo>
                    <a:lnTo>
                      <a:pt x="878033" y="0"/>
                    </a:lnTo>
                    <a:close/>
                  </a:path>
                </a:pathLst>
              </a:custGeom>
              <a:solidFill>
                <a:srgbClr val="00BB11"/>
              </a:solidFill>
            </p:spPr>
            <p:txBody>
              <a:bodyPr wrap="square" lIns="0" tIns="0" rIns="0" bIns="0" rtlCol="0"/>
              <a:lstStyle/>
              <a:p>
                <a:endParaRPr/>
              </a:p>
            </p:txBody>
          </p:sp>
          <p:sp>
            <p:nvSpPr>
              <p:cNvPr id="138" name="object 136">
                <a:extLst>
                  <a:ext uri="{FF2B5EF4-FFF2-40B4-BE49-F238E27FC236}">
                    <a16:creationId xmlns:a16="http://schemas.microsoft.com/office/drawing/2014/main" id="{3F5B6D5F-1921-48B0-81B3-2ED9E4EE1BF0}"/>
                  </a:ext>
                </a:extLst>
              </p:cNvPr>
              <p:cNvSpPr/>
              <p:nvPr/>
            </p:nvSpPr>
            <p:spPr>
              <a:xfrm>
                <a:off x="13625092" y="3765718"/>
                <a:ext cx="850265" cy="838200"/>
              </a:xfrm>
              <a:custGeom>
                <a:avLst/>
                <a:gdLst/>
                <a:ahLst/>
                <a:cxnLst/>
                <a:rect l="l" t="t" r="r" b="b"/>
                <a:pathLst>
                  <a:path w="850265" h="838200">
                    <a:moveTo>
                      <a:pt x="616385" y="230353"/>
                    </a:moveTo>
                    <a:lnTo>
                      <a:pt x="225094" y="615909"/>
                    </a:lnTo>
                    <a:lnTo>
                      <a:pt x="252723" y="616328"/>
                    </a:lnTo>
                    <a:lnTo>
                      <a:pt x="615955" y="258527"/>
                    </a:lnTo>
                    <a:lnTo>
                      <a:pt x="616385" y="230353"/>
                    </a:lnTo>
                    <a:close/>
                  </a:path>
                  <a:path w="850265" h="838200">
                    <a:moveTo>
                      <a:pt x="50733" y="787714"/>
                    </a:moveTo>
                    <a:lnTo>
                      <a:pt x="0" y="837704"/>
                    </a:lnTo>
                    <a:lnTo>
                      <a:pt x="27562" y="838123"/>
                    </a:lnTo>
                    <a:lnTo>
                      <a:pt x="50308" y="815717"/>
                    </a:lnTo>
                    <a:lnTo>
                      <a:pt x="50733" y="787714"/>
                    </a:lnTo>
                    <a:close/>
                  </a:path>
                  <a:path w="850265" h="838200">
                    <a:moveTo>
                      <a:pt x="850164" y="0"/>
                    </a:moveTo>
                    <a:lnTo>
                      <a:pt x="785772" y="63448"/>
                    </a:lnTo>
                    <a:lnTo>
                      <a:pt x="813568" y="63870"/>
                    </a:lnTo>
                    <a:lnTo>
                      <a:pt x="849735" y="28243"/>
                    </a:lnTo>
                    <a:lnTo>
                      <a:pt x="850164" y="0"/>
                    </a:lnTo>
                    <a:close/>
                  </a:path>
                </a:pathLst>
              </a:custGeom>
              <a:solidFill>
                <a:srgbClr val="00BC10"/>
              </a:solidFill>
            </p:spPr>
            <p:txBody>
              <a:bodyPr wrap="square" lIns="0" tIns="0" rIns="0" bIns="0" rtlCol="0"/>
              <a:lstStyle/>
              <a:p>
                <a:endParaRPr/>
              </a:p>
            </p:txBody>
          </p:sp>
          <p:sp>
            <p:nvSpPr>
              <p:cNvPr id="139" name="object 137">
                <a:extLst>
                  <a:ext uri="{FF2B5EF4-FFF2-40B4-BE49-F238E27FC236}">
                    <a16:creationId xmlns:a16="http://schemas.microsoft.com/office/drawing/2014/main" id="{E16A8688-0210-46B6-AD9B-38026CABFE01}"/>
                  </a:ext>
                </a:extLst>
              </p:cNvPr>
              <p:cNvSpPr/>
              <p:nvPr/>
            </p:nvSpPr>
            <p:spPr>
              <a:xfrm>
                <a:off x="13652654" y="3793962"/>
                <a:ext cx="822325" cy="810260"/>
              </a:xfrm>
              <a:custGeom>
                <a:avLst/>
                <a:gdLst/>
                <a:ahLst/>
                <a:cxnLst/>
                <a:rect l="l" t="t" r="r" b="b"/>
                <a:pathLst>
                  <a:path w="822325" h="810260">
                    <a:moveTo>
                      <a:pt x="588393" y="230284"/>
                    </a:moveTo>
                    <a:lnTo>
                      <a:pt x="225161" y="588084"/>
                    </a:lnTo>
                    <a:lnTo>
                      <a:pt x="252671" y="588502"/>
                    </a:lnTo>
                    <a:lnTo>
                      <a:pt x="587967" y="258220"/>
                    </a:lnTo>
                    <a:lnTo>
                      <a:pt x="588393" y="230284"/>
                    </a:lnTo>
                    <a:close/>
                  </a:path>
                  <a:path w="822325" h="810260">
                    <a:moveTo>
                      <a:pt x="22745" y="787473"/>
                    </a:moveTo>
                    <a:lnTo>
                      <a:pt x="0" y="809879"/>
                    </a:lnTo>
                    <a:lnTo>
                      <a:pt x="22400" y="810219"/>
                    </a:lnTo>
                    <a:lnTo>
                      <a:pt x="22745" y="787473"/>
                    </a:lnTo>
                    <a:close/>
                  </a:path>
                  <a:path w="822325" h="810260">
                    <a:moveTo>
                      <a:pt x="822173" y="0"/>
                    </a:moveTo>
                    <a:lnTo>
                      <a:pt x="786005" y="35626"/>
                    </a:lnTo>
                    <a:lnTo>
                      <a:pt x="813518" y="36044"/>
                    </a:lnTo>
                    <a:lnTo>
                      <a:pt x="821749" y="27936"/>
                    </a:lnTo>
                    <a:lnTo>
                      <a:pt x="822173" y="0"/>
                    </a:lnTo>
                    <a:close/>
                  </a:path>
                </a:pathLst>
              </a:custGeom>
              <a:solidFill>
                <a:srgbClr val="00BC0F"/>
              </a:solidFill>
            </p:spPr>
            <p:txBody>
              <a:bodyPr wrap="square" lIns="0" tIns="0" rIns="0" bIns="0" rtlCol="0"/>
              <a:lstStyle/>
              <a:p>
                <a:endParaRPr/>
              </a:p>
            </p:txBody>
          </p:sp>
          <p:sp>
            <p:nvSpPr>
              <p:cNvPr id="140" name="object 138">
                <a:extLst>
                  <a:ext uri="{FF2B5EF4-FFF2-40B4-BE49-F238E27FC236}">
                    <a16:creationId xmlns:a16="http://schemas.microsoft.com/office/drawing/2014/main" id="{042A7494-459E-4298-99FC-DF9D20CA9D06}"/>
                  </a:ext>
                </a:extLst>
              </p:cNvPr>
              <p:cNvSpPr/>
              <p:nvPr/>
            </p:nvSpPr>
            <p:spPr>
              <a:xfrm>
                <a:off x="13905100" y="3821840"/>
                <a:ext cx="569595" cy="561340"/>
              </a:xfrm>
              <a:custGeom>
                <a:avLst/>
                <a:gdLst/>
                <a:ahLst/>
                <a:cxnLst/>
                <a:rect l="l" t="t" r="r" b="b"/>
                <a:pathLst>
                  <a:path w="569594" h="561339">
                    <a:moveTo>
                      <a:pt x="335524" y="230214"/>
                    </a:moveTo>
                    <a:lnTo>
                      <a:pt x="0" y="560620"/>
                    </a:lnTo>
                    <a:lnTo>
                      <a:pt x="27726" y="561041"/>
                    </a:lnTo>
                    <a:lnTo>
                      <a:pt x="335097" y="258267"/>
                    </a:lnTo>
                    <a:lnTo>
                      <a:pt x="335524" y="230214"/>
                    </a:lnTo>
                    <a:close/>
                  </a:path>
                  <a:path w="569594" h="561339">
                    <a:moveTo>
                      <a:pt x="569304" y="0"/>
                    </a:moveTo>
                    <a:lnTo>
                      <a:pt x="561013" y="8164"/>
                    </a:lnTo>
                    <a:lnTo>
                      <a:pt x="569179" y="8288"/>
                    </a:lnTo>
                    <a:lnTo>
                      <a:pt x="569304" y="0"/>
                    </a:lnTo>
                    <a:close/>
                  </a:path>
                </a:pathLst>
              </a:custGeom>
              <a:solidFill>
                <a:srgbClr val="00BD0E"/>
              </a:solidFill>
            </p:spPr>
            <p:txBody>
              <a:bodyPr wrap="square" lIns="0" tIns="0" rIns="0" bIns="0" rtlCol="0"/>
              <a:lstStyle/>
              <a:p>
                <a:endParaRPr/>
              </a:p>
            </p:txBody>
          </p:sp>
          <p:sp>
            <p:nvSpPr>
              <p:cNvPr id="141" name="object 139">
                <a:extLst>
                  <a:ext uri="{FF2B5EF4-FFF2-40B4-BE49-F238E27FC236}">
                    <a16:creationId xmlns:a16="http://schemas.microsoft.com/office/drawing/2014/main" id="{80D23495-AE0D-42D9-BE39-55343FDD35D8}"/>
                  </a:ext>
                </a:extLst>
              </p:cNvPr>
              <p:cNvSpPr/>
              <p:nvPr/>
            </p:nvSpPr>
            <p:spPr>
              <a:xfrm>
                <a:off x="13932826" y="4080108"/>
                <a:ext cx="307975" cy="303530"/>
              </a:xfrm>
              <a:custGeom>
                <a:avLst/>
                <a:gdLst/>
                <a:ahLst/>
                <a:cxnLst/>
                <a:rect l="l" t="t" r="r" b="b"/>
                <a:pathLst>
                  <a:path w="307975" h="303529">
                    <a:moveTo>
                      <a:pt x="307370" y="0"/>
                    </a:moveTo>
                    <a:lnTo>
                      <a:pt x="0" y="302773"/>
                    </a:lnTo>
                    <a:lnTo>
                      <a:pt x="27513" y="303191"/>
                    </a:lnTo>
                    <a:lnTo>
                      <a:pt x="306945" y="27938"/>
                    </a:lnTo>
                    <a:lnTo>
                      <a:pt x="307370" y="0"/>
                    </a:lnTo>
                    <a:close/>
                  </a:path>
                </a:pathLst>
              </a:custGeom>
              <a:solidFill>
                <a:srgbClr val="00BD0D"/>
              </a:solidFill>
            </p:spPr>
            <p:txBody>
              <a:bodyPr wrap="square" lIns="0" tIns="0" rIns="0" bIns="0" rtlCol="0"/>
              <a:lstStyle/>
              <a:p>
                <a:endParaRPr/>
              </a:p>
            </p:txBody>
          </p:sp>
          <p:sp>
            <p:nvSpPr>
              <p:cNvPr id="142" name="object 140">
                <a:extLst>
                  <a:ext uri="{FF2B5EF4-FFF2-40B4-BE49-F238E27FC236}">
                    <a16:creationId xmlns:a16="http://schemas.microsoft.com/office/drawing/2014/main" id="{DF1330AE-19A6-40E3-9025-474DBD7278AC}"/>
                  </a:ext>
                </a:extLst>
              </p:cNvPr>
              <p:cNvSpPr/>
              <p:nvPr/>
            </p:nvSpPr>
            <p:spPr>
              <a:xfrm>
                <a:off x="13960339" y="4108047"/>
                <a:ext cx="280035" cy="276225"/>
              </a:xfrm>
              <a:custGeom>
                <a:avLst/>
                <a:gdLst/>
                <a:ahLst/>
                <a:cxnLst/>
                <a:rect l="l" t="t" r="r" b="b"/>
                <a:pathLst>
                  <a:path w="280034" h="276225">
                    <a:moveTo>
                      <a:pt x="279431" y="0"/>
                    </a:moveTo>
                    <a:lnTo>
                      <a:pt x="0" y="275252"/>
                    </a:lnTo>
                    <a:lnTo>
                      <a:pt x="26170" y="275649"/>
                    </a:lnTo>
                    <a:lnTo>
                      <a:pt x="27394" y="275915"/>
                    </a:lnTo>
                    <a:lnTo>
                      <a:pt x="279273" y="27882"/>
                    </a:lnTo>
                    <a:lnTo>
                      <a:pt x="279027" y="26564"/>
                    </a:lnTo>
                    <a:lnTo>
                      <a:pt x="279431" y="0"/>
                    </a:lnTo>
                    <a:close/>
                  </a:path>
                </a:pathLst>
              </a:custGeom>
              <a:solidFill>
                <a:srgbClr val="00BE0C"/>
              </a:solidFill>
            </p:spPr>
            <p:txBody>
              <a:bodyPr wrap="square" lIns="0" tIns="0" rIns="0" bIns="0" rtlCol="0"/>
              <a:lstStyle/>
              <a:p>
                <a:endParaRPr/>
              </a:p>
            </p:txBody>
          </p:sp>
          <p:sp>
            <p:nvSpPr>
              <p:cNvPr id="143" name="object 141">
                <a:extLst>
                  <a:ext uri="{FF2B5EF4-FFF2-40B4-BE49-F238E27FC236}">
                    <a16:creationId xmlns:a16="http://schemas.microsoft.com/office/drawing/2014/main" id="{FB075714-3576-49AC-AFAC-390264350B07}"/>
                  </a:ext>
                </a:extLst>
              </p:cNvPr>
              <p:cNvSpPr/>
              <p:nvPr/>
            </p:nvSpPr>
            <p:spPr>
              <a:xfrm>
                <a:off x="13987734" y="4135929"/>
                <a:ext cx="257810" cy="254635"/>
              </a:xfrm>
              <a:custGeom>
                <a:avLst/>
                <a:gdLst/>
                <a:ahLst/>
                <a:cxnLst/>
                <a:rect l="l" t="t" r="r" b="b"/>
                <a:pathLst>
                  <a:path w="257809" h="254635">
                    <a:moveTo>
                      <a:pt x="251878" y="0"/>
                    </a:moveTo>
                    <a:lnTo>
                      <a:pt x="0" y="248033"/>
                    </a:lnTo>
                    <a:lnTo>
                      <a:pt x="18006" y="251949"/>
                    </a:lnTo>
                    <a:lnTo>
                      <a:pt x="21540" y="254409"/>
                    </a:lnTo>
                    <a:lnTo>
                      <a:pt x="257670" y="21737"/>
                    </a:lnTo>
                    <a:lnTo>
                      <a:pt x="255237" y="18009"/>
                    </a:lnTo>
                    <a:lnTo>
                      <a:pt x="251878" y="0"/>
                    </a:lnTo>
                    <a:close/>
                  </a:path>
                </a:pathLst>
              </a:custGeom>
              <a:solidFill>
                <a:srgbClr val="00BE0B"/>
              </a:solidFill>
            </p:spPr>
            <p:txBody>
              <a:bodyPr wrap="square" lIns="0" tIns="0" rIns="0" bIns="0" rtlCol="0"/>
              <a:lstStyle/>
              <a:p>
                <a:endParaRPr/>
              </a:p>
            </p:txBody>
          </p:sp>
          <p:pic>
            <p:nvPicPr>
              <p:cNvPr id="144" name="object 142">
                <a:extLst>
                  <a:ext uri="{FF2B5EF4-FFF2-40B4-BE49-F238E27FC236}">
                    <a16:creationId xmlns:a16="http://schemas.microsoft.com/office/drawing/2014/main" id="{D41FBBC7-7A3F-4E04-AD31-4CFF1655D071}"/>
                  </a:ext>
                </a:extLst>
              </p:cNvPr>
              <p:cNvPicPr/>
              <p:nvPr/>
            </p:nvPicPr>
            <p:blipFill>
              <a:blip r:embed="rId16" cstate="print"/>
              <a:stretch>
                <a:fillRect/>
              </a:stretch>
            </p:blipFill>
            <p:spPr>
              <a:xfrm>
                <a:off x="14009149" y="4157581"/>
                <a:ext cx="267004" cy="264190"/>
              </a:xfrm>
              <a:prstGeom prst="rect">
                <a:avLst/>
              </a:prstGeom>
            </p:spPr>
          </p:pic>
          <p:sp>
            <p:nvSpPr>
              <p:cNvPr id="145" name="object 143">
                <a:extLst>
                  <a:ext uri="{FF2B5EF4-FFF2-40B4-BE49-F238E27FC236}">
                    <a16:creationId xmlns:a16="http://schemas.microsoft.com/office/drawing/2014/main" id="{819FCB69-6261-4DFD-8BC0-C18DA2BD51C7}"/>
                  </a:ext>
                </a:extLst>
              </p:cNvPr>
              <p:cNvSpPr/>
              <p:nvPr/>
            </p:nvSpPr>
            <p:spPr>
              <a:xfrm>
                <a:off x="14033014" y="4182269"/>
                <a:ext cx="268605" cy="265430"/>
              </a:xfrm>
              <a:custGeom>
                <a:avLst/>
                <a:gdLst/>
                <a:ahLst/>
                <a:cxnLst/>
                <a:rect l="l" t="t" r="r" b="b"/>
                <a:pathLst>
                  <a:path w="268605" h="265429">
                    <a:moveTo>
                      <a:pt x="243138" y="0"/>
                    </a:moveTo>
                    <a:lnTo>
                      <a:pt x="0" y="239501"/>
                    </a:lnTo>
                    <a:lnTo>
                      <a:pt x="2263" y="251681"/>
                    </a:lnTo>
                    <a:lnTo>
                      <a:pt x="2059" y="265119"/>
                    </a:lnTo>
                    <a:lnTo>
                      <a:pt x="268433" y="2811"/>
                    </a:lnTo>
                    <a:lnTo>
                      <a:pt x="255120" y="2608"/>
                    </a:lnTo>
                    <a:lnTo>
                      <a:pt x="243138" y="0"/>
                    </a:lnTo>
                    <a:close/>
                  </a:path>
                </a:pathLst>
              </a:custGeom>
              <a:solidFill>
                <a:srgbClr val="00C009"/>
              </a:solidFill>
            </p:spPr>
            <p:txBody>
              <a:bodyPr wrap="square" lIns="0" tIns="0" rIns="0" bIns="0" rtlCol="0"/>
              <a:lstStyle/>
              <a:p>
                <a:endParaRPr/>
              </a:p>
            </p:txBody>
          </p:sp>
          <p:sp>
            <p:nvSpPr>
              <p:cNvPr id="146" name="object 144">
                <a:extLst>
                  <a:ext uri="{FF2B5EF4-FFF2-40B4-BE49-F238E27FC236}">
                    <a16:creationId xmlns:a16="http://schemas.microsoft.com/office/drawing/2014/main" id="{EFC6AE98-D230-4572-9342-41723B48AD5B}"/>
                  </a:ext>
                </a:extLst>
              </p:cNvPr>
              <p:cNvSpPr/>
              <p:nvPr/>
            </p:nvSpPr>
            <p:spPr>
              <a:xfrm>
                <a:off x="14032611" y="4185080"/>
                <a:ext cx="436245" cy="429895"/>
              </a:xfrm>
              <a:custGeom>
                <a:avLst/>
                <a:gdLst/>
                <a:ahLst/>
                <a:cxnLst/>
                <a:rect l="l" t="t" r="r" b="b"/>
                <a:pathLst>
                  <a:path w="436244" h="429895">
                    <a:moveTo>
                      <a:pt x="268837" y="0"/>
                    </a:moveTo>
                    <a:lnTo>
                      <a:pt x="2462" y="262308"/>
                    </a:lnTo>
                    <a:lnTo>
                      <a:pt x="0" y="424524"/>
                    </a:lnTo>
                    <a:lnTo>
                      <a:pt x="350367" y="429832"/>
                    </a:lnTo>
                    <a:lnTo>
                      <a:pt x="406495" y="407674"/>
                    </a:lnTo>
                    <a:lnTo>
                      <a:pt x="430936" y="351702"/>
                    </a:lnTo>
                    <a:lnTo>
                      <a:pt x="436244" y="2541"/>
                    </a:lnTo>
                    <a:lnTo>
                      <a:pt x="268837" y="0"/>
                    </a:lnTo>
                    <a:close/>
                  </a:path>
                </a:pathLst>
              </a:custGeom>
              <a:solidFill>
                <a:srgbClr val="00C008"/>
              </a:solidFill>
            </p:spPr>
            <p:txBody>
              <a:bodyPr wrap="square" lIns="0" tIns="0" rIns="0" bIns="0" rtlCol="0"/>
              <a:lstStyle/>
              <a:p>
                <a:endParaRPr/>
              </a:p>
            </p:txBody>
          </p:sp>
          <p:pic>
            <p:nvPicPr>
              <p:cNvPr id="147" name="object 145">
                <a:extLst>
                  <a:ext uri="{FF2B5EF4-FFF2-40B4-BE49-F238E27FC236}">
                    <a16:creationId xmlns:a16="http://schemas.microsoft.com/office/drawing/2014/main" id="{036B2E5C-2171-4DB5-BF50-376DDE4D1A0C}"/>
                  </a:ext>
                </a:extLst>
              </p:cNvPr>
              <p:cNvPicPr/>
              <p:nvPr/>
            </p:nvPicPr>
            <p:blipFill>
              <a:blip r:embed="rId17" cstate="print"/>
              <a:stretch>
                <a:fillRect/>
              </a:stretch>
            </p:blipFill>
            <p:spPr>
              <a:xfrm>
                <a:off x="13023075" y="3166971"/>
                <a:ext cx="1461160" cy="1463662"/>
              </a:xfrm>
              <a:prstGeom prst="rect">
                <a:avLst/>
              </a:prstGeom>
            </p:spPr>
          </p:pic>
          <p:sp>
            <p:nvSpPr>
              <p:cNvPr id="148" name="object 146">
                <a:extLst>
                  <a:ext uri="{FF2B5EF4-FFF2-40B4-BE49-F238E27FC236}">
                    <a16:creationId xmlns:a16="http://schemas.microsoft.com/office/drawing/2014/main" id="{13FD8F63-1120-49B0-A259-774121F48CA3}"/>
                  </a:ext>
                </a:extLst>
              </p:cNvPr>
              <p:cNvSpPr/>
              <p:nvPr/>
            </p:nvSpPr>
            <p:spPr>
              <a:xfrm>
                <a:off x="13048195" y="3180956"/>
                <a:ext cx="1414145" cy="1416685"/>
              </a:xfrm>
              <a:custGeom>
                <a:avLst/>
                <a:gdLst/>
                <a:ahLst/>
                <a:cxnLst/>
                <a:rect l="l" t="t" r="r" b="b"/>
                <a:pathLst>
                  <a:path w="1414144" h="1416685">
                    <a:moveTo>
                      <a:pt x="609841" y="1405801"/>
                    </a:moveTo>
                    <a:lnTo>
                      <a:pt x="612368" y="1247406"/>
                    </a:lnTo>
                    <a:lnTo>
                      <a:pt x="632701" y="1200423"/>
                    </a:lnTo>
                    <a:lnTo>
                      <a:pt x="680046" y="1181519"/>
                    </a:lnTo>
                    <a:lnTo>
                      <a:pt x="938530" y="1185481"/>
                    </a:lnTo>
                    <a:lnTo>
                      <a:pt x="964362" y="1191198"/>
                    </a:lnTo>
                    <a:lnTo>
                      <a:pt x="985369" y="1205823"/>
                    </a:lnTo>
                    <a:lnTo>
                      <a:pt x="999425" y="1227197"/>
                    </a:lnTo>
                    <a:lnTo>
                      <a:pt x="1004404" y="1253159"/>
                    </a:lnTo>
                    <a:lnTo>
                      <a:pt x="1001890" y="1411566"/>
                    </a:lnTo>
                    <a:lnTo>
                      <a:pt x="1334884" y="1416608"/>
                    </a:lnTo>
                    <a:lnTo>
                      <a:pt x="1379251" y="1399233"/>
                    </a:lnTo>
                    <a:lnTo>
                      <a:pt x="1398244" y="1355407"/>
                    </a:lnTo>
                    <a:lnTo>
                      <a:pt x="1403286" y="1023480"/>
                    </a:lnTo>
                    <a:lnTo>
                      <a:pt x="1239850" y="1020965"/>
                    </a:lnTo>
                    <a:lnTo>
                      <a:pt x="1213860" y="1015398"/>
                    </a:lnTo>
                    <a:lnTo>
                      <a:pt x="1192866" y="1000756"/>
                    </a:lnTo>
                    <a:lnTo>
                      <a:pt x="1178892" y="979299"/>
                    </a:lnTo>
                    <a:lnTo>
                      <a:pt x="1173962" y="953287"/>
                    </a:lnTo>
                    <a:lnTo>
                      <a:pt x="1177925" y="694804"/>
                    </a:lnTo>
                    <a:lnTo>
                      <a:pt x="1183641" y="668975"/>
                    </a:lnTo>
                    <a:lnTo>
                      <a:pt x="1198267" y="648004"/>
                    </a:lnTo>
                    <a:lnTo>
                      <a:pt x="1219640" y="634053"/>
                    </a:lnTo>
                    <a:lnTo>
                      <a:pt x="1245603" y="629285"/>
                    </a:lnTo>
                    <a:lnTo>
                      <a:pt x="1409039" y="631799"/>
                    </a:lnTo>
                    <a:lnTo>
                      <a:pt x="1414081" y="297357"/>
                    </a:lnTo>
                    <a:lnTo>
                      <a:pt x="1396715" y="253312"/>
                    </a:lnTo>
                    <a:lnTo>
                      <a:pt x="1352880" y="234365"/>
                    </a:lnTo>
                    <a:lnTo>
                      <a:pt x="933843" y="228244"/>
                    </a:lnTo>
                    <a:lnTo>
                      <a:pt x="937082" y="20878"/>
                    </a:lnTo>
                    <a:lnTo>
                      <a:pt x="735482" y="0"/>
                    </a:lnTo>
                    <a:lnTo>
                      <a:pt x="728358" y="1190"/>
                    </a:lnTo>
                    <a:lnTo>
                      <a:pt x="722518" y="4910"/>
                    </a:lnTo>
                    <a:lnTo>
                      <a:pt x="718569" y="10585"/>
                    </a:lnTo>
                    <a:lnTo>
                      <a:pt x="717118" y="17640"/>
                    </a:lnTo>
                    <a:lnTo>
                      <a:pt x="713879" y="224637"/>
                    </a:lnTo>
                    <a:lnTo>
                      <a:pt x="294843" y="218528"/>
                    </a:lnTo>
                    <a:lnTo>
                      <a:pt x="250653" y="235892"/>
                    </a:lnTo>
                    <a:lnTo>
                      <a:pt x="231838" y="279717"/>
                    </a:lnTo>
                    <a:lnTo>
                      <a:pt x="225361" y="699846"/>
                    </a:lnTo>
                    <a:lnTo>
                      <a:pt x="20878" y="696607"/>
                    </a:lnTo>
                    <a:lnTo>
                      <a:pt x="11163" y="696607"/>
                    </a:lnTo>
                    <a:lnTo>
                      <a:pt x="2882" y="704519"/>
                    </a:lnTo>
                    <a:lnTo>
                      <a:pt x="2882" y="714248"/>
                    </a:lnTo>
                    <a:lnTo>
                      <a:pt x="0" y="898207"/>
                    </a:lnTo>
                    <a:lnTo>
                      <a:pt x="0" y="902881"/>
                    </a:lnTo>
                    <a:lnTo>
                      <a:pt x="1803" y="907567"/>
                    </a:lnTo>
                    <a:lnTo>
                      <a:pt x="5041" y="911161"/>
                    </a:lnTo>
                    <a:lnTo>
                      <a:pt x="8280" y="914400"/>
                    </a:lnTo>
                    <a:lnTo>
                      <a:pt x="12966" y="916559"/>
                    </a:lnTo>
                    <a:lnTo>
                      <a:pt x="17640" y="916559"/>
                    </a:lnTo>
                    <a:lnTo>
                      <a:pt x="222123" y="919441"/>
                    </a:lnTo>
                    <a:lnTo>
                      <a:pt x="215646" y="1337767"/>
                    </a:lnTo>
                    <a:lnTo>
                      <a:pt x="220093" y="1361938"/>
                    </a:lnTo>
                    <a:lnTo>
                      <a:pt x="233149" y="1381821"/>
                    </a:lnTo>
                    <a:lnTo>
                      <a:pt x="276847" y="1400759"/>
                    </a:lnTo>
                    <a:lnTo>
                      <a:pt x="324523" y="1401496"/>
                    </a:lnTo>
                    <a:lnTo>
                      <a:pt x="431733" y="1403146"/>
                    </a:lnTo>
                    <a:lnTo>
                      <a:pt x="544748" y="1404863"/>
                    </a:lnTo>
                    <a:lnTo>
                      <a:pt x="609841" y="1405801"/>
                    </a:lnTo>
                    <a:close/>
                  </a:path>
                </a:pathLst>
              </a:custGeom>
              <a:ln w="8603">
                <a:solidFill>
                  <a:srgbClr val="7AE400"/>
                </a:solidFill>
              </a:ln>
            </p:spPr>
            <p:txBody>
              <a:bodyPr wrap="square" lIns="0" tIns="0" rIns="0" bIns="0" rtlCol="0"/>
              <a:lstStyle/>
              <a:p>
                <a:endParaRPr/>
              </a:p>
            </p:txBody>
          </p:sp>
          <p:sp>
            <p:nvSpPr>
              <p:cNvPr id="149" name="object 147">
                <a:extLst>
                  <a:ext uri="{FF2B5EF4-FFF2-40B4-BE49-F238E27FC236}">
                    <a16:creationId xmlns:a16="http://schemas.microsoft.com/office/drawing/2014/main" id="{FA80718A-8D3E-4F78-869E-D58891C9F604}"/>
                  </a:ext>
                </a:extLst>
              </p:cNvPr>
              <p:cNvSpPr/>
              <p:nvPr/>
            </p:nvSpPr>
            <p:spPr>
              <a:xfrm>
                <a:off x="13710602" y="4897805"/>
                <a:ext cx="8890" cy="415925"/>
              </a:xfrm>
              <a:custGeom>
                <a:avLst/>
                <a:gdLst/>
                <a:ahLst/>
                <a:cxnLst/>
                <a:rect l="l" t="t" r="r" b="b"/>
                <a:pathLst>
                  <a:path w="8890" h="415925">
                    <a:moveTo>
                      <a:pt x="8280" y="415798"/>
                    </a:moveTo>
                    <a:lnTo>
                      <a:pt x="0" y="0"/>
                    </a:lnTo>
                  </a:path>
                </a:pathLst>
              </a:custGeom>
              <a:ln w="57239">
                <a:solidFill>
                  <a:srgbClr val="295F99"/>
                </a:solidFill>
              </a:ln>
            </p:spPr>
            <p:txBody>
              <a:bodyPr wrap="square" lIns="0" tIns="0" rIns="0" bIns="0" rtlCol="0"/>
              <a:lstStyle/>
              <a:p>
                <a:endParaRPr/>
              </a:p>
            </p:txBody>
          </p:sp>
          <p:sp>
            <p:nvSpPr>
              <p:cNvPr id="150" name="object 148">
                <a:extLst>
                  <a:ext uri="{FF2B5EF4-FFF2-40B4-BE49-F238E27FC236}">
                    <a16:creationId xmlns:a16="http://schemas.microsoft.com/office/drawing/2014/main" id="{2259BC68-87E9-45AF-98F3-F915379F5EB9}"/>
                  </a:ext>
                </a:extLst>
              </p:cNvPr>
              <p:cNvSpPr/>
              <p:nvPr/>
            </p:nvSpPr>
            <p:spPr>
              <a:xfrm>
                <a:off x="13614120" y="4634748"/>
                <a:ext cx="193675" cy="292735"/>
              </a:xfrm>
              <a:custGeom>
                <a:avLst/>
                <a:gdLst/>
                <a:ahLst/>
                <a:cxnLst/>
                <a:rect l="l" t="t" r="r" b="b"/>
                <a:pathLst>
                  <a:path w="193675" h="292735">
                    <a:moveTo>
                      <a:pt x="91084" y="0"/>
                    </a:moveTo>
                    <a:lnTo>
                      <a:pt x="0" y="292328"/>
                    </a:lnTo>
                    <a:lnTo>
                      <a:pt x="193675" y="288721"/>
                    </a:lnTo>
                    <a:lnTo>
                      <a:pt x="91084" y="0"/>
                    </a:lnTo>
                    <a:close/>
                  </a:path>
                </a:pathLst>
              </a:custGeom>
              <a:solidFill>
                <a:srgbClr val="295F99"/>
              </a:solidFill>
            </p:spPr>
            <p:txBody>
              <a:bodyPr wrap="square" lIns="0" tIns="0" rIns="0" bIns="0" rtlCol="0"/>
              <a:lstStyle/>
              <a:p>
                <a:endParaRPr/>
              </a:p>
            </p:txBody>
          </p:sp>
          <p:sp>
            <p:nvSpPr>
              <p:cNvPr id="151" name="object 149">
                <a:extLst>
                  <a:ext uri="{FF2B5EF4-FFF2-40B4-BE49-F238E27FC236}">
                    <a16:creationId xmlns:a16="http://schemas.microsoft.com/office/drawing/2014/main" id="{0956674E-9420-4DC9-8E60-A432D887FD9C}"/>
                  </a:ext>
                </a:extLst>
              </p:cNvPr>
              <p:cNvSpPr/>
              <p:nvPr/>
            </p:nvSpPr>
            <p:spPr>
              <a:xfrm>
                <a:off x="13925880" y="4640034"/>
                <a:ext cx="4445" cy="400050"/>
              </a:xfrm>
              <a:custGeom>
                <a:avLst/>
                <a:gdLst/>
                <a:ahLst/>
                <a:cxnLst/>
                <a:rect l="l" t="t" r="r" b="b"/>
                <a:pathLst>
                  <a:path w="4444" h="400050">
                    <a:moveTo>
                      <a:pt x="4317" y="0"/>
                    </a:moveTo>
                    <a:lnTo>
                      <a:pt x="0" y="399605"/>
                    </a:lnTo>
                  </a:path>
                </a:pathLst>
              </a:custGeom>
              <a:ln w="57239">
                <a:solidFill>
                  <a:srgbClr val="295F99"/>
                </a:solidFill>
              </a:ln>
            </p:spPr>
            <p:txBody>
              <a:bodyPr wrap="square" lIns="0" tIns="0" rIns="0" bIns="0" rtlCol="0"/>
              <a:lstStyle/>
              <a:p>
                <a:endParaRPr/>
              </a:p>
            </p:txBody>
          </p:sp>
          <p:sp>
            <p:nvSpPr>
              <p:cNvPr id="152" name="object 150">
                <a:extLst>
                  <a:ext uri="{FF2B5EF4-FFF2-40B4-BE49-F238E27FC236}">
                    <a16:creationId xmlns:a16="http://schemas.microsoft.com/office/drawing/2014/main" id="{89D965DD-E4BE-47DE-9AB5-A1846A4DF958}"/>
                  </a:ext>
                </a:extLst>
              </p:cNvPr>
              <p:cNvSpPr/>
              <p:nvPr/>
            </p:nvSpPr>
            <p:spPr>
              <a:xfrm>
                <a:off x="13829042" y="5025606"/>
                <a:ext cx="193675" cy="292100"/>
              </a:xfrm>
              <a:custGeom>
                <a:avLst/>
                <a:gdLst/>
                <a:ahLst/>
                <a:cxnLst/>
                <a:rect l="l" t="t" r="r" b="b"/>
                <a:pathLst>
                  <a:path w="193675" h="292100">
                    <a:moveTo>
                      <a:pt x="0" y="0"/>
                    </a:moveTo>
                    <a:lnTo>
                      <a:pt x="93598" y="291592"/>
                    </a:lnTo>
                    <a:lnTo>
                      <a:pt x="193675" y="2159"/>
                    </a:lnTo>
                    <a:lnTo>
                      <a:pt x="0" y="0"/>
                    </a:lnTo>
                    <a:close/>
                  </a:path>
                </a:pathLst>
              </a:custGeom>
              <a:solidFill>
                <a:srgbClr val="295F99"/>
              </a:solidFill>
            </p:spPr>
            <p:txBody>
              <a:bodyPr wrap="square" lIns="0" tIns="0" rIns="0" bIns="0" rtlCol="0"/>
              <a:lstStyle/>
              <a:p>
                <a:endParaRPr/>
              </a:p>
            </p:txBody>
          </p:sp>
          <p:sp>
            <p:nvSpPr>
              <p:cNvPr id="153" name="object 151">
                <a:extLst>
                  <a:ext uri="{FF2B5EF4-FFF2-40B4-BE49-F238E27FC236}">
                    <a16:creationId xmlns:a16="http://schemas.microsoft.com/office/drawing/2014/main" id="{05A1115A-ADC6-437F-9E1B-12A4D33DF786}"/>
                  </a:ext>
                </a:extLst>
              </p:cNvPr>
              <p:cNvSpPr/>
              <p:nvPr/>
            </p:nvSpPr>
            <p:spPr>
              <a:xfrm>
                <a:off x="13200481" y="5459755"/>
                <a:ext cx="1546225" cy="1552575"/>
              </a:xfrm>
              <a:custGeom>
                <a:avLst/>
                <a:gdLst/>
                <a:ahLst/>
                <a:cxnLst/>
                <a:rect l="l" t="t" r="r" b="b"/>
                <a:pathLst>
                  <a:path w="1546225" h="1552575">
                    <a:moveTo>
                      <a:pt x="823315" y="1320482"/>
                    </a:moveTo>
                    <a:lnTo>
                      <a:pt x="561962" y="1320482"/>
                    </a:lnTo>
                    <a:lnTo>
                      <a:pt x="561962" y="1459801"/>
                    </a:lnTo>
                    <a:lnTo>
                      <a:pt x="504723" y="1470609"/>
                    </a:lnTo>
                    <a:lnTo>
                      <a:pt x="572757" y="1541170"/>
                    </a:lnTo>
                    <a:lnTo>
                      <a:pt x="572757" y="1541526"/>
                    </a:lnTo>
                    <a:lnTo>
                      <a:pt x="578066" y="1545889"/>
                    </a:lnTo>
                    <a:lnTo>
                      <a:pt x="584187" y="1549174"/>
                    </a:lnTo>
                    <a:lnTo>
                      <a:pt x="590984" y="1551245"/>
                    </a:lnTo>
                    <a:lnTo>
                      <a:pt x="598322" y="1551965"/>
                    </a:lnTo>
                    <a:lnTo>
                      <a:pt x="787323" y="1551965"/>
                    </a:lnTo>
                    <a:lnTo>
                      <a:pt x="801300" y="1549118"/>
                    </a:lnTo>
                    <a:lnTo>
                      <a:pt x="812744" y="1541343"/>
                    </a:lnTo>
                    <a:lnTo>
                      <a:pt x="820476" y="1529789"/>
                    </a:lnTo>
                    <a:lnTo>
                      <a:pt x="823315" y="1515605"/>
                    </a:lnTo>
                    <a:lnTo>
                      <a:pt x="823315" y="1320482"/>
                    </a:lnTo>
                    <a:close/>
                  </a:path>
                  <a:path w="1546225" h="1552575">
                    <a:moveTo>
                      <a:pt x="441363" y="0"/>
                    </a:moveTo>
                    <a:lnTo>
                      <a:pt x="434162" y="70561"/>
                    </a:lnTo>
                    <a:lnTo>
                      <a:pt x="149034" y="70561"/>
                    </a:lnTo>
                    <a:lnTo>
                      <a:pt x="117489" y="76945"/>
                    </a:lnTo>
                    <a:lnTo>
                      <a:pt x="91616" y="94367"/>
                    </a:lnTo>
                    <a:lnTo>
                      <a:pt x="74112" y="120228"/>
                    </a:lnTo>
                    <a:lnTo>
                      <a:pt x="67678" y="151930"/>
                    </a:lnTo>
                    <a:lnTo>
                      <a:pt x="67678" y="414718"/>
                    </a:lnTo>
                    <a:lnTo>
                      <a:pt x="0" y="440283"/>
                    </a:lnTo>
                    <a:lnTo>
                      <a:pt x="67678" y="510844"/>
                    </a:lnTo>
                    <a:lnTo>
                      <a:pt x="253441" y="510844"/>
                    </a:lnTo>
                    <a:lnTo>
                      <a:pt x="273218" y="514827"/>
                    </a:lnTo>
                    <a:lnTo>
                      <a:pt x="289352" y="525695"/>
                    </a:lnTo>
                    <a:lnTo>
                      <a:pt x="300220" y="541829"/>
                    </a:lnTo>
                    <a:lnTo>
                      <a:pt x="304203" y="561606"/>
                    </a:lnTo>
                    <a:lnTo>
                      <a:pt x="304203" y="827290"/>
                    </a:lnTo>
                    <a:lnTo>
                      <a:pt x="300220" y="847066"/>
                    </a:lnTo>
                    <a:lnTo>
                      <a:pt x="289352" y="863195"/>
                    </a:lnTo>
                    <a:lnTo>
                      <a:pt x="273218" y="874059"/>
                    </a:lnTo>
                    <a:lnTo>
                      <a:pt x="253441" y="878039"/>
                    </a:lnTo>
                    <a:lnTo>
                      <a:pt x="67678" y="878039"/>
                    </a:lnTo>
                    <a:lnTo>
                      <a:pt x="67678" y="1218247"/>
                    </a:lnTo>
                    <a:lnTo>
                      <a:pt x="22682" y="1224724"/>
                    </a:lnTo>
                    <a:lnTo>
                      <a:pt x="89636" y="1294561"/>
                    </a:lnTo>
                    <a:lnTo>
                      <a:pt x="131959" y="1318659"/>
                    </a:lnTo>
                    <a:lnTo>
                      <a:pt x="149034" y="1320482"/>
                    </a:lnTo>
                    <a:lnTo>
                      <a:pt x="1236243" y="1320482"/>
                    </a:lnTo>
                    <a:lnTo>
                      <a:pt x="1267938" y="1314098"/>
                    </a:lnTo>
                    <a:lnTo>
                      <a:pt x="1293795" y="1296677"/>
                    </a:lnTo>
                    <a:lnTo>
                      <a:pt x="1311215" y="1270820"/>
                    </a:lnTo>
                    <a:lnTo>
                      <a:pt x="1317599" y="1239126"/>
                    </a:lnTo>
                    <a:lnTo>
                      <a:pt x="1317599" y="825119"/>
                    </a:lnTo>
                    <a:lnTo>
                      <a:pt x="1509839" y="825119"/>
                    </a:lnTo>
                    <a:lnTo>
                      <a:pt x="1524023" y="822273"/>
                    </a:lnTo>
                    <a:lnTo>
                      <a:pt x="1535577" y="814501"/>
                    </a:lnTo>
                    <a:lnTo>
                      <a:pt x="1543352" y="802948"/>
                    </a:lnTo>
                    <a:lnTo>
                      <a:pt x="1546199" y="788758"/>
                    </a:lnTo>
                    <a:lnTo>
                      <a:pt x="1546199" y="600125"/>
                    </a:lnTo>
                    <a:lnTo>
                      <a:pt x="1525301" y="563765"/>
                    </a:lnTo>
                    <a:lnTo>
                      <a:pt x="1317599" y="563765"/>
                    </a:lnTo>
                    <a:lnTo>
                      <a:pt x="1317599" y="302044"/>
                    </a:lnTo>
                    <a:lnTo>
                      <a:pt x="559803" y="302044"/>
                    </a:lnTo>
                    <a:lnTo>
                      <a:pt x="540025" y="298005"/>
                    </a:lnTo>
                    <a:lnTo>
                      <a:pt x="523892" y="287015"/>
                    </a:lnTo>
                    <a:lnTo>
                      <a:pt x="513024" y="270759"/>
                    </a:lnTo>
                    <a:lnTo>
                      <a:pt x="509041" y="250926"/>
                    </a:lnTo>
                    <a:lnTo>
                      <a:pt x="509041" y="70561"/>
                    </a:lnTo>
                    <a:lnTo>
                      <a:pt x="441363" y="0"/>
                    </a:lnTo>
                    <a:close/>
                  </a:path>
                  <a:path w="1546225" h="1552575">
                    <a:moveTo>
                      <a:pt x="1470952" y="507606"/>
                    </a:moveTo>
                    <a:lnTo>
                      <a:pt x="1456563" y="563765"/>
                    </a:lnTo>
                    <a:lnTo>
                      <a:pt x="1525301" y="563765"/>
                    </a:lnTo>
                    <a:lnTo>
                      <a:pt x="1470952" y="507606"/>
                    </a:lnTo>
                    <a:close/>
                  </a:path>
                  <a:path w="1546225" h="1552575">
                    <a:moveTo>
                      <a:pt x="1228318" y="25920"/>
                    </a:moveTo>
                    <a:lnTo>
                      <a:pt x="1217523" y="70561"/>
                    </a:lnTo>
                    <a:lnTo>
                      <a:pt x="876236" y="70561"/>
                    </a:lnTo>
                    <a:lnTo>
                      <a:pt x="876236" y="250926"/>
                    </a:lnTo>
                    <a:lnTo>
                      <a:pt x="872253" y="270759"/>
                    </a:lnTo>
                    <a:lnTo>
                      <a:pt x="861385" y="287015"/>
                    </a:lnTo>
                    <a:lnTo>
                      <a:pt x="845252" y="298005"/>
                    </a:lnTo>
                    <a:lnTo>
                      <a:pt x="825474" y="302044"/>
                    </a:lnTo>
                    <a:lnTo>
                      <a:pt x="1317599" y="302044"/>
                    </a:lnTo>
                    <a:lnTo>
                      <a:pt x="1317599" y="151930"/>
                    </a:lnTo>
                    <a:lnTo>
                      <a:pt x="1316025" y="135853"/>
                    </a:lnTo>
                    <a:lnTo>
                      <a:pt x="1311481" y="120827"/>
                    </a:lnTo>
                    <a:lnTo>
                      <a:pt x="1304237" y="107220"/>
                    </a:lnTo>
                    <a:lnTo>
                      <a:pt x="1294561" y="95402"/>
                    </a:lnTo>
                    <a:lnTo>
                      <a:pt x="1294561" y="95046"/>
                    </a:lnTo>
                    <a:lnTo>
                      <a:pt x="1293837" y="94322"/>
                    </a:lnTo>
                    <a:lnTo>
                      <a:pt x="1293482" y="94322"/>
                    </a:lnTo>
                    <a:lnTo>
                      <a:pt x="1228318" y="25920"/>
                    </a:lnTo>
                    <a:close/>
                  </a:path>
                </a:pathLst>
              </a:custGeom>
              <a:solidFill>
                <a:srgbClr val="144AA9"/>
              </a:solidFill>
            </p:spPr>
            <p:txBody>
              <a:bodyPr wrap="square" lIns="0" tIns="0" rIns="0" bIns="0" rtlCol="0"/>
              <a:lstStyle/>
              <a:p>
                <a:endParaRPr/>
              </a:p>
            </p:txBody>
          </p:sp>
          <p:sp>
            <p:nvSpPr>
              <p:cNvPr id="154" name="object 152">
                <a:extLst>
                  <a:ext uri="{FF2B5EF4-FFF2-40B4-BE49-F238E27FC236}">
                    <a16:creationId xmlns:a16="http://schemas.microsoft.com/office/drawing/2014/main" id="{CC124B79-75AB-4903-BC72-A600F4E4F519}"/>
                  </a:ext>
                </a:extLst>
              </p:cNvPr>
              <p:cNvSpPr/>
              <p:nvPr/>
            </p:nvSpPr>
            <p:spPr>
              <a:xfrm>
                <a:off x="13899833" y="6189700"/>
                <a:ext cx="777240" cy="751840"/>
              </a:xfrm>
              <a:custGeom>
                <a:avLst/>
                <a:gdLst/>
                <a:ahLst/>
                <a:cxnLst/>
                <a:rect l="l" t="t" r="r" b="b"/>
                <a:pathLst>
                  <a:path w="777240" h="751840">
                    <a:moveTo>
                      <a:pt x="56261" y="696861"/>
                    </a:moveTo>
                    <a:lnTo>
                      <a:pt x="0" y="751268"/>
                    </a:lnTo>
                    <a:lnTo>
                      <a:pt x="20053" y="751268"/>
                    </a:lnTo>
                    <a:lnTo>
                      <a:pt x="34137" y="748423"/>
                    </a:lnTo>
                    <a:lnTo>
                      <a:pt x="45643" y="740664"/>
                    </a:lnTo>
                    <a:lnTo>
                      <a:pt x="53403" y="729170"/>
                    </a:lnTo>
                    <a:lnTo>
                      <a:pt x="56261" y="715086"/>
                    </a:lnTo>
                    <a:lnTo>
                      <a:pt x="56261" y="696861"/>
                    </a:lnTo>
                    <a:close/>
                  </a:path>
                  <a:path w="777240" h="751840">
                    <a:moveTo>
                      <a:pt x="550672" y="218605"/>
                    </a:moveTo>
                    <a:lnTo>
                      <a:pt x="239102" y="519976"/>
                    </a:lnTo>
                    <a:lnTo>
                      <a:pt x="282321" y="519976"/>
                    </a:lnTo>
                    <a:lnTo>
                      <a:pt x="282460" y="519976"/>
                    </a:lnTo>
                    <a:lnTo>
                      <a:pt x="469138" y="519976"/>
                    </a:lnTo>
                    <a:lnTo>
                      <a:pt x="500875" y="513575"/>
                    </a:lnTo>
                    <a:lnTo>
                      <a:pt x="526554" y="496265"/>
                    </a:lnTo>
                    <a:lnTo>
                      <a:pt x="526923" y="495909"/>
                    </a:lnTo>
                    <a:lnTo>
                      <a:pt x="544258" y="470192"/>
                    </a:lnTo>
                    <a:lnTo>
                      <a:pt x="550672" y="438467"/>
                    </a:lnTo>
                    <a:lnTo>
                      <a:pt x="550672" y="260616"/>
                    </a:lnTo>
                    <a:lnTo>
                      <a:pt x="550672" y="260413"/>
                    </a:lnTo>
                    <a:lnTo>
                      <a:pt x="550672" y="218605"/>
                    </a:lnTo>
                    <a:close/>
                  </a:path>
                  <a:path w="777240" h="751840">
                    <a:moveTo>
                      <a:pt x="776668" y="0"/>
                    </a:moveTo>
                    <a:lnTo>
                      <a:pt x="753681" y="22237"/>
                    </a:lnTo>
                    <a:lnTo>
                      <a:pt x="756945" y="21577"/>
                    </a:lnTo>
                    <a:lnTo>
                      <a:pt x="768438" y="13830"/>
                    </a:lnTo>
                    <a:lnTo>
                      <a:pt x="776198" y="2336"/>
                    </a:lnTo>
                    <a:lnTo>
                      <a:pt x="776668" y="0"/>
                    </a:lnTo>
                    <a:close/>
                  </a:path>
                </a:pathLst>
              </a:custGeom>
              <a:solidFill>
                <a:srgbClr val="0C68C7"/>
              </a:solidFill>
            </p:spPr>
            <p:txBody>
              <a:bodyPr wrap="square" lIns="0" tIns="0" rIns="0" bIns="0" rtlCol="0"/>
              <a:lstStyle/>
              <a:p>
                <a:endParaRPr/>
              </a:p>
            </p:txBody>
          </p:sp>
          <p:sp>
            <p:nvSpPr>
              <p:cNvPr id="155" name="object 153">
                <a:extLst>
                  <a:ext uri="{FF2B5EF4-FFF2-40B4-BE49-F238E27FC236}">
                    <a16:creationId xmlns:a16="http://schemas.microsoft.com/office/drawing/2014/main" id="{DA8B8DFC-5C8F-49D7-A8F8-3821A08DC2B9}"/>
                  </a:ext>
                </a:extLst>
              </p:cNvPr>
              <p:cNvSpPr/>
              <p:nvPr/>
            </p:nvSpPr>
            <p:spPr>
              <a:xfrm>
                <a:off x="13856687" y="6145898"/>
                <a:ext cx="822325" cy="795655"/>
              </a:xfrm>
              <a:custGeom>
                <a:avLst/>
                <a:gdLst/>
                <a:ahLst/>
                <a:cxnLst/>
                <a:rect l="l" t="t" r="r" b="b"/>
                <a:pathLst>
                  <a:path w="822325" h="795654">
                    <a:moveTo>
                      <a:pt x="99406" y="698943"/>
                    </a:moveTo>
                    <a:lnTo>
                      <a:pt x="0" y="795070"/>
                    </a:lnTo>
                    <a:lnTo>
                      <a:pt x="43507" y="795070"/>
                    </a:lnTo>
                    <a:lnTo>
                      <a:pt x="99406" y="740999"/>
                    </a:lnTo>
                    <a:lnTo>
                      <a:pt x="99406" y="698943"/>
                    </a:lnTo>
                    <a:close/>
                  </a:path>
                  <a:path w="822325" h="795654">
                    <a:moveTo>
                      <a:pt x="593817" y="220839"/>
                    </a:moveTo>
                    <a:lnTo>
                      <a:pt x="239181" y="563778"/>
                    </a:lnTo>
                    <a:lnTo>
                      <a:pt x="282616" y="563778"/>
                    </a:lnTo>
                    <a:lnTo>
                      <a:pt x="593817" y="262750"/>
                    </a:lnTo>
                    <a:lnTo>
                      <a:pt x="593817" y="220839"/>
                    </a:lnTo>
                    <a:close/>
                  </a:path>
                  <a:path w="822325" h="795654">
                    <a:moveTo>
                      <a:pt x="822188" y="0"/>
                    </a:moveTo>
                    <a:lnTo>
                      <a:pt x="751650" y="68211"/>
                    </a:lnTo>
                    <a:lnTo>
                      <a:pt x="786006" y="68211"/>
                    </a:lnTo>
                    <a:lnTo>
                      <a:pt x="797280" y="65938"/>
                    </a:lnTo>
                    <a:lnTo>
                      <a:pt x="819731" y="44221"/>
                    </a:lnTo>
                    <a:lnTo>
                      <a:pt x="822188" y="32054"/>
                    </a:lnTo>
                    <a:lnTo>
                      <a:pt x="822188" y="0"/>
                    </a:lnTo>
                    <a:close/>
                  </a:path>
                </a:pathLst>
              </a:custGeom>
              <a:solidFill>
                <a:srgbClr val="0C69C8"/>
              </a:solidFill>
            </p:spPr>
            <p:txBody>
              <a:bodyPr wrap="square" lIns="0" tIns="0" rIns="0" bIns="0" rtlCol="0"/>
              <a:lstStyle/>
              <a:p>
                <a:endParaRPr/>
              </a:p>
            </p:txBody>
          </p:sp>
          <p:sp>
            <p:nvSpPr>
              <p:cNvPr id="156" name="object 154">
                <a:extLst>
                  <a:ext uri="{FF2B5EF4-FFF2-40B4-BE49-F238E27FC236}">
                    <a16:creationId xmlns:a16="http://schemas.microsoft.com/office/drawing/2014/main" id="{AA6CA0D6-66C1-4103-A11A-A050E8AC6584}"/>
                  </a:ext>
                </a:extLst>
              </p:cNvPr>
              <p:cNvSpPr/>
              <p:nvPr/>
            </p:nvSpPr>
            <p:spPr>
              <a:xfrm>
                <a:off x="13813784" y="6104157"/>
                <a:ext cx="865505" cy="836930"/>
              </a:xfrm>
              <a:custGeom>
                <a:avLst/>
                <a:gdLst/>
                <a:ahLst/>
                <a:cxnLst/>
                <a:rect l="l" t="t" r="r" b="b"/>
                <a:pathLst>
                  <a:path w="865505" h="836929">
                    <a:moveTo>
                      <a:pt x="142309" y="699154"/>
                    </a:moveTo>
                    <a:lnTo>
                      <a:pt x="0" y="836811"/>
                    </a:lnTo>
                    <a:lnTo>
                      <a:pt x="43519" y="836811"/>
                    </a:lnTo>
                    <a:lnTo>
                      <a:pt x="142309" y="741222"/>
                    </a:lnTo>
                    <a:lnTo>
                      <a:pt x="142309" y="699154"/>
                    </a:lnTo>
                    <a:close/>
                  </a:path>
                  <a:path w="865505" h="836929">
                    <a:moveTo>
                      <a:pt x="636720" y="220905"/>
                    </a:moveTo>
                    <a:lnTo>
                      <a:pt x="239108" y="605518"/>
                    </a:lnTo>
                    <a:lnTo>
                      <a:pt x="282556" y="605518"/>
                    </a:lnTo>
                    <a:lnTo>
                      <a:pt x="636720" y="262829"/>
                    </a:lnTo>
                    <a:lnTo>
                      <a:pt x="636720" y="220905"/>
                    </a:lnTo>
                    <a:close/>
                  </a:path>
                  <a:path w="865505" h="836929">
                    <a:moveTo>
                      <a:pt x="865091" y="0"/>
                    </a:moveTo>
                    <a:lnTo>
                      <a:pt x="751423" y="109952"/>
                    </a:lnTo>
                    <a:lnTo>
                      <a:pt x="794716" y="109952"/>
                    </a:lnTo>
                    <a:lnTo>
                      <a:pt x="865091" y="41857"/>
                    </a:lnTo>
                    <a:lnTo>
                      <a:pt x="865091" y="0"/>
                    </a:lnTo>
                    <a:close/>
                  </a:path>
                </a:pathLst>
              </a:custGeom>
              <a:solidFill>
                <a:srgbClr val="0D69C8"/>
              </a:solidFill>
            </p:spPr>
            <p:txBody>
              <a:bodyPr wrap="square" lIns="0" tIns="0" rIns="0" bIns="0" rtlCol="0"/>
              <a:lstStyle/>
              <a:p>
                <a:endParaRPr/>
              </a:p>
            </p:txBody>
          </p:sp>
          <p:sp>
            <p:nvSpPr>
              <p:cNvPr id="157" name="object 155">
                <a:extLst>
                  <a:ext uri="{FF2B5EF4-FFF2-40B4-BE49-F238E27FC236}">
                    <a16:creationId xmlns:a16="http://schemas.microsoft.com/office/drawing/2014/main" id="{B60E20DE-77F8-48B4-93D2-637A7A5BBA07}"/>
                  </a:ext>
                </a:extLst>
              </p:cNvPr>
              <p:cNvSpPr/>
              <p:nvPr/>
            </p:nvSpPr>
            <p:spPr>
              <a:xfrm>
                <a:off x="13770893" y="6062405"/>
                <a:ext cx="908050" cy="878840"/>
              </a:xfrm>
              <a:custGeom>
                <a:avLst/>
                <a:gdLst/>
                <a:ahLst/>
                <a:cxnLst/>
                <a:rect l="l" t="t" r="r" b="b"/>
                <a:pathLst>
                  <a:path w="908050" h="878840">
                    <a:moveTo>
                      <a:pt x="185199" y="699364"/>
                    </a:moveTo>
                    <a:lnTo>
                      <a:pt x="0" y="878563"/>
                    </a:lnTo>
                    <a:lnTo>
                      <a:pt x="43204" y="878563"/>
                    </a:lnTo>
                    <a:lnTo>
                      <a:pt x="185199" y="741169"/>
                    </a:lnTo>
                    <a:lnTo>
                      <a:pt x="185199" y="699364"/>
                    </a:lnTo>
                    <a:close/>
                  </a:path>
                  <a:path w="908050" h="878840">
                    <a:moveTo>
                      <a:pt x="679610" y="220972"/>
                    </a:moveTo>
                    <a:lnTo>
                      <a:pt x="239037" y="647271"/>
                    </a:lnTo>
                    <a:lnTo>
                      <a:pt x="282241" y="647271"/>
                    </a:lnTo>
                    <a:lnTo>
                      <a:pt x="679610" y="262777"/>
                    </a:lnTo>
                    <a:lnTo>
                      <a:pt x="679610" y="220972"/>
                    </a:lnTo>
                    <a:close/>
                  </a:path>
                  <a:path w="908050" h="878840">
                    <a:moveTo>
                      <a:pt x="907982" y="0"/>
                    </a:moveTo>
                    <a:lnTo>
                      <a:pt x="751197" y="151704"/>
                    </a:lnTo>
                    <a:lnTo>
                      <a:pt x="794402" y="151704"/>
                    </a:lnTo>
                    <a:lnTo>
                      <a:pt x="907982" y="41805"/>
                    </a:lnTo>
                    <a:lnTo>
                      <a:pt x="907982" y="0"/>
                    </a:lnTo>
                    <a:close/>
                  </a:path>
                </a:pathLst>
              </a:custGeom>
              <a:solidFill>
                <a:srgbClr val="0D6AC9"/>
              </a:solidFill>
            </p:spPr>
            <p:txBody>
              <a:bodyPr wrap="square" lIns="0" tIns="0" rIns="0" bIns="0" rtlCol="0"/>
              <a:lstStyle/>
              <a:p>
                <a:endParaRPr/>
              </a:p>
            </p:txBody>
          </p:sp>
          <p:sp>
            <p:nvSpPr>
              <p:cNvPr id="158" name="object 156">
                <a:extLst>
                  <a:ext uri="{FF2B5EF4-FFF2-40B4-BE49-F238E27FC236}">
                    <a16:creationId xmlns:a16="http://schemas.microsoft.com/office/drawing/2014/main" id="{E34702E4-4F4A-49AC-918E-2F53AEC4E878}"/>
                  </a:ext>
                </a:extLst>
              </p:cNvPr>
              <p:cNvSpPr/>
              <p:nvPr/>
            </p:nvSpPr>
            <p:spPr>
              <a:xfrm>
                <a:off x="13728305" y="6020926"/>
                <a:ext cx="950594" cy="920115"/>
              </a:xfrm>
              <a:custGeom>
                <a:avLst/>
                <a:gdLst/>
                <a:ahLst/>
                <a:cxnLst/>
                <a:rect l="l" t="t" r="r" b="b"/>
                <a:pathLst>
                  <a:path w="950594" h="920115">
                    <a:moveTo>
                      <a:pt x="227787" y="699146"/>
                    </a:moveTo>
                    <a:lnTo>
                      <a:pt x="0" y="919485"/>
                    </a:lnTo>
                    <a:lnTo>
                      <a:pt x="2756" y="920042"/>
                    </a:lnTo>
                    <a:lnTo>
                      <a:pt x="42634" y="920042"/>
                    </a:lnTo>
                    <a:lnTo>
                      <a:pt x="227787" y="740942"/>
                    </a:lnTo>
                    <a:lnTo>
                      <a:pt x="227787" y="699146"/>
                    </a:lnTo>
                    <a:close/>
                  </a:path>
                  <a:path w="950594" h="920115">
                    <a:moveTo>
                      <a:pt x="722198" y="220903"/>
                    </a:moveTo>
                    <a:lnTo>
                      <a:pt x="238536" y="688749"/>
                    </a:lnTo>
                    <a:lnTo>
                      <a:pt x="281743" y="688749"/>
                    </a:lnTo>
                    <a:lnTo>
                      <a:pt x="722198" y="262693"/>
                    </a:lnTo>
                    <a:lnTo>
                      <a:pt x="722198" y="220903"/>
                    </a:lnTo>
                    <a:close/>
                  </a:path>
                  <a:path w="950594" h="920115">
                    <a:moveTo>
                      <a:pt x="950570" y="0"/>
                    </a:moveTo>
                    <a:lnTo>
                      <a:pt x="750856" y="193183"/>
                    </a:lnTo>
                    <a:lnTo>
                      <a:pt x="794058" y="193183"/>
                    </a:lnTo>
                    <a:lnTo>
                      <a:pt x="950570" y="41787"/>
                    </a:lnTo>
                    <a:lnTo>
                      <a:pt x="950570" y="0"/>
                    </a:lnTo>
                    <a:close/>
                  </a:path>
                </a:pathLst>
              </a:custGeom>
              <a:solidFill>
                <a:srgbClr val="0D6BCA"/>
              </a:solidFill>
            </p:spPr>
            <p:txBody>
              <a:bodyPr wrap="square" lIns="0" tIns="0" rIns="0" bIns="0" rtlCol="0"/>
              <a:lstStyle/>
              <a:p>
                <a:endParaRPr/>
              </a:p>
            </p:txBody>
          </p:sp>
          <p:sp>
            <p:nvSpPr>
              <p:cNvPr id="159" name="object 157">
                <a:extLst>
                  <a:ext uri="{FF2B5EF4-FFF2-40B4-BE49-F238E27FC236}">
                    <a16:creationId xmlns:a16="http://schemas.microsoft.com/office/drawing/2014/main" id="{CE34DAB9-C19B-448C-BAFD-DBDF49EB980F}"/>
                  </a:ext>
                </a:extLst>
              </p:cNvPr>
              <p:cNvSpPr/>
              <p:nvPr/>
            </p:nvSpPr>
            <p:spPr>
              <a:xfrm>
                <a:off x="13701520" y="5980757"/>
                <a:ext cx="977900" cy="960119"/>
              </a:xfrm>
              <a:custGeom>
                <a:avLst/>
                <a:gdLst/>
                <a:ahLst/>
                <a:cxnLst/>
                <a:rect l="l" t="t" r="r" b="b"/>
                <a:pathLst>
                  <a:path w="977900" h="960120">
                    <a:moveTo>
                      <a:pt x="975670" y="0"/>
                    </a:moveTo>
                    <a:lnTo>
                      <a:pt x="0" y="943765"/>
                    </a:lnTo>
                    <a:lnTo>
                      <a:pt x="3941" y="949607"/>
                    </a:lnTo>
                    <a:lnTo>
                      <a:pt x="15450" y="957365"/>
                    </a:lnTo>
                    <a:lnTo>
                      <a:pt x="26785" y="959654"/>
                    </a:lnTo>
                    <a:lnTo>
                      <a:pt x="254572" y="739316"/>
                    </a:lnTo>
                    <a:lnTo>
                      <a:pt x="254572" y="728919"/>
                    </a:lnTo>
                    <a:lnTo>
                      <a:pt x="265321" y="728919"/>
                    </a:lnTo>
                    <a:lnTo>
                      <a:pt x="748983" y="261072"/>
                    </a:lnTo>
                    <a:lnTo>
                      <a:pt x="748983" y="233352"/>
                    </a:lnTo>
                    <a:lnTo>
                      <a:pt x="777641" y="233352"/>
                    </a:lnTo>
                    <a:lnTo>
                      <a:pt x="977355" y="40169"/>
                    </a:lnTo>
                    <a:lnTo>
                      <a:pt x="977355" y="8346"/>
                    </a:lnTo>
                    <a:lnTo>
                      <a:pt x="975670" y="0"/>
                    </a:lnTo>
                    <a:close/>
                  </a:path>
                </a:pathLst>
              </a:custGeom>
              <a:solidFill>
                <a:srgbClr val="0D6CCA"/>
              </a:solidFill>
            </p:spPr>
            <p:txBody>
              <a:bodyPr wrap="square" lIns="0" tIns="0" rIns="0" bIns="0" rtlCol="0"/>
              <a:lstStyle/>
              <a:p>
                <a:endParaRPr/>
              </a:p>
            </p:txBody>
          </p:sp>
          <p:sp>
            <p:nvSpPr>
              <p:cNvPr id="160" name="object 158">
                <a:extLst>
                  <a:ext uri="{FF2B5EF4-FFF2-40B4-BE49-F238E27FC236}">
                    <a16:creationId xmlns:a16="http://schemas.microsoft.com/office/drawing/2014/main" id="{BA0D7219-5070-4A67-816D-EC1478BBF89E}"/>
                  </a:ext>
                </a:extLst>
              </p:cNvPr>
              <p:cNvSpPr/>
              <p:nvPr/>
            </p:nvSpPr>
            <p:spPr>
              <a:xfrm>
                <a:off x="13694854" y="5956966"/>
                <a:ext cx="982344" cy="967740"/>
              </a:xfrm>
              <a:custGeom>
                <a:avLst/>
                <a:gdLst/>
                <a:ahLst/>
                <a:cxnLst/>
                <a:rect l="l" t="t" r="r" b="b"/>
                <a:pathLst>
                  <a:path w="982344" h="967740">
                    <a:moveTo>
                      <a:pt x="963720" y="0"/>
                    </a:moveTo>
                    <a:lnTo>
                      <a:pt x="0" y="932206"/>
                    </a:lnTo>
                    <a:lnTo>
                      <a:pt x="0" y="947820"/>
                    </a:lnTo>
                    <a:lnTo>
                      <a:pt x="2846" y="961896"/>
                    </a:lnTo>
                    <a:lnTo>
                      <a:pt x="6666" y="967557"/>
                    </a:lnTo>
                    <a:lnTo>
                      <a:pt x="982336" y="23791"/>
                    </a:lnTo>
                    <a:lnTo>
                      <a:pt x="981178" y="18054"/>
                    </a:lnTo>
                    <a:lnTo>
                      <a:pt x="973426" y="6548"/>
                    </a:lnTo>
                    <a:lnTo>
                      <a:pt x="963720" y="0"/>
                    </a:lnTo>
                    <a:close/>
                  </a:path>
                </a:pathLst>
              </a:custGeom>
              <a:solidFill>
                <a:srgbClr val="0E6CCC"/>
              </a:solidFill>
            </p:spPr>
            <p:txBody>
              <a:bodyPr wrap="square" lIns="0" tIns="0" rIns="0" bIns="0" rtlCol="0"/>
              <a:lstStyle/>
              <a:p>
                <a:endParaRPr/>
              </a:p>
            </p:txBody>
          </p:sp>
          <p:sp>
            <p:nvSpPr>
              <p:cNvPr id="161" name="object 159">
                <a:extLst>
                  <a:ext uri="{FF2B5EF4-FFF2-40B4-BE49-F238E27FC236}">
                    <a16:creationId xmlns:a16="http://schemas.microsoft.com/office/drawing/2014/main" id="{38344D89-89E2-42B5-B147-E3CAF9D3A3CF}"/>
                  </a:ext>
                </a:extLst>
              </p:cNvPr>
              <p:cNvSpPr/>
              <p:nvPr/>
            </p:nvSpPr>
            <p:spPr>
              <a:xfrm>
                <a:off x="13694854" y="5952909"/>
                <a:ext cx="963930" cy="936625"/>
              </a:xfrm>
              <a:custGeom>
                <a:avLst/>
                <a:gdLst/>
                <a:ahLst/>
                <a:cxnLst/>
                <a:rect l="l" t="t" r="r" b="b"/>
                <a:pathLst>
                  <a:path w="963930" h="936625">
                    <a:moveTo>
                      <a:pt x="947839" y="0"/>
                    </a:moveTo>
                    <a:lnTo>
                      <a:pt x="924703" y="0"/>
                    </a:lnTo>
                    <a:lnTo>
                      <a:pt x="0" y="894464"/>
                    </a:lnTo>
                    <a:lnTo>
                      <a:pt x="0" y="936263"/>
                    </a:lnTo>
                    <a:lnTo>
                      <a:pt x="963720" y="4057"/>
                    </a:lnTo>
                    <a:lnTo>
                      <a:pt x="961925" y="2846"/>
                    </a:lnTo>
                    <a:lnTo>
                      <a:pt x="947839" y="0"/>
                    </a:lnTo>
                    <a:close/>
                  </a:path>
                </a:pathLst>
              </a:custGeom>
              <a:solidFill>
                <a:srgbClr val="0E6DCC"/>
              </a:solidFill>
            </p:spPr>
            <p:txBody>
              <a:bodyPr wrap="square" lIns="0" tIns="0" rIns="0" bIns="0" rtlCol="0"/>
              <a:lstStyle/>
              <a:p>
                <a:endParaRPr/>
              </a:p>
            </p:txBody>
          </p:sp>
          <p:sp>
            <p:nvSpPr>
              <p:cNvPr id="162" name="object 160">
                <a:extLst>
                  <a:ext uri="{FF2B5EF4-FFF2-40B4-BE49-F238E27FC236}">
                    <a16:creationId xmlns:a16="http://schemas.microsoft.com/office/drawing/2014/main" id="{A7F1C0C7-3D40-46F1-805A-1E2270FF36CD}"/>
                  </a:ext>
                </a:extLst>
              </p:cNvPr>
              <p:cNvSpPr/>
              <p:nvPr/>
            </p:nvSpPr>
            <p:spPr>
              <a:xfrm>
                <a:off x="13694854" y="5952909"/>
                <a:ext cx="925194" cy="894715"/>
              </a:xfrm>
              <a:custGeom>
                <a:avLst/>
                <a:gdLst/>
                <a:ahLst/>
                <a:cxnLst/>
                <a:rect l="l" t="t" r="r" b="b"/>
                <a:pathLst>
                  <a:path w="925194" h="894715">
                    <a:moveTo>
                      <a:pt x="924703" y="0"/>
                    </a:moveTo>
                    <a:lnTo>
                      <a:pt x="881480" y="0"/>
                    </a:lnTo>
                    <a:lnTo>
                      <a:pt x="0" y="852664"/>
                    </a:lnTo>
                    <a:lnTo>
                      <a:pt x="0" y="894464"/>
                    </a:lnTo>
                    <a:lnTo>
                      <a:pt x="924703" y="0"/>
                    </a:lnTo>
                    <a:close/>
                  </a:path>
                </a:pathLst>
              </a:custGeom>
              <a:solidFill>
                <a:srgbClr val="0E6ECC"/>
              </a:solidFill>
            </p:spPr>
            <p:txBody>
              <a:bodyPr wrap="square" lIns="0" tIns="0" rIns="0" bIns="0" rtlCol="0"/>
              <a:lstStyle/>
              <a:p>
                <a:endParaRPr/>
              </a:p>
            </p:txBody>
          </p:sp>
          <p:sp>
            <p:nvSpPr>
              <p:cNvPr id="163" name="object 161">
                <a:extLst>
                  <a:ext uri="{FF2B5EF4-FFF2-40B4-BE49-F238E27FC236}">
                    <a16:creationId xmlns:a16="http://schemas.microsoft.com/office/drawing/2014/main" id="{439CA795-D918-4BE4-9BD8-11D4CE8862B3}"/>
                  </a:ext>
                </a:extLst>
              </p:cNvPr>
              <p:cNvSpPr/>
              <p:nvPr/>
            </p:nvSpPr>
            <p:spPr>
              <a:xfrm>
                <a:off x="13694854" y="5952909"/>
                <a:ext cx="882015" cy="852805"/>
              </a:xfrm>
              <a:custGeom>
                <a:avLst/>
                <a:gdLst/>
                <a:ahLst/>
                <a:cxnLst/>
                <a:rect l="l" t="t" r="r" b="b"/>
                <a:pathLst>
                  <a:path w="882015" h="852804">
                    <a:moveTo>
                      <a:pt x="881480" y="0"/>
                    </a:moveTo>
                    <a:lnTo>
                      <a:pt x="838279" y="0"/>
                    </a:lnTo>
                    <a:lnTo>
                      <a:pt x="0" y="810867"/>
                    </a:lnTo>
                    <a:lnTo>
                      <a:pt x="0" y="852664"/>
                    </a:lnTo>
                    <a:lnTo>
                      <a:pt x="881480" y="0"/>
                    </a:lnTo>
                    <a:close/>
                  </a:path>
                </a:pathLst>
              </a:custGeom>
              <a:solidFill>
                <a:srgbClr val="0F6ECD"/>
              </a:solidFill>
            </p:spPr>
            <p:txBody>
              <a:bodyPr wrap="square" lIns="0" tIns="0" rIns="0" bIns="0" rtlCol="0"/>
              <a:lstStyle/>
              <a:p>
                <a:endParaRPr/>
              </a:p>
            </p:txBody>
          </p:sp>
          <p:sp>
            <p:nvSpPr>
              <p:cNvPr id="164" name="object 162">
                <a:extLst>
                  <a:ext uri="{FF2B5EF4-FFF2-40B4-BE49-F238E27FC236}">
                    <a16:creationId xmlns:a16="http://schemas.microsoft.com/office/drawing/2014/main" id="{9F5628B9-5B5F-45FB-90B1-3520446C78FD}"/>
                  </a:ext>
                </a:extLst>
              </p:cNvPr>
              <p:cNvSpPr/>
              <p:nvPr/>
            </p:nvSpPr>
            <p:spPr>
              <a:xfrm>
                <a:off x="13694854" y="5952909"/>
                <a:ext cx="838835" cy="810895"/>
              </a:xfrm>
              <a:custGeom>
                <a:avLst/>
                <a:gdLst/>
                <a:ahLst/>
                <a:cxnLst/>
                <a:rect l="l" t="t" r="r" b="b"/>
                <a:pathLst>
                  <a:path w="838834" h="810895">
                    <a:moveTo>
                      <a:pt x="838279" y="0"/>
                    </a:moveTo>
                    <a:lnTo>
                      <a:pt x="795070" y="0"/>
                    </a:lnTo>
                    <a:lnTo>
                      <a:pt x="0" y="769079"/>
                    </a:lnTo>
                    <a:lnTo>
                      <a:pt x="0" y="810867"/>
                    </a:lnTo>
                    <a:lnTo>
                      <a:pt x="838279" y="0"/>
                    </a:lnTo>
                    <a:close/>
                  </a:path>
                </a:pathLst>
              </a:custGeom>
              <a:solidFill>
                <a:srgbClr val="0F6FCE"/>
              </a:solidFill>
            </p:spPr>
            <p:txBody>
              <a:bodyPr wrap="square" lIns="0" tIns="0" rIns="0" bIns="0" rtlCol="0"/>
              <a:lstStyle/>
              <a:p>
                <a:endParaRPr/>
              </a:p>
            </p:txBody>
          </p:sp>
          <p:sp>
            <p:nvSpPr>
              <p:cNvPr id="165" name="object 163">
                <a:extLst>
                  <a:ext uri="{FF2B5EF4-FFF2-40B4-BE49-F238E27FC236}">
                    <a16:creationId xmlns:a16="http://schemas.microsoft.com/office/drawing/2014/main" id="{EF594FED-B1C5-477C-B11B-BAB5D9C78F91}"/>
                  </a:ext>
                </a:extLst>
              </p:cNvPr>
              <p:cNvSpPr/>
              <p:nvPr/>
            </p:nvSpPr>
            <p:spPr>
              <a:xfrm>
                <a:off x="13664370" y="5949241"/>
                <a:ext cx="826135" cy="772795"/>
              </a:xfrm>
              <a:custGeom>
                <a:avLst/>
                <a:gdLst/>
                <a:ahLst/>
                <a:cxnLst/>
                <a:rect l="l" t="t" r="r" b="b"/>
                <a:pathLst>
                  <a:path w="826134" h="772795">
                    <a:moveTo>
                      <a:pt x="786134" y="0"/>
                    </a:moveTo>
                    <a:lnTo>
                      <a:pt x="0" y="760434"/>
                    </a:lnTo>
                    <a:lnTo>
                      <a:pt x="30484" y="760434"/>
                    </a:lnTo>
                    <a:lnTo>
                      <a:pt x="30484" y="772746"/>
                    </a:lnTo>
                    <a:lnTo>
                      <a:pt x="825554" y="3667"/>
                    </a:lnTo>
                    <a:lnTo>
                      <a:pt x="786134" y="3667"/>
                    </a:lnTo>
                    <a:lnTo>
                      <a:pt x="786134" y="0"/>
                    </a:lnTo>
                    <a:close/>
                  </a:path>
                </a:pathLst>
              </a:custGeom>
              <a:solidFill>
                <a:srgbClr val="0F70CE"/>
              </a:solidFill>
            </p:spPr>
            <p:txBody>
              <a:bodyPr wrap="square" lIns="0" tIns="0" rIns="0" bIns="0" rtlCol="0"/>
              <a:lstStyle/>
              <a:p>
                <a:endParaRPr/>
              </a:p>
            </p:txBody>
          </p:sp>
          <p:sp>
            <p:nvSpPr>
              <p:cNvPr id="166" name="object 164">
                <a:extLst>
                  <a:ext uri="{FF2B5EF4-FFF2-40B4-BE49-F238E27FC236}">
                    <a16:creationId xmlns:a16="http://schemas.microsoft.com/office/drawing/2014/main" id="{F8FB23A3-42A3-4336-AF8A-E5435DFA1456}"/>
                  </a:ext>
                </a:extLst>
              </p:cNvPr>
              <p:cNvSpPr/>
              <p:nvPr/>
            </p:nvSpPr>
            <p:spPr>
              <a:xfrm>
                <a:off x="13621468" y="5907501"/>
                <a:ext cx="829310" cy="802640"/>
              </a:xfrm>
              <a:custGeom>
                <a:avLst/>
                <a:gdLst/>
                <a:ahLst/>
                <a:cxnLst/>
                <a:rect l="l" t="t" r="r" b="b"/>
                <a:pathLst>
                  <a:path w="829309" h="802640">
                    <a:moveTo>
                      <a:pt x="829036" y="0"/>
                    </a:moveTo>
                    <a:lnTo>
                      <a:pt x="0" y="802175"/>
                    </a:lnTo>
                    <a:lnTo>
                      <a:pt x="43204" y="802175"/>
                    </a:lnTo>
                    <a:lnTo>
                      <a:pt x="829036" y="41805"/>
                    </a:lnTo>
                    <a:lnTo>
                      <a:pt x="829036" y="0"/>
                    </a:lnTo>
                    <a:close/>
                  </a:path>
                </a:pathLst>
              </a:custGeom>
              <a:solidFill>
                <a:srgbClr val="0F71CF"/>
              </a:solidFill>
            </p:spPr>
            <p:txBody>
              <a:bodyPr wrap="square" lIns="0" tIns="0" rIns="0" bIns="0" rtlCol="0"/>
              <a:lstStyle/>
              <a:p>
                <a:endParaRPr/>
              </a:p>
            </p:txBody>
          </p:sp>
          <p:sp>
            <p:nvSpPr>
              <p:cNvPr id="167" name="object 165">
                <a:extLst>
                  <a:ext uri="{FF2B5EF4-FFF2-40B4-BE49-F238E27FC236}">
                    <a16:creationId xmlns:a16="http://schemas.microsoft.com/office/drawing/2014/main" id="{685465CA-9AB1-4196-B494-19AB2F0868E9}"/>
                  </a:ext>
                </a:extLst>
              </p:cNvPr>
              <p:cNvSpPr/>
              <p:nvPr/>
            </p:nvSpPr>
            <p:spPr>
              <a:xfrm>
                <a:off x="13578328" y="5866012"/>
                <a:ext cx="872490" cy="843915"/>
              </a:xfrm>
              <a:custGeom>
                <a:avLst/>
                <a:gdLst/>
                <a:ahLst/>
                <a:cxnLst/>
                <a:rect l="l" t="t" r="r" b="b"/>
                <a:pathLst>
                  <a:path w="872490" h="843915">
                    <a:moveTo>
                      <a:pt x="872176" y="0"/>
                    </a:moveTo>
                    <a:lnTo>
                      <a:pt x="0" y="843664"/>
                    </a:lnTo>
                    <a:lnTo>
                      <a:pt x="43200" y="843664"/>
                    </a:lnTo>
                    <a:lnTo>
                      <a:pt x="872176" y="41796"/>
                    </a:lnTo>
                    <a:lnTo>
                      <a:pt x="872176" y="0"/>
                    </a:lnTo>
                    <a:close/>
                  </a:path>
                </a:pathLst>
              </a:custGeom>
              <a:solidFill>
                <a:srgbClr val="1071CF"/>
              </a:solidFill>
            </p:spPr>
            <p:txBody>
              <a:bodyPr wrap="square" lIns="0" tIns="0" rIns="0" bIns="0" rtlCol="0"/>
              <a:lstStyle/>
              <a:p>
                <a:endParaRPr/>
              </a:p>
            </p:txBody>
          </p:sp>
          <p:sp>
            <p:nvSpPr>
              <p:cNvPr id="168" name="object 166">
                <a:extLst>
                  <a:ext uri="{FF2B5EF4-FFF2-40B4-BE49-F238E27FC236}">
                    <a16:creationId xmlns:a16="http://schemas.microsoft.com/office/drawing/2014/main" id="{5DE8B216-4E0D-418E-8BF2-39593151364D}"/>
                  </a:ext>
                </a:extLst>
              </p:cNvPr>
              <p:cNvSpPr/>
              <p:nvPr/>
            </p:nvSpPr>
            <p:spPr>
              <a:xfrm>
                <a:off x="13535116" y="5824213"/>
                <a:ext cx="915669" cy="885825"/>
              </a:xfrm>
              <a:custGeom>
                <a:avLst/>
                <a:gdLst/>
                <a:ahLst/>
                <a:cxnLst/>
                <a:rect l="l" t="t" r="r" b="b"/>
                <a:pathLst>
                  <a:path w="915669" h="885825">
                    <a:moveTo>
                      <a:pt x="915388" y="0"/>
                    </a:moveTo>
                    <a:lnTo>
                      <a:pt x="0" y="885463"/>
                    </a:lnTo>
                    <a:lnTo>
                      <a:pt x="43211" y="885463"/>
                    </a:lnTo>
                    <a:lnTo>
                      <a:pt x="915388" y="41798"/>
                    </a:lnTo>
                    <a:lnTo>
                      <a:pt x="915388" y="0"/>
                    </a:lnTo>
                    <a:close/>
                  </a:path>
                </a:pathLst>
              </a:custGeom>
              <a:solidFill>
                <a:srgbClr val="1072D0"/>
              </a:solidFill>
            </p:spPr>
            <p:txBody>
              <a:bodyPr wrap="square" lIns="0" tIns="0" rIns="0" bIns="0" rtlCol="0"/>
              <a:lstStyle/>
              <a:p>
                <a:endParaRPr/>
              </a:p>
            </p:txBody>
          </p:sp>
          <p:sp>
            <p:nvSpPr>
              <p:cNvPr id="169" name="object 167">
                <a:extLst>
                  <a:ext uri="{FF2B5EF4-FFF2-40B4-BE49-F238E27FC236}">
                    <a16:creationId xmlns:a16="http://schemas.microsoft.com/office/drawing/2014/main" id="{C410C097-2FA4-411A-8E8F-2FC37D3205C5}"/>
                  </a:ext>
                </a:extLst>
              </p:cNvPr>
              <p:cNvSpPr/>
              <p:nvPr/>
            </p:nvSpPr>
            <p:spPr>
              <a:xfrm>
                <a:off x="13448678" y="5740628"/>
                <a:ext cx="1002030" cy="969644"/>
              </a:xfrm>
              <a:custGeom>
                <a:avLst/>
                <a:gdLst/>
                <a:ahLst/>
                <a:cxnLst/>
                <a:rect l="l" t="t" r="r" b="b"/>
                <a:pathLst>
                  <a:path w="1002030" h="969645">
                    <a:moveTo>
                      <a:pt x="1001826" y="0"/>
                    </a:moveTo>
                    <a:lnTo>
                      <a:pt x="0" y="969048"/>
                    </a:lnTo>
                    <a:lnTo>
                      <a:pt x="43218" y="969048"/>
                    </a:lnTo>
                    <a:lnTo>
                      <a:pt x="86436" y="969048"/>
                    </a:lnTo>
                    <a:lnTo>
                      <a:pt x="1001826" y="83591"/>
                    </a:lnTo>
                    <a:lnTo>
                      <a:pt x="1001826" y="42100"/>
                    </a:lnTo>
                    <a:lnTo>
                      <a:pt x="1001826" y="41795"/>
                    </a:lnTo>
                    <a:lnTo>
                      <a:pt x="1001826" y="0"/>
                    </a:lnTo>
                    <a:close/>
                  </a:path>
                </a:pathLst>
              </a:custGeom>
              <a:solidFill>
                <a:srgbClr val="1073D1"/>
              </a:solidFill>
            </p:spPr>
            <p:txBody>
              <a:bodyPr wrap="square" lIns="0" tIns="0" rIns="0" bIns="0" rtlCol="0"/>
              <a:lstStyle/>
              <a:p>
                <a:endParaRPr/>
              </a:p>
            </p:txBody>
          </p:sp>
          <p:sp>
            <p:nvSpPr>
              <p:cNvPr id="170" name="object 168">
                <a:extLst>
                  <a:ext uri="{FF2B5EF4-FFF2-40B4-BE49-F238E27FC236}">
                    <a16:creationId xmlns:a16="http://schemas.microsoft.com/office/drawing/2014/main" id="{12C68211-685E-42E9-9C51-91C26FE14BF2}"/>
                  </a:ext>
                </a:extLst>
              </p:cNvPr>
              <p:cNvSpPr/>
              <p:nvPr/>
            </p:nvSpPr>
            <p:spPr>
              <a:xfrm>
                <a:off x="13405494" y="5699144"/>
                <a:ext cx="1045210" cy="1010919"/>
              </a:xfrm>
              <a:custGeom>
                <a:avLst/>
                <a:gdLst/>
                <a:ahLst/>
                <a:cxnLst/>
                <a:rect l="l" t="t" r="r" b="b"/>
                <a:pathLst>
                  <a:path w="1045209" h="1010920">
                    <a:moveTo>
                      <a:pt x="1045009" y="0"/>
                    </a:moveTo>
                    <a:lnTo>
                      <a:pt x="0" y="1010532"/>
                    </a:lnTo>
                    <a:lnTo>
                      <a:pt x="43555" y="1010532"/>
                    </a:lnTo>
                    <a:lnTo>
                      <a:pt x="1045009" y="41826"/>
                    </a:lnTo>
                    <a:lnTo>
                      <a:pt x="1045009" y="0"/>
                    </a:lnTo>
                    <a:close/>
                  </a:path>
                </a:pathLst>
              </a:custGeom>
              <a:solidFill>
                <a:srgbClr val="1174D2"/>
              </a:solidFill>
            </p:spPr>
            <p:txBody>
              <a:bodyPr wrap="square" lIns="0" tIns="0" rIns="0" bIns="0" rtlCol="0"/>
              <a:lstStyle/>
              <a:p>
                <a:endParaRPr/>
              </a:p>
            </p:txBody>
          </p:sp>
          <p:sp>
            <p:nvSpPr>
              <p:cNvPr id="171" name="object 169">
                <a:extLst>
                  <a:ext uri="{FF2B5EF4-FFF2-40B4-BE49-F238E27FC236}">
                    <a16:creationId xmlns:a16="http://schemas.microsoft.com/office/drawing/2014/main" id="{2C851179-B589-48D2-9210-1866B98F2B98}"/>
                  </a:ext>
                </a:extLst>
              </p:cNvPr>
              <p:cNvSpPr/>
              <p:nvPr/>
            </p:nvSpPr>
            <p:spPr>
              <a:xfrm>
                <a:off x="13319417" y="5615584"/>
                <a:ext cx="1131570" cy="1094105"/>
              </a:xfrm>
              <a:custGeom>
                <a:avLst/>
                <a:gdLst/>
                <a:ahLst/>
                <a:cxnLst/>
                <a:rect l="l" t="t" r="r" b="b"/>
                <a:pathLst>
                  <a:path w="1131569" h="1094104">
                    <a:moveTo>
                      <a:pt x="1131087" y="0"/>
                    </a:moveTo>
                    <a:lnTo>
                      <a:pt x="0" y="1094092"/>
                    </a:lnTo>
                    <a:lnTo>
                      <a:pt x="43218" y="1094092"/>
                    </a:lnTo>
                    <a:lnTo>
                      <a:pt x="86410" y="1094092"/>
                    </a:lnTo>
                    <a:lnTo>
                      <a:pt x="1131087" y="83591"/>
                    </a:lnTo>
                    <a:lnTo>
                      <a:pt x="1131087" y="41795"/>
                    </a:lnTo>
                    <a:lnTo>
                      <a:pt x="1131087" y="0"/>
                    </a:lnTo>
                    <a:close/>
                  </a:path>
                </a:pathLst>
              </a:custGeom>
              <a:solidFill>
                <a:srgbClr val="1175D3"/>
              </a:solidFill>
            </p:spPr>
            <p:txBody>
              <a:bodyPr wrap="square" lIns="0" tIns="0" rIns="0" bIns="0" rtlCol="0"/>
              <a:lstStyle/>
              <a:p>
                <a:endParaRPr/>
              </a:p>
            </p:txBody>
          </p:sp>
          <p:sp>
            <p:nvSpPr>
              <p:cNvPr id="172" name="object 170">
                <a:extLst>
                  <a:ext uri="{FF2B5EF4-FFF2-40B4-BE49-F238E27FC236}">
                    <a16:creationId xmlns:a16="http://schemas.microsoft.com/office/drawing/2014/main" id="{CCF6B5EE-81CA-4AEA-99E2-1048BA647950}"/>
                  </a:ext>
                </a:extLst>
              </p:cNvPr>
              <p:cNvSpPr/>
              <p:nvPr/>
            </p:nvSpPr>
            <p:spPr>
              <a:xfrm>
                <a:off x="13277193" y="5573775"/>
                <a:ext cx="1173480" cy="1136015"/>
              </a:xfrm>
              <a:custGeom>
                <a:avLst/>
                <a:gdLst/>
                <a:ahLst/>
                <a:cxnLst/>
                <a:rect l="l" t="t" r="r" b="b"/>
                <a:pathLst>
                  <a:path w="1173480" h="1136015">
                    <a:moveTo>
                      <a:pt x="1173310" y="0"/>
                    </a:moveTo>
                    <a:lnTo>
                      <a:pt x="0" y="1134943"/>
                    </a:lnTo>
                    <a:lnTo>
                      <a:pt x="4745" y="1135900"/>
                    </a:lnTo>
                    <a:lnTo>
                      <a:pt x="42233" y="1135900"/>
                    </a:lnTo>
                    <a:lnTo>
                      <a:pt x="1173310" y="41799"/>
                    </a:lnTo>
                    <a:lnTo>
                      <a:pt x="1173310" y="0"/>
                    </a:lnTo>
                    <a:close/>
                  </a:path>
                </a:pathLst>
              </a:custGeom>
              <a:solidFill>
                <a:srgbClr val="1276D4"/>
              </a:solidFill>
            </p:spPr>
            <p:txBody>
              <a:bodyPr wrap="square" lIns="0" tIns="0" rIns="0" bIns="0" rtlCol="0"/>
              <a:lstStyle/>
              <a:p>
                <a:endParaRPr/>
              </a:p>
            </p:txBody>
          </p:sp>
          <p:sp>
            <p:nvSpPr>
              <p:cNvPr id="173" name="object 171">
                <a:extLst>
                  <a:ext uri="{FF2B5EF4-FFF2-40B4-BE49-F238E27FC236}">
                    <a16:creationId xmlns:a16="http://schemas.microsoft.com/office/drawing/2014/main" id="{7BDB38BC-8DE3-4BDB-8ABD-7365534C99B3}"/>
                  </a:ext>
                </a:extLst>
              </p:cNvPr>
              <p:cNvSpPr/>
              <p:nvPr/>
            </p:nvSpPr>
            <p:spPr>
              <a:xfrm>
                <a:off x="13243962" y="5533482"/>
                <a:ext cx="1207135" cy="1175385"/>
              </a:xfrm>
              <a:custGeom>
                <a:avLst/>
                <a:gdLst/>
                <a:ahLst/>
                <a:cxnLst/>
                <a:rect l="l" t="t" r="r" b="b"/>
                <a:pathLst>
                  <a:path w="1207134" h="1175384">
                    <a:moveTo>
                      <a:pt x="1204999" y="0"/>
                    </a:moveTo>
                    <a:lnTo>
                      <a:pt x="0" y="1165582"/>
                    </a:lnTo>
                    <a:lnTo>
                      <a:pt x="6238" y="1169788"/>
                    </a:lnTo>
                    <a:lnTo>
                      <a:pt x="33531" y="1175297"/>
                    </a:lnTo>
                    <a:lnTo>
                      <a:pt x="1206542" y="40303"/>
                    </a:lnTo>
                    <a:lnTo>
                      <a:pt x="1206542" y="7642"/>
                    </a:lnTo>
                    <a:lnTo>
                      <a:pt x="1204999" y="0"/>
                    </a:lnTo>
                    <a:close/>
                  </a:path>
                </a:pathLst>
              </a:custGeom>
              <a:solidFill>
                <a:srgbClr val="1277D5"/>
              </a:solidFill>
            </p:spPr>
            <p:txBody>
              <a:bodyPr wrap="square" lIns="0" tIns="0" rIns="0" bIns="0" rtlCol="0"/>
              <a:lstStyle/>
              <a:p>
                <a:endParaRPr/>
              </a:p>
            </p:txBody>
          </p:sp>
          <p:sp>
            <p:nvSpPr>
              <p:cNvPr id="174" name="object 172">
                <a:extLst>
                  <a:ext uri="{FF2B5EF4-FFF2-40B4-BE49-F238E27FC236}">
                    <a16:creationId xmlns:a16="http://schemas.microsoft.com/office/drawing/2014/main" id="{FA56EB4F-3598-4BAD-9812-5CCD90C4BC1C}"/>
                  </a:ext>
                </a:extLst>
              </p:cNvPr>
              <p:cNvSpPr/>
              <p:nvPr/>
            </p:nvSpPr>
            <p:spPr>
              <a:xfrm>
                <a:off x="13220557" y="5501515"/>
                <a:ext cx="1228725" cy="1198245"/>
              </a:xfrm>
              <a:custGeom>
                <a:avLst/>
                <a:gdLst/>
                <a:ahLst/>
                <a:cxnLst/>
                <a:rect l="l" t="t" r="r" b="b"/>
                <a:pathLst>
                  <a:path w="1228725" h="1198245">
                    <a:moveTo>
                      <a:pt x="1218228" y="0"/>
                    </a:moveTo>
                    <a:lnTo>
                      <a:pt x="0" y="1178758"/>
                    </a:lnTo>
                    <a:lnTo>
                      <a:pt x="3727" y="1184285"/>
                    </a:lnTo>
                    <a:lnTo>
                      <a:pt x="23628" y="1197700"/>
                    </a:lnTo>
                    <a:lnTo>
                      <a:pt x="1228404" y="31970"/>
                    </a:lnTo>
                    <a:lnTo>
                      <a:pt x="1223540" y="7878"/>
                    </a:lnTo>
                    <a:lnTo>
                      <a:pt x="1218228" y="0"/>
                    </a:lnTo>
                    <a:close/>
                  </a:path>
                </a:pathLst>
              </a:custGeom>
              <a:solidFill>
                <a:srgbClr val="1278D5"/>
              </a:solidFill>
            </p:spPr>
            <p:txBody>
              <a:bodyPr wrap="square" lIns="0" tIns="0" rIns="0" bIns="0" rtlCol="0"/>
              <a:lstStyle/>
              <a:p>
                <a:endParaRPr/>
              </a:p>
            </p:txBody>
          </p:sp>
          <p:sp>
            <p:nvSpPr>
              <p:cNvPr id="175" name="object 173">
                <a:extLst>
                  <a:ext uri="{FF2B5EF4-FFF2-40B4-BE49-F238E27FC236}">
                    <a16:creationId xmlns:a16="http://schemas.microsoft.com/office/drawing/2014/main" id="{C1CE3F4B-01DC-4DA9-A1F0-E33B4488005A}"/>
                  </a:ext>
                </a:extLst>
              </p:cNvPr>
              <p:cNvSpPr/>
              <p:nvPr/>
            </p:nvSpPr>
            <p:spPr>
              <a:xfrm>
                <a:off x="13205440" y="5478697"/>
                <a:ext cx="1233805" cy="1202055"/>
              </a:xfrm>
              <a:custGeom>
                <a:avLst/>
                <a:gdLst/>
                <a:ahLst/>
                <a:cxnLst/>
                <a:rect l="l" t="t" r="r" b="b"/>
                <a:pathLst>
                  <a:path w="1233805" h="1202054">
                    <a:moveTo>
                      <a:pt x="1214089" y="0"/>
                    </a:moveTo>
                    <a:lnTo>
                      <a:pt x="0" y="1174400"/>
                    </a:lnTo>
                    <a:lnTo>
                      <a:pt x="1372" y="1181194"/>
                    </a:lnTo>
                    <a:lnTo>
                      <a:pt x="15117" y="1201576"/>
                    </a:lnTo>
                    <a:lnTo>
                      <a:pt x="1233490" y="23032"/>
                    </a:lnTo>
                    <a:lnTo>
                      <a:pt x="1221185" y="4783"/>
                    </a:lnTo>
                    <a:lnTo>
                      <a:pt x="1214089" y="0"/>
                    </a:lnTo>
                    <a:close/>
                  </a:path>
                </a:pathLst>
              </a:custGeom>
              <a:solidFill>
                <a:srgbClr val="1278D6"/>
              </a:solidFill>
            </p:spPr>
            <p:txBody>
              <a:bodyPr wrap="square" lIns="0" tIns="0" rIns="0" bIns="0" rtlCol="0"/>
              <a:lstStyle/>
              <a:p>
                <a:endParaRPr/>
              </a:p>
            </p:txBody>
          </p:sp>
          <p:sp>
            <p:nvSpPr>
              <p:cNvPr id="176" name="object 174">
                <a:extLst>
                  <a:ext uri="{FF2B5EF4-FFF2-40B4-BE49-F238E27FC236}">
                    <a16:creationId xmlns:a16="http://schemas.microsoft.com/office/drawing/2014/main" id="{471811EF-C914-4C49-87FC-A2DE830FDE97}"/>
                  </a:ext>
                </a:extLst>
              </p:cNvPr>
              <p:cNvSpPr/>
              <p:nvPr/>
            </p:nvSpPr>
            <p:spPr>
              <a:xfrm>
                <a:off x="13200405" y="5464128"/>
                <a:ext cx="1219200" cy="1189355"/>
              </a:xfrm>
              <a:custGeom>
                <a:avLst/>
                <a:gdLst/>
                <a:ahLst/>
                <a:cxnLst/>
                <a:rect l="l" t="t" r="r" b="b"/>
                <a:pathLst>
                  <a:path w="1219200" h="1189354">
                    <a:moveTo>
                      <a:pt x="1190986" y="0"/>
                    </a:moveTo>
                    <a:lnTo>
                      <a:pt x="0" y="1152040"/>
                    </a:lnTo>
                    <a:lnTo>
                      <a:pt x="0" y="1164039"/>
                    </a:lnTo>
                    <a:lnTo>
                      <a:pt x="5034" y="1188968"/>
                    </a:lnTo>
                    <a:lnTo>
                      <a:pt x="1219124" y="14568"/>
                    </a:lnTo>
                    <a:lnTo>
                      <a:pt x="1200303" y="1880"/>
                    </a:lnTo>
                    <a:lnTo>
                      <a:pt x="1190986" y="0"/>
                    </a:lnTo>
                    <a:close/>
                  </a:path>
                </a:pathLst>
              </a:custGeom>
              <a:solidFill>
                <a:srgbClr val="1379D7"/>
              </a:solidFill>
            </p:spPr>
            <p:txBody>
              <a:bodyPr wrap="square" lIns="0" tIns="0" rIns="0" bIns="0" rtlCol="0"/>
              <a:lstStyle/>
              <a:p>
                <a:endParaRPr/>
              </a:p>
            </p:txBody>
          </p:sp>
          <p:sp>
            <p:nvSpPr>
              <p:cNvPr id="177" name="object 175">
                <a:extLst>
                  <a:ext uri="{FF2B5EF4-FFF2-40B4-BE49-F238E27FC236}">
                    <a16:creationId xmlns:a16="http://schemas.microsoft.com/office/drawing/2014/main" id="{724F44AA-C419-4892-ACC1-6A6129497824}"/>
                  </a:ext>
                </a:extLst>
              </p:cNvPr>
              <p:cNvSpPr/>
              <p:nvPr/>
            </p:nvSpPr>
            <p:spPr>
              <a:xfrm>
                <a:off x="13200405" y="5459602"/>
                <a:ext cx="1191260" cy="1156970"/>
              </a:xfrm>
              <a:custGeom>
                <a:avLst/>
                <a:gdLst/>
                <a:ahLst/>
                <a:cxnLst/>
                <a:rect l="l" t="t" r="r" b="b"/>
                <a:pathLst>
                  <a:path w="1191259" h="1156970">
                    <a:moveTo>
                      <a:pt x="1168565" y="0"/>
                    </a:moveTo>
                    <a:lnTo>
                      <a:pt x="1152454" y="0"/>
                    </a:lnTo>
                    <a:lnTo>
                      <a:pt x="0" y="1114779"/>
                    </a:lnTo>
                    <a:lnTo>
                      <a:pt x="0" y="1156566"/>
                    </a:lnTo>
                    <a:lnTo>
                      <a:pt x="1190986" y="4525"/>
                    </a:lnTo>
                    <a:lnTo>
                      <a:pt x="1168565" y="0"/>
                    </a:lnTo>
                    <a:close/>
                  </a:path>
                </a:pathLst>
              </a:custGeom>
              <a:solidFill>
                <a:srgbClr val="137AD7"/>
              </a:solidFill>
            </p:spPr>
            <p:txBody>
              <a:bodyPr wrap="square" lIns="0" tIns="0" rIns="0" bIns="0" rtlCol="0"/>
              <a:lstStyle/>
              <a:p>
                <a:endParaRPr/>
              </a:p>
            </p:txBody>
          </p:sp>
          <p:sp>
            <p:nvSpPr>
              <p:cNvPr id="178" name="object 176">
                <a:extLst>
                  <a:ext uri="{FF2B5EF4-FFF2-40B4-BE49-F238E27FC236}">
                    <a16:creationId xmlns:a16="http://schemas.microsoft.com/office/drawing/2014/main" id="{BE612F3E-3B67-4B09-A944-2E45B8B0738C}"/>
                  </a:ext>
                </a:extLst>
              </p:cNvPr>
              <p:cNvSpPr/>
              <p:nvPr/>
            </p:nvSpPr>
            <p:spPr>
              <a:xfrm>
                <a:off x="13200405" y="5459602"/>
                <a:ext cx="1152525" cy="1115060"/>
              </a:xfrm>
              <a:custGeom>
                <a:avLst/>
                <a:gdLst/>
                <a:ahLst/>
                <a:cxnLst/>
                <a:rect l="l" t="t" r="r" b="b"/>
                <a:pathLst>
                  <a:path w="1152525" h="1115059">
                    <a:moveTo>
                      <a:pt x="1152454" y="0"/>
                    </a:moveTo>
                    <a:lnTo>
                      <a:pt x="1109242" y="0"/>
                    </a:lnTo>
                    <a:lnTo>
                      <a:pt x="0" y="1072980"/>
                    </a:lnTo>
                    <a:lnTo>
                      <a:pt x="0" y="1114779"/>
                    </a:lnTo>
                    <a:lnTo>
                      <a:pt x="1152454" y="0"/>
                    </a:lnTo>
                    <a:close/>
                  </a:path>
                </a:pathLst>
              </a:custGeom>
              <a:solidFill>
                <a:srgbClr val="137AD8"/>
              </a:solidFill>
            </p:spPr>
            <p:txBody>
              <a:bodyPr wrap="square" lIns="0" tIns="0" rIns="0" bIns="0" rtlCol="0"/>
              <a:lstStyle/>
              <a:p>
                <a:endParaRPr/>
              </a:p>
            </p:txBody>
          </p:sp>
          <p:sp>
            <p:nvSpPr>
              <p:cNvPr id="179" name="object 177">
                <a:extLst>
                  <a:ext uri="{FF2B5EF4-FFF2-40B4-BE49-F238E27FC236}">
                    <a16:creationId xmlns:a16="http://schemas.microsoft.com/office/drawing/2014/main" id="{4FBBF58E-BFCE-4472-9EDC-3AF6447743AD}"/>
                  </a:ext>
                </a:extLst>
              </p:cNvPr>
              <p:cNvSpPr/>
              <p:nvPr/>
            </p:nvSpPr>
            <p:spPr>
              <a:xfrm>
                <a:off x="13200405" y="5459602"/>
                <a:ext cx="1109345" cy="1073150"/>
              </a:xfrm>
              <a:custGeom>
                <a:avLst/>
                <a:gdLst/>
                <a:ahLst/>
                <a:cxnLst/>
                <a:rect l="l" t="t" r="r" b="b"/>
                <a:pathLst>
                  <a:path w="1109344" h="1073150">
                    <a:moveTo>
                      <a:pt x="1109242" y="0"/>
                    </a:moveTo>
                    <a:lnTo>
                      <a:pt x="1066030" y="0"/>
                    </a:lnTo>
                    <a:lnTo>
                      <a:pt x="0" y="1031181"/>
                    </a:lnTo>
                    <a:lnTo>
                      <a:pt x="0" y="1072980"/>
                    </a:lnTo>
                    <a:lnTo>
                      <a:pt x="1109242" y="0"/>
                    </a:lnTo>
                    <a:close/>
                  </a:path>
                </a:pathLst>
              </a:custGeom>
              <a:solidFill>
                <a:srgbClr val="147BD9"/>
              </a:solidFill>
            </p:spPr>
            <p:txBody>
              <a:bodyPr wrap="square" lIns="0" tIns="0" rIns="0" bIns="0" rtlCol="0"/>
              <a:lstStyle/>
              <a:p>
                <a:endParaRPr/>
              </a:p>
            </p:txBody>
          </p:sp>
          <p:sp>
            <p:nvSpPr>
              <p:cNvPr id="180" name="object 178">
                <a:extLst>
                  <a:ext uri="{FF2B5EF4-FFF2-40B4-BE49-F238E27FC236}">
                    <a16:creationId xmlns:a16="http://schemas.microsoft.com/office/drawing/2014/main" id="{78AF426A-70DD-4332-9623-06F8D4E90692}"/>
                  </a:ext>
                </a:extLst>
              </p:cNvPr>
              <p:cNvSpPr/>
              <p:nvPr/>
            </p:nvSpPr>
            <p:spPr>
              <a:xfrm>
                <a:off x="13200405" y="5459602"/>
                <a:ext cx="1066165" cy="1031240"/>
              </a:xfrm>
              <a:custGeom>
                <a:avLst/>
                <a:gdLst/>
                <a:ahLst/>
                <a:cxnLst/>
                <a:rect l="l" t="t" r="r" b="b"/>
                <a:pathLst>
                  <a:path w="1066165" h="1031239">
                    <a:moveTo>
                      <a:pt x="1066030" y="0"/>
                    </a:moveTo>
                    <a:lnTo>
                      <a:pt x="1022819" y="0"/>
                    </a:lnTo>
                    <a:lnTo>
                      <a:pt x="235518" y="761563"/>
                    </a:lnTo>
                    <a:lnTo>
                      <a:pt x="232502" y="776503"/>
                    </a:lnTo>
                    <a:lnTo>
                      <a:pt x="221602" y="792670"/>
                    </a:lnTo>
                    <a:lnTo>
                      <a:pt x="205434" y="803570"/>
                    </a:lnTo>
                    <a:lnTo>
                      <a:pt x="188572" y="806974"/>
                    </a:lnTo>
                    <a:lnTo>
                      <a:pt x="0" y="989382"/>
                    </a:lnTo>
                    <a:lnTo>
                      <a:pt x="0" y="1031181"/>
                    </a:lnTo>
                    <a:lnTo>
                      <a:pt x="1066030" y="0"/>
                    </a:lnTo>
                    <a:close/>
                  </a:path>
                </a:pathLst>
              </a:custGeom>
              <a:solidFill>
                <a:srgbClr val="147CD9"/>
              </a:solidFill>
            </p:spPr>
            <p:txBody>
              <a:bodyPr wrap="square" lIns="0" tIns="0" rIns="0" bIns="0" rtlCol="0"/>
              <a:lstStyle/>
              <a:p>
                <a:endParaRPr/>
              </a:p>
            </p:txBody>
          </p:sp>
          <p:sp>
            <p:nvSpPr>
              <p:cNvPr id="181" name="object 179">
                <a:extLst>
                  <a:ext uri="{FF2B5EF4-FFF2-40B4-BE49-F238E27FC236}">
                    <a16:creationId xmlns:a16="http://schemas.microsoft.com/office/drawing/2014/main" id="{06404281-0223-45A5-9248-AAEAE5BE1DF9}"/>
                  </a:ext>
                </a:extLst>
              </p:cNvPr>
              <p:cNvSpPr/>
              <p:nvPr/>
            </p:nvSpPr>
            <p:spPr>
              <a:xfrm>
                <a:off x="13200405" y="5459602"/>
                <a:ext cx="1022985" cy="989965"/>
              </a:xfrm>
              <a:custGeom>
                <a:avLst/>
                <a:gdLst/>
                <a:ahLst/>
                <a:cxnLst/>
                <a:rect l="l" t="t" r="r" b="b"/>
                <a:pathLst>
                  <a:path w="1022984" h="989964">
                    <a:moveTo>
                      <a:pt x="188572" y="806974"/>
                    </a:moveTo>
                    <a:lnTo>
                      <a:pt x="185635" y="807567"/>
                    </a:lnTo>
                    <a:lnTo>
                      <a:pt x="144751" y="807567"/>
                    </a:lnTo>
                    <a:lnTo>
                      <a:pt x="0" y="947585"/>
                    </a:lnTo>
                    <a:lnTo>
                      <a:pt x="0" y="989382"/>
                    </a:lnTo>
                    <a:lnTo>
                      <a:pt x="188572" y="806974"/>
                    </a:lnTo>
                    <a:close/>
                  </a:path>
                  <a:path w="1022984" h="989964">
                    <a:moveTo>
                      <a:pt x="1022819" y="0"/>
                    </a:moveTo>
                    <a:lnTo>
                      <a:pt x="979619" y="0"/>
                    </a:lnTo>
                    <a:lnTo>
                      <a:pt x="808710" y="165320"/>
                    </a:lnTo>
                    <a:lnTo>
                      <a:pt x="808710" y="180492"/>
                    </a:lnTo>
                    <a:lnTo>
                      <a:pt x="804711" y="200281"/>
                    </a:lnTo>
                    <a:lnTo>
                      <a:pt x="793808" y="216441"/>
                    </a:lnTo>
                    <a:lnTo>
                      <a:pt x="777640" y="227335"/>
                    </a:lnTo>
                    <a:lnTo>
                      <a:pt x="757847" y="231330"/>
                    </a:lnTo>
                    <a:lnTo>
                      <a:pt x="740468" y="231330"/>
                    </a:lnTo>
                    <a:lnTo>
                      <a:pt x="236499" y="718819"/>
                    </a:lnTo>
                    <a:lnTo>
                      <a:pt x="236499" y="756704"/>
                    </a:lnTo>
                    <a:lnTo>
                      <a:pt x="235518" y="761563"/>
                    </a:lnTo>
                    <a:lnTo>
                      <a:pt x="1022819" y="0"/>
                    </a:lnTo>
                    <a:close/>
                  </a:path>
                </a:pathLst>
              </a:custGeom>
              <a:solidFill>
                <a:srgbClr val="147DDA"/>
              </a:solidFill>
            </p:spPr>
            <p:txBody>
              <a:bodyPr wrap="square" lIns="0" tIns="0" rIns="0" bIns="0" rtlCol="0"/>
              <a:lstStyle/>
              <a:p>
                <a:endParaRPr/>
              </a:p>
            </p:txBody>
          </p:sp>
          <p:sp>
            <p:nvSpPr>
              <p:cNvPr id="182" name="object 180">
                <a:extLst>
                  <a:ext uri="{FF2B5EF4-FFF2-40B4-BE49-F238E27FC236}">
                    <a16:creationId xmlns:a16="http://schemas.microsoft.com/office/drawing/2014/main" id="{BCD8745A-3842-483A-8407-F7493831560D}"/>
                  </a:ext>
                </a:extLst>
              </p:cNvPr>
              <p:cNvSpPr/>
              <p:nvPr/>
            </p:nvSpPr>
            <p:spPr>
              <a:xfrm>
                <a:off x="13200405" y="5459602"/>
                <a:ext cx="979805" cy="948055"/>
              </a:xfrm>
              <a:custGeom>
                <a:avLst/>
                <a:gdLst/>
                <a:ahLst/>
                <a:cxnLst/>
                <a:rect l="l" t="t" r="r" b="b"/>
                <a:pathLst>
                  <a:path w="979805" h="948054">
                    <a:moveTo>
                      <a:pt x="144751" y="807567"/>
                    </a:moveTo>
                    <a:lnTo>
                      <a:pt x="101539" y="807567"/>
                    </a:lnTo>
                    <a:lnTo>
                      <a:pt x="0" y="905786"/>
                    </a:lnTo>
                    <a:lnTo>
                      <a:pt x="0" y="947585"/>
                    </a:lnTo>
                    <a:lnTo>
                      <a:pt x="144751" y="807567"/>
                    </a:lnTo>
                    <a:close/>
                  </a:path>
                  <a:path w="979805" h="948054">
                    <a:moveTo>
                      <a:pt x="740468" y="231330"/>
                    </a:moveTo>
                    <a:lnTo>
                      <a:pt x="697256" y="231330"/>
                    </a:lnTo>
                    <a:lnTo>
                      <a:pt x="236499" y="677021"/>
                    </a:lnTo>
                    <a:lnTo>
                      <a:pt x="236499" y="718819"/>
                    </a:lnTo>
                    <a:lnTo>
                      <a:pt x="740468" y="231330"/>
                    </a:lnTo>
                    <a:close/>
                  </a:path>
                  <a:path w="979805" h="948054">
                    <a:moveTo>
                      <a:pt x="979619" y="0"/>
                    </a:moveTo>
                    <a:lnTo>
                      <a:pt x="936407" y="0"/>
                    </a:lnTo>
                    <a:lnTo>
                      <a:pt x="808710" y="123521"/>
                    </a:lnTo>
                    <a:lnTo>
                      <a:pt x="808710" y="165320"/>
                    </a:lnTo>
                    <a:lnTo>
                      <a:pt x="979619" y="0"/>
                    </a:lnTo>
                    <a:close/>
                  </a:path>
                </a:pathLst>
              </a:custGeom>
              <a:solidFill>
                <a:srgbClr val="147DDB"/>
              </a:solidFill>
            </p:spPr>
            <p:txBody>
              <a:bodyPr wrap="square" lIns="0" tIns="0" rIns="0" bIns="0" rtlCol="0"/>
              <a:lstStyle/>
              <a:p>
                <a:endParaRPr/>
              </a:p>
            </p:txBody>
          </p:sp>
          <p:sp>
            <p:nvSpPr>
              <p:cNvPr id="183" name="object 181">
                <a:extLst>
                  <a:ext uri="{FF2B5EF4-FFF2-40B4-BE49-F238E27FC236}">
                    <a16:creationId xmlns:a16="http://schemas.microsoft.com/office/drawing/2014/main" id="{3F96F46A-E0DA-46C4-8D73-8A511B02AA9A}"/>
                  </a:ext>
                </a:extLst>
              </p:cNvPr>
              <p:cNvSpPr/>
              <p:nvPr/>
            </p:nvSpPr>
            <p:spPr>
              <a:xfrm>
                <a:off x="13200405" y="5459602"/>
                <a:ext cx="937260" cy="906144"/>
              </a:xfrm>
              <a:custGeom>
                <a:avLst/>
                <a:gdLst/>
                <a:ahLst/>
                <a:cxnLst/>
                <a:rect l="l" t="t" r="r" b="b"/>
                <a:pathLst>
                  <a:path w="937259" h="906145">
                    <a:moveTo>
                      <a:pt x="101904" y="807567"/>
                    </a:moveTo>
                    <a:lnTo>
                      <a:pt x="58627" y="807567"/>
                    </a:lnTo>
                    <a:lnTo>
                      <a:pt x="0" y="864294"/>
                    </a:lnTo>
                    <a:lnTo>
                      <a:pt x="0" y="906141"/>
                    </a:lnTo>
                    <a:lnTo>
                      <a:pt x="101904" y="807567"/>
                    </a:lnTo>
                    <a:close/>
                  </a:path>
                  <a:path w="937259" h="906145">
                    <a:moveTo>
                      <a:pt x="697616" y="231330"/>
                    </a:moveTo>
                    <a:lnTo>
                      <a:pt x="654165" y="231330"/>
                    </a:lnTo>
                    <a:lnTo>
                      <a:pt x="236499" y="635460"/>
                    </a:lnTo>
                    <a:lnTo>
                      <a:pt x="236499" y="677373"/>
                    </a:lnTo>
                    <a:lnTo>
                      <a:pt x="697616" y="231330"/>
                    </a:lnTo>
                    <a:close/>
                  </a:path>
                  <a:path w="937259" h="906145">
                    <a:moveTo>
                      <a:pt x="936764" y="0"/>
                    </a:moveTo>
                    <a:lnTo>
                      <a:pt x="893244" y="0"/>
                    </a:lnTo>
                    <a:lnTo>
                      <a:pt x="808710" y="81793"/>
                    </a:lnTo>
                    <a:lnTo>
                      <a:pt x="808710" y="123867"/>
                    </a:lnTo>
                    <a:lnTo>
                      <a:pt x="936764" y="0"/>
                    </a:lnTo>
                    <a:close/>
                  </a:path>
                </a:pathLst>
              </a:custGeom>
              <a:solidFill>
                <a:srgbClr val="157EDB"/>
              </a:solidFill>
            </p:spPr>
            <p:txBody>
              <a:bodyPr wrap="square" lIns="0" tIns="0" rIns="0" bIns="0" rtlCol="0"/>
              <a:lstStyle/>
              <a:p>
                <a:endParaRPr/>
              </a:p>
            </p:txBody>
          </p:sp>
          <p:sp>
            <p:nvSpPr>
              <p:cNvPr id="184" name="object 182">
                <a:extLst>
                  <a:ext uri="{FF2B5EF4-FFF2-40B4-BE49-F238E27FC236}">
                    <a16:creationId xmlns:a16="http://schemas.microsoft.com/office/drawing/2014/main" id="{6540F119-94EB-4EB4-8110-984E3D86BE40}"/>
                  </a:ext>
                </a:extLst>
              </p:cNvPr>
              <p:cNvSpPr/>
              <p:nvPr/>
            </p:nvSpPr>
            <p:spPr>
              <a:xfrm>
                <a:off x="13200405" y="5459602"/>
                <a:ext cx="894080" cy="864869"/>
              </a:xfrm>
              <a:custGeom>
                <a:avLst/>
                <a:gdLst/>
                <a:ahLst/>
                <a:cxnLst/>
                <a:rect l="l" t="t" r="r" b="b"/>
                <a:pathLst>
                  <a:path w="894080" h="864870">
                    <a:moveTo>
                      <a:pt x="59061" y="807567"/>
                    </a:moveTo>
                    <a:lnTo>
                      <a:pt x="15485" y="807567"/>
                    </a:lnTo>
                    <a:lnTo>
                      <a:pt x="0" y="822546"/>
                    </a:lnTo>
                    <a:lnTo>
                      <a:pt x="0" y="864698"/>
                    </a:lnTo>
                    <a:lnTo>
                      <a:pt x="59061" y="807567"/>
                    </a:lnTo>
                    <a:close/>
                  </a:path>
                  <a:path w="894080" h="864870">
                    <a:moveTo>
                      <a:pt x="654772" y="231330"/>
                    </a:moveTo>
                    <a:lnTo>
                      <a:pt x="611209" y="231330"/>
                    </a:lnTo>
                    <a:lnTo>
                      <a:pt x="236499" y="593783"/>
                    </a:lnTo>
                    <a:lnTo>
                      <a:pt x="236499" y="635930"/>
                    </a:lnTo>
                    <a:lnTo>
                      <a:pt x="654772" y="231330"/>
                    </a:lnTo>
                    <a:close/>
                  </a:path>
                  <a:path w="894080" h="864870">
                    <a:moveTo>
                      <a:pt x="893920" y="0"/>
                    </a:moveTo>
                    <a:lnTo>
                      <a:pt x="850363" y="0"/>
                    </a:lnTo>
                    <a:lnTo>
                      <a:pt x="808710" y="40289"/>
                    </a:lnTo>
                    <a:lnTo>
                      <a:pt x="808710" y="82424"/>
                    </a:lnTo>
                    <a:lnTo>
                      <a:pt x="893920" y="0"/>
                    </a:lnTo>
                    <a:close/>
                  </a:path>
                </a:pathLst>
              </a:custGeom>
              <a:solidFill>
                <a:srgbClr val="157FDC"/>
              </a:solidFill>
            </p:spPr>
            <p:txBody>
              <a:bodyPr wrap="square" lIns="0" tIns="0" rIns="0" bIns="0" rtlCol="0"/>
              <a:lstStyle/>
              <a:p>
                <a:endParaRPr/>
              </a:p>
            </p:txBody>
          </p:sp>
          <p:sp>
            <p:nvSpPr>
              <p:cNvPr id="185" name="object 183">
                <a:extLst>
                  <a:ext uri="{FF2B5EF4-FFF2-40B4-BE49-F238E27FC236}">
                    <a16:creationId xmlns:a16="http://schemas.microsoft.com/office/drawing/2014/main" id="{4DA71E30-F1BC-4137-B702-C7CBE0501C12}"/>
                  </a:ext>
                </a:extLst>
              </p:cNvPr>
              <p:cNvSpPr/>
              <p:nvPr/>
            </p:nvSpPr>
            <p:spPr>
              <a:xfrm>
                <a:off x="13200405" y="5459602"/>
                <a:ext cx="850900" cy="822960"/>
              </a:xfrm>
              <a:custGeom>
                <a:avLst/>
                <a:gdLst/>
                <a:ahLst/>
                <a:cxnLst/>
                <a:rect l="l" t="t" r="r" b="b"/>
                <a:pathLst>
                  <a:path w="850900" h="822960">
                    <a:moveTo>
                      <a:pt x="611569" y="231330"/>
                    </a:moveTo>
                    <a:lnTo>
                      <a:pt x="568228" y="231330"/>
                    </a:lnTo>
                    <a:lnTo>
                      <a:pt x="236499" y="552118"/>
                    </a:lnTo>
                    <a:lnTo>
                      <a:pt x="236499" y="594135"/>
                    </a:lnTo>
                    <a:lnTo>
                      <a:pt x="611569" y="231330"/>
                    </a:lnTo>
                    <a:close/>
                  </a:path>
                  <a:path w="850900" h="822960">
                    <a:moveTo>
                      <a:pt x="15852" y="807567"/>
                    </a:moveTo>
                    <a:lnTo>
                      <a:pt x="0" y="807567"/>
                    </a:lnTo>
                    <a:lnTo>
                      <a:pt x="0" y="822901"/>
                    </a:lnTo>
                    <a:lnTo>
                      <a:pt x="15852" y="807567"/>
                    </a:lnTo>
                    <a:close/>
                  </a:path>
                  <a:path w="850900" h="822960">
                    <a:moveTo>
                      <a:pt x="850720" y="0"/>
                    </a:moveTo>
                    <a:lnTo>
                      <a:pt x="808710" y="0"/>
                    </a:lnTo>
                    <a:lnTo>
                      <a:pt x="808710" y="40636"/>
                    </a:lnTo>
                    <a:lnTo>
                      <a:pt x="850720" y="0"/>
                    </a:lnTo>
                    <a:close/>
                  </a:path>
                </a:pathLst>
              </a:custGeom>
              <a:solidFill>
                <a:srgbClr val="157FDD"/>
              </a:solidFill>
            </p:spPr>
            <p:txBody>
              <a:bodyPr wrap="square" lIns="0" tIns="0" rIns="0" bIns="0" rtlCol="0"/>
              <a:lstStyle/>
              <a:p>
                <a:endParaRPr/>
              </a:p>
            </p:txBody>
          </p:sp>
          <p:sp>
            <p:nvSpPr>
              <p:cNvPr id="186" name="object 184">
                <a:extLst>
                  <a:ext uri="{FF2B5EF4-FFF2-40B4-BE49-F238E27FC236}">
                    <a16:creationId xmlns:a16="http://schemas.microsoft.com/office/drawing/2014/main" id="{EE988B19-5D0D-4CA1-8055-F4B1D2C4629E}"/>
                  </a:ext>
                </a:extLst>
              </p:cNvPr>
              <p:cNvSpPr/>
              <p:nvPr/>
            </p:nvSpPr>
            <p:spPr>
              <a:xfrm>
                <a:off x="13436905" y="5690933"/>
                <a:ext cx="332105" cy="321310"/>
              </a:xfrm>
              <a:custGeom>
                <a:avLst/>
                <a:gdLst/>
                <a:ahLst/>
                <a:cxnLst/>
                <a:rect l="l" t="t" r="r" b="b"/>
                <a:pathLst>
                  <a:path w="332105" h="321310">
                    <a:moveTo>
                      <a:pt x="331863" y="0"/>
                    </a:moveTo>
                    <a:lnTo>
                      <a:pt x="288646" y="0"/>
                    </a:lnTo>
                    <a:lnTo>
                      <a:pt x="0" y="279207"/>
                    </a:lnTo>
                    <a:lnTo>
                      <a:pt x="0" y="321014"/>
                    </a:lnTo>
                    <a:lnTo>
                      <a:pt x="331863" y="0"/>
                    </a:lnTo>
                    <a:close/>
                  </a:path>
                </a:pathLst>
              </a:custGeom>
              <a:solidFill>
                <a:srgbClr val="1580DD"/>
              </a:solidFill>
            </p:spPr>
            <p:txBody>
              <a:bodyPr wrap="square" lIns="0" tIns="0" rIns="0" bIns="0" rtlCol="0"/>
              <a:lstStyle/>
              <a:p>
                <a:endParaRPr/>
              </a:p>
            </p:txBody>
          </p:sp>
          <p:sp>
            <p:nvSpPr>
              <p:cNvPr id="187" name="object 185">
                <a:extLst>
                  <a:ext uri="{FF2B5EF4-FFF2-40B4-BE49-F238E27FC236}">
                    <a16:creationId xmlns:a16="http://schemas.microsoft.com/office/drawing/2014/main" id="{3DB8DCA1-A612-49D8-A58C-86F1CCFAEFB2}"/>
                  </a:ext>
                </a:extLst>
              </p:cNvPr>
              <p:cNvSpPr/>
              <p:nvPr/>
            </p:nvSpPr>
            <p:spPr>
              <a:xfrm>
                <a:off x="13433120" y="5689207"/>
                <a:ext cx="292735" cy="281305"/>
              </a:xfrm>
              <a:custGeom>
                <a:avLst/>
                <a:gdLst/>
                <a:ahLst/>
                <a:cxnLst/>
                <a:rect l="l" t="t" r="r" b="b"/>
                <a:pathLst>
                  <a:path w="292734" h="281304">
                    <a:moveTo>
                      <a:pt x="251004" y="0"/>
                    </a:moveTo>
                    <a:lnTo>
                      <a:pt x="0" y="242796"/>
                    </a:lnTo>
                    <a:lnTo>
                      <a:pt x="3784" y="261542"/>
                    </a:lnTo>
                    <a:lnTo>
                      <a:pt x="3784" y="280934"/>
                    </a:lnTo>
                    <a:lnTo>
                      <a:pt x="292431" y="1726"/>
                    </a:lnTo>
                    <a:lnTo>
                      <a:pt x="259562" y="1726"/>
                    </a:lnTo>
                    <a:lnTo>
                      <a:pt x="251004" y="0"/>
                    </a:lnTo>
                    <a:close/>
                  </a:path>
                </a:pathLst>
              </a:custGeom>
              <a:solidFill>
                <a:srgbClr val="1681DE"/>
              </a:solidFill>
            </p:spPr>
            <p:txBody>
              <a:bodyPr wrap="square" lIns="0" tIns="0" rIns="0" bIns="0" rtlCol="0"/>
              <a:lstStyle/>
              <a:p>
                <a:endParaRPr/>
              </a:p>
            </p:txBody>
          </p:sp>
          <p:sp>
            <p:nvSpPr>
              <p:cNvPr id="188" name="object 186">
                <a:extLst>
                  <a:ext uri="{FF2B5EF4-FFF2-40B4-BE49-F238E27FC236}">
                    <a16:creationId xmlns:a16="http://schemas.microsoft.com/office/drawing/2014/main" id="{5979644D-EF58-4605-B6E8-D4E3A29AEC9C}"/>
                  </a:ext>
                </a:extLst>
              </p:cNvPr>
              <p:cNvSpPr/>
              <p:nvPr/>
            </p:nvSpPr>
            <p:spPr>
              <a:xfrm>
                <a:off x="13379895" y="5645480"/>
                <a:ext cx="304800" cy="287020"/>
              </a:xfrm>
              <a:custGeom>
                <a:avLst/>
                <a:gdLst/>
                <a:ahLst/>
                <a:cxnLst/>
                <a:rect l="l" t="t" r="r" b="b"/>
                <a:pathLst>
                  <a:path w="304800" h="287020">
                    <a:moveTo>
                      <a:pt x="304228" y="43738"/>
                    </a:moveTo>
                    <a:lnTo>
                      <a:pt x="292976" y="41465"/>
                    </a:lnTo>
                    <a:lnTo>
                      <a:pt x="276809" y="30568"/>
                    </a:lnTo>
                    <a:lnTo>
                      <a:pt x="275945" y="29286"/>
                    </a:lnTo>
                    <a:lnTo>
                      <a:pt x="265912" y="14414"/>
                    </a:lnTo>
                    <a:lnTo>
                      <a:pt x="263004" y="0"/>
                    </a:lnTo>
                    <a:lnTo>
                      <a:pt x="0" y="254406"/>
                    </a:lnTo>
                    <a:lnTo>
                      <a:pt x="6146" y="254406"/>
                    </a:lnTo>
                    <a:lnTo>
                      <a:pt x="25933" y="258406"/>
                    </a:lnTo>
                    <a:lnTo>
                      <a:pt x="33680" y="263626"/>
                    </a:lnTo>
                    <a:lnTo>
                      <a:pt x="42113" y="269303"/>
                    </a:lnTo>
                    <a:lnTo>
                      <a:pt x="53009" y="285483"/>
                    </a:lnTo>
                    <a:lnTo>
                      <a:pt x="53225" y="286524"/>
                    </a:lnTo>
                    <a:lnTo>
                      <a:pt x="304228" y="43738"/>
                    </a:lnTo>
                    <a:close/>
                  </a:path>
                </a:pathLst>
              </a:custGeom>
              <a:solidFill>
                <a:srgbClr val="1682DF"/>
              </a:solidFill>
            </p:spPr>
            <p:txBody>
              <a:bodyPr wrap="square" lIns="0" tIns="0" rIns="0" bIns="0" rtlCol="0"/>
              <a:lstStyle/>
              <a:p>
                <a:endParaRPr/>
              </a:p>
            </p:txBody>
          </p:sp>
          <p:sp>
            <p:nvSpPr>
              <p:cNvPr id="189" name="object 187">
                <a:extLst>
                  <a:ext uri="{FF2B5EF4-FFF2-40B4-BE49-F238E27FC236}">
                    <a16:creationId xmlns:a16="http://schemas.microsoft.com/office/drawing/2014/main" id="{9FCF289F-2C30-4DEC-A580-787EFB3F5155}"/>
                  </a:ext>
                </a:extLst>
              </p:cNvPr>
              <p:cNvSpPr/>
              <p:nvPr/>
            </p:nvSpPr>
            <p:spPr>
              <a:xfrm>
                <a:off x="13336696" y="5604737"/>
                <a:ext cx="306705" cy="295275"/>
              </a:xfrm>
              <a:custGeom>
                <a:avLst/>
                <a:gdLst/>
                <a:ahLst/>
                <a:cxnLst/>
                <a:rect l="l" t="t" r="r" b="b"/>
                <a:pathLst>
                  <a:path w="306705" h="295275">
                    <a:moveTo>
                      <a:pt x="305123" y="0"/>
                    </a:moveTo>
                    <a:lnTo>
                      <a:pt x="0" y="295148"/>
                    </a:lnTo>
                    <a:lnTo>
                      <a:pt x="43203" y="295148"/>
                    </a:lnTo>
                    <a:lnTo>
                      <a:pt x="306210" y="40742"/>
                    </a:lnTo>
                    <a:lnTo>
                      <a:pt x="305123" y="35357"/>
                    </a:lnTo>
                    <a:lnTo>
                      <a:pt x="305123" y="0"/>
                    </a:lnTo>
                    <a:close/>
                  </a:path>
                </a:pathLst>
              </a:custGeom>
              <a:solidFill>
                <a:srgbClr val="1783E0"/>
              </a:solidFill>
            </p:spPr>
            <p:txBody>
              <a:bodyPr wrap="square" lIns="0" tIns="0" rIns="0" bIns="0" rtlCol="0"/>
              <a:lstStyle/>
              <a:p>
                <a:endParaRPr/>
              </a:p>
            </p:txBody>
          </p:sp>
          <p:sp>
            <p:nvSpPr>
              <p:cNvPr id="190" name="object 188">
                <a:extLst>
                  <a:ext uri="{FF2B5EF4-FFF2-40B4-BE49-F238E27FC236}">
                    <a16:creationId xmlns:a16="http://schemas.microsoft.com/office/drawing/2014/main" id="{62EC3043-AB11-4A7D-A629-B2852DF2D446}"/>
                  </a:ext>
                </a:extLst>
              </p:cNvPr>
              <p:cNvSpPr/>
              <p:nvPr/>
            </p:nvSpPr>
            <p:spPr>
              <a:xfrm>
                <a:off x="13293484" y="5562938"/>
                <a:ext cx="348615" cy="337185"/>
              </a:xfrm>
              <a:custGeom>
                <a:avLst/>
                <a:gdLst/>
                <a:ahLst/>
                <a:cxnLst/>
                <a:rect l="l" t="t" r="r" b="b"/>
                <a:pathLst>
                  <a:path w="348615" h="337185">
                    <a:moveTo>
                      <a:pt x="348335" y="0"/>
                    </a:moveTo>
                    <a:lnTo>
                      <a:pt x="0" y="336947"/>
                    </a:lnTo>
                    <a:lnTo>
                      <a:pt x="43211" y="336947"/>
                    </a:lnTo>
                    <a:lnTo>
                      <a:pt x="348335" y="41798"/>
                    </a:lnTo>
                    <a:lnTo>
                      <a:pt x="348335" y="0"/>
                    </a:lnTo>
                    <a:close/>
                  </a:path>
                </a:pathLst>
              </a:custGeom>
              <a:solidFill>
                <a:srgbClr val="1784E0"/>
              </a:solidFill>
            </p:spPr>
            <p:txBody>
              <a:bodyPr wrap="square" lIns="0" tIns="0" rIns="0" bIns="0" rtlCol="0"/>
              <a:lstStyle/>
              <a:p>
                <a:endParaRPr/>
              </a:p>
            </p:txBody>
          </p:sp>
          <p:sp>
            <p:nvSpPr>
              <p:cNvPr id="191" name="object 189">
                <a:extLst>
                  <a:ext uri="{FF2B5EF4-FFF2-40B4-BE49-F238E27FC236}">
                    <a16:creationId xmlns:a16="http://schemas.microsoft.com/office/drawing/2014/main" id="{4053CF8A-D8D7-4C69-87A3-329121607DF4}"/>
                  </a:ext>
                </a:extLst>
              </p:cNvPr>
              <p:cNvSpPr/>
              <p:nvPr/>
            </p:nvSpPr>
            <p:spPr>
              <a:xfrm>
                <a:off x="13250272" y="5521139"/>
                <a:ext cx="391795" cy="379095"/>
              </a:xfrm>
              <a:custGeom>
                <a:avLst/>
                <a:gdLst/>
                <a:ahLst/>
                <a:cxnLst/>
                <a:rect l="l" t="t" r="r" b="b"/>
                <a:pathLst>
                  <a:path w="391794" h="379095">
                    <a:moveTo>
                      <a:pt x="391546" y="0"/>
                    </a:moveTo>
                    <a:lnTo>
                      <a:pt x="0" y="378746"/>
                    </a:lnTo>
                    <a:lnTo>
                      <a:pt x="43450" y="378746"/>
                    </a:lnTo>
                    <a:lnTo>
                      <a:pt x="391546" y="41928"/>
                    </a:lnTo>
                    <a:lnTo>
                      <a:pt x="391546" y="0"/>
                    </a:lnTo>
                    <a:close/>
                  </a:path>
                </a:pathLst>
              </a:custGeom>
              <a:solidFill>
                <a:srgbClr val="1784E1"/>
              </a:solidFill>
            </p:spPr>
            <p:txBody>
              <a:bodyPr wrap="square" lIns="0" tIns="0" rIns="0" bIns="0" rtlCol="0"/>
              <a:lstStyle/>
              <a:p>
                <a:endParaRPr/>
              </a:p>
            </p:txBody>
          </p:sp>
          <p:sp>
            <p:nvSpPr>
              <p:cNvPr id="192" name="object 190">
                <a:extLst>
                  <a:ext uri="{FF2B5EF4-FFF2-40B4-BE49-F238E27FC236}">
                    <a16:creationId xmlns:a16="http://schemas.microsoft.com/office/drawing/2014/main" id="{1764688B-AE17-4DC6-B8F2-A522FB3B6B71}"/>
                  </a:ext>
                </a:extLst>
              </p:cNvPr>
              <p:cNvSpPr/>
              <p:nvPr/>
            </p:nvSpPr>
            <p:spPr>
              <a:xfrm>
                <a:off x="13207326" y="5479470"/>
                <a:ext cx="434975" cy="421005"/>
              </a:xfrm>
              <a:custGeom>
                <a:avLst/>
                <a:gdLst/>
                <a:ahLst/>
                <a:cxnLst/>
                <a:rect l="l" t="t" r="r" b="b"/>
                <a:pathLst>
                  <a:path w="434975" h="421004">
                    <a:moveTo>
                      <a:pt x="434492" y="0"/>
                    </a:moveTo>
                    <a:lnTo>
                      <a:pt x="0" y="420415"/>
                    </a:lnTo>
                    <a:lnTo>
                      <a:pt x="43318" y="420415"/>
                    </a:lnTo>
                    <a:lnTo>
                      <a:pt x="434492" y="42032"/>
                    </a:lnTo>
                    <a:lnTo>
                      <a:pt x="434492" y="0"/>
                    </a:lnTo>
                    <a:close/>
                  </a:path>
                </a:pathLst>
              </a:custGeom>
              <a:solidFill>
                <a:srgbClr val="1785E2"/>
              </a:solidFill>
            </p:spPr>
            <p:txBody>
              <a:bodyPr wrap="square" lIns="0" tIns="0" rIns="0" bIns="0" rtlCol="0"/>
              <a:lstStyle/>
              <a:p>
                <a:endParaRPr/>
              </a:p>
            </p:txBody>
          </p:sp>
          <p:sp>
            <p:nvSpPr>
              <p:cNvPr id="193" name="object 191">
                <a:extLst>
                  <a:ext uri="{FF2B5EF4-FFF2-40B4-BE49-F238E27FC236}">
                    <a16:creationId xmlns:a16="http://schemas.microsoft.com/office/drawing/2014/main" id="{8C1DEB63-6905-4E62-A873-E2752BC7C7B3}"/>
                  </a:ext>
                </a:extLst>
              </p:cNvPr>
              <p:cNvSpPr/>
              <p:nvPr/>
            </p:nvSpPr>
            <p:spPr>
              <a:xfrm>
                <a:off x="13200405" y="5459602"/>
                <a:ext cx="441959" cy="440690"/>
              </a:xfrm>
              <a:custGeom>
                <a:avLst/>
                <a:gdLst/>
                <a:ahLst/>
                <a:cxnLst/>
                <a:rect l="l" t="t" r="r" b="b"/>
                <a:pathLst>
                  <a:path w="441959" h="440689">
                    <a:moveTo>
                      <a:pt x="441413" y="0"/>
                    </a:moveTo>
                    <a:lnTo>
                      <a:pt x="418987" y="0"/>
                    </a:lnTo>
                    <a:lnTo>
                      <a:pt x="0" y="405291"/>
                    </a:lnTo>
                    <a:lnTo>
                      <a:pt x="0" y="440283"/>
                    </a:lnTo>
                    <a:lnTo>
                      <a:pt x="7036" y="440283"/>
                    </a:lnTo>
                    <a:lnTo>
                      <a:pt x="441413" y="20106"/>
                    </a:lnTo>
                    <a:lnTo>
                      <a:pt x="441413" y="0"/>
                    </a:lnTo>
                    <a:close/>
                  </a:path>
                </a:pathLst>
              </a:custGeom>
              <a:solidFill>
                <a:srgbClr val="1886E2"/>
              </a:solidFill>
            </p:spPr>
            <p:txBody>
              <a:bodyPr wrap="square" lIns="0" tIns="0" rIns="0" bIns="0" rtlCol="0"/>
              <a:lstStyle/>
              <a:p>
                <a:endParaRPr/>
              </a:p>
            </p:txBody>
          </p:sp>
          <p:sp>
            <p:nvSpPr>
              <p:cNvPr id="194" name="object 192">
                <a:extLst>
                  <a:ext uri="{FF2B5EF4-FFF2-40B4-BE49-F238E27FC236}">
                    <a16:creationId xmlns:a16="http://schemas.microsoft.com/office/drawing/2014/main" id="{8B4DFB5C-4291-4E17-8881-E1535F2265C1}"/>
                  </a:ext>
                </a:extLst>
              </p:cNvPr>
              <p:cNvSpPr/>
              <p:nvPr/>
            </p:nvSpPr>
            <p:spPr>
              <a:xfrm>
                <a:off x="13200405" y="5459602"/>
                <a:ext cx="419100" cy="405765"/>
              </a:xfrm>
              <a:custGeom>
                <a:avLst/>
                <a:gdLst/>
                <a:ahLst/>
                <a:cxnLst/>
                <a:rect l="l" t="t" r="r" b="b"/>
                <a:pathLst>
                  <a:path w="419100" h="405764">
                    <a:moveTo>
                      <a:pt x="418987" y="0"/>
                    </a:moveTo>
                    <a:lnTo>
                      <a:pt x="375776" y="0"/>
                    </a:lnTo>
                    <a:lnTo>
                      <a:pt x="0" y="363492"/>
                    </a:lnTo>
                    <a:lnTo>
                      <a:pt x="0" y="405291"/>
                    </a:lnTo>
                    <a:lnTo>
                      <a:pt x="418987" y="0"/>
                    </a:lnTo>
                    <a:close/>
                  </a:path>
                </a:pathLst>
              </a:custGeom>
              <a:solidFill>
                <a:srgbClr val="1886E3"/>
              </a:solidFill>
            </p:spPr>
            <p:txBody>
              <a:bodyPr wrap="square" lIns="0" tIns="0" rIns="0" bIns="0" rtlCol="0"/>
              <a:lstStyle/>
              <a:p>
                <a:endParaRPr/>
              </a:p>
            </p:txBody>
          </p:sp>
          <p:sp>
            <p:nvSpPr>
              <p:cNvPr id="195" name="object 193">
                <a:extLst>
                  <a:ext uri="{FF2B5EF4-FFF2-40B4-BE49-F238E27FC236}">
                    <a16:creationId xmlns:a16="http://schemas.microsoft.com/office/drawing/2014/main" id="{90E3D864-5710-4769-B4FA-94A005C50A2C}"/>
                  </a:ext>
                </a:extLst>
              </p:cNvPr>
              <p:cNvSpPr/>
              <p:nvPr/>
            </p:nvSpPr>
            <p:spPr>
              <a:xfrm>
                <a:off x="13200405" y="5459602"/>
                <a:ext cx="375920" cy="363855"/>
              </a:xfrm>
              <a:custGeom>
                <a:avLst/>
                <a:gdLst/>
                <a:ahLst/>
                <a:cxnLst/>
                <a:rect l="l" t="t" r="r" b="b"/>
                <a:pathLst>
                  <a:path w="375919" h="363854">
                    <a:moveTo>
                      <a:pt x="375776" y="0"/>
                    </a:moveTo>
                    <a:lnTo>
                      <a:pt x="332564" y="0"/>
                    </a:lnTo>
                    <a:lnTo>
                      <a:pt x="0" y="321693"/>
                    </a:lnTo>
                    <a:lnTo>
                      <a:pt x="0" y="363492"/>
                    </a:lnTo>
                    <a:lnTo>
                      <a:pt x="375776" y="0"/>
                    </a:lnTo>
                    <a:close/>
                  </a:path>
                </a:pathLst>
              </a:custGeom>
              <a:solidFill>
                <a:srgbClr val="1887E4"/>
              </a:solidFill>
            </p:spPr>
            <p:txBody>
              <a:bodyPr wrap="square" lIns="0" tIns="0" rIns="0" bIns="0" rtlCol="0"/>
              <a:lstStyle/>
              <a:p>
                <a:endParaRPr/>
              </a:p>
            </p:txBody>
          </p:sp>
          <p:sp>
            <p:nvSpPr>
              <p:cNvPr id="196" name="object 194">
                <a:extLst>
                  <a:ext uri="{FF2B5EF4-FFF2-40B4-BE49-F238E27FC236}">
                    <a16:creationId xmlns:a16="http://schemas.microsoft.com/office/drawing/2014/main" id="{1952C30A-AC7F-40CB-AF46-043EAF1A91E9}"/>
                  </a:ext>
                </a:extLst>
              </p:cNvPr>
              <p:cNvSpPr/>
              <p:nvPr/>
            </p:nvSpPr>
            <p:spPr>
              <a:xfrm>
                <a:off x="13200405" y="5459602"/>
                <a:ext cx="332740" cy="321945"/>
              </a:xfrm>
              <a:custGeom>
                <a:avLst/>
                <a:gdLst/>
                <a:ahLst/>
                <a:cxnLst/>
                <a:rect l="l" t="t" r="r" b="b"/>
                <a:pathLst>
                  <a:path w="332740" h="321945">
                    <a:moveTo>
                      <a:pt x="332564" y="0"/>
                    </a:moveTo>
                    <a:lnTo>
                      <a:pt x="289356" y="0"/>
                    </a:lnTo>
                    <a:lnTo>
                      <a:pt x="0" y="279891"/>
                    </a:lnTo>
                    <a:lnTo>
                      <a:pt x="0" y="321693"/>
                    </a:lnTo>
                    <a:lnTo>
                      <a:pt x="332564" y="0"/>
                    </a:lnTo>
                    <a:close/>
                  </a:path>
                </a:pathLst>
              </a:custGeom>
              <a:solidFill>
                <a:srgbClr val="1888E4"/>
              </a:solidFill>
            </p:spPr>
            <p:txBody>
              <a:bodyPr wrap="square" lIns="0" tIns="0" rIns="0" bIns="0" rtlCol="0"/>
              <a:lstStyle/>
              <a:p>
                <a:endParaRPr/>
              </a:p>
            </p:txBody>
          </p:sp>
          <p:sp>
            <p:nvSpPr>
              <p:cNvPr id="197" name="object 195">
                <a:extLst>
                  <a:ext uri="{FF2B5EF4-FFF2-40B4-BE49-F238E27FC236}">
                    <a16:creationId xmlns:a16="http://schemas.microsoft.com/office/drawing/2014/main" id="{516E31E1-F2D2-492B-A9D6-BA2E2564A9DB}"/>
                  </a:ext>
                </a:extLst>
              </p:cNvPr>
              <p:cNvSpPr/>
              <p:nvPr/>
            </p:nvSpPr>
            <p:spPr>
              <a:xfrm>
                <a:off x="13200405" y="5459602"/>
                <a:ext cx="289560" cy="280035"/>
              </a:xfrm>
              <a:custGeom>
                <a:avLst/>
                <a:gdLst/>
                <a:ahLst/>
                <a:cxnLst/>
                <a:rect l="l" t="t" r="r" b="b"/>
                <a:pathLst>
                  <a:path w="289559" h="280035">
                    <a:moveTo>
                      <a:pt x="289356" y="0"/>
                    </a:moveTo>
                    <a:lnTo>
                      <a:pt x="246149" y="0"/>
                    </a:lnTo>
                    <a:lnTo>
                      <a:pt x="0" y="238100"/>
                    </a:lnTo>
                    <a:lnTo>
                      <a:pt x="0" y="279891"/>
                    </a:lnTo>
                    <a:lnTo>
                      <a:pt x="289356" y="0"/>
                    </a:lnTo>
                    <a:close/>
                  </a:path>
                </a:pathLst>
              </a:custGeom>
              <a:solidFill>
                <a:srgbClr val="1989E5"/>
              </a:solidFill>
            </p:spPr>
            <p:txBody>
              <a:bodyPr wrap="square" lIns="0" tIns="0" rIns="0" bIns="0" rtlCol="0"/>
              <a:lstStyle/>
              <a:p>
                <a:endParaRPr/>
              </a:p>
            </p:txBody>
          </p:sp>
          <p:pic>
            <p:nvPicPr>
              <p:cNvPr id="198" name="object 196">
                <a:extLst>
                  <a:ext uri="{FF2B5EF4-FFF2-40B4-BE49-F238E27FC236}">
                    <a16:creationId xmlns:a16="http://schemas.microsoft.com/office/drawing/2014/main" id="{A79D7A24-9ABC-4BA1-80AE-80DE7B6FBD47}"/>
                  </a:ext>
                </a:extLst>
              </p:cNvPr>
              <p:cNvPicPr/>
              <p:nvPr/>
            </p:nvPicPr>
            <p:blipFill>
              <a:blip r:embed="rId18" cstate="print"/>
              <a:stretch>
                <a:fillRect/>
              </a:stretch>
            </p:blipFill>
            <p:spPr>
              <a:xfrm>
                <a:off x="13200405" y="5459602"/>
                <a:ext cx="246361" cy="238235"/>
              </a:xfrm>
              <a:prstGeom prst="rect">
                <a:avLst/>
              </a:prstGeom>
            </p:spPr>
          </p:pic>
          <p:pic>
            <p:nvPicPr>
              <p:cNvPr id="199" name="object 197">
                <a:extLst>
                  <a:ext uri="{FF2B5EF4-FFF2-40B4-BE49-F238E27FC236}">
                    <a16:creationId xmlns:a16="http://schemas.microsoft.com/office/drawing/2014/main" id="{9C46F73C-78B1-4026-B272-5D314414AD24}"/>
                  </a:ext>
                </a:extLst>
              </p:cNvPr>
              <p:cNvPicPr/>
              <p:nvPr/>
            </p:nvPicPr>
            <p:blipFill>
              <a:blip r:embed="rId19" cstate="print"/>
              <a:stretch>
                <a:fillRect/>
              </a:stretch>
            </p:blipFill>
            <p:spPr>
              <a:xfrm>
                <a:off x="13200405" y="5474116"/>
                <a:ext cx="1478445" cy="1481366"/>
              </a:xfrm>
              <a:prstGeom prst="rect">
                <a:avLst/>
              </a:prstGeom>
            </p:spPr>
          </p:pic>
          <p:sp>
            <p:nvSpPr>
              <p:cNvPr id="200" name="object 198">
                <a:extLst>
                  <a:ext uri="{FF2B5EF4-FFF2-40B4-BE49-F238E27FC236}">
                    <a16:creationId xmlns:a16="http://schemas.microsoft.com/office/drawing/2014/main" id="{89CD6CA2-4A1D-467D-919C-8B4ABA052804}"/>
                  </a:ext>
                </a:extLst>
              </p:cNvPr>
              <p:cNvSpPr/>
              <p:nvPr/>
            </p:nvSpPr>
            <p:spPr>
              <a:xfrm>
                <a:off x="13218122" y="5477395"/>
                <a:ext cx="1443355" cy="1445895"/>
              </a:xfrm>
              <a:custGeom>
                <a:avLst/>
                <a:gdLst/>
                <a:ahLst/>
                <a:cxnLst/>
                <a:rect l="l" t="t" r="r" b="b"/>
                <a:pathLst>
                  <a:path w="1443355" h="1445895">
                    <a:moveTo>
                      <a:pt x="808558" y="0"/>
                    </a:moveTo>
                    <a:lnTo>
                      <a:pt x="808558" y="162725"/>
                    </a:lnTo>
                    <a:lnTo>
                      <a:pt x="803187" y="189357"/>
                    </a:lnTo>
                    <a:lnTo>
                      <a:pt x="788535" y="211099"/>
                    </a:lnTo>
                    <a:lnTo>
                      <a:pt x="766794" y="225754"/>
                    </a:lnTo>
                    <a:lnTo>
                      <a:pt x="740155" y="231127"/>
                    </a:lnTo>
                    <a:lnTo>
                      <a:pt x="474471" y="231127"/>
                    </a:lnTo>
                    <a:lnTo>
                      <a:pt x="447841" y="225754"/>
                    </a:lnTo>
                    <a:lnTo>
                      <a:pt x="426104" y="211099"/>
                    </a:lnTo>
                    <a:lnTo>
                      <a:pt x="411453" y="189357"/>
                    </a:lnTo>
                    <a:lnTo>
                      <a:pt x="406082" y="162725"/>
                    </a:lnTo>
                    <a:lnTo>
                      <a:pt x="406082" y="0"/>
                    </a:lnTo>
                    <a:lnTo>
                      <a:pt x="63715" y="0"/>
                    </a:lnTo>
                    <a:lnTo>
                      <a:pt x="38876" y="4996"/>
                    </a:lnTo>
                    <a:lnTo>
                      <a:pt x="18627" y="18634"/>
                    </a:lnTo>
                    <a:lnTo>
                      <a:pt x="4994" y="38887"/>
                    </a:lnTo>
                    <a:lnTo>
                      <a:pt x="0" y="63728"/>
                    </a:lnTo>
                    <a:lnTo>
                      <a:pt x="0" y="404647"/>
                    </a:lnTo>
                    <a:lnTo>
                      <a:pt x="167754" y="404647"/>
                    </a:lnTo>
                    <a:lnTo>
                      <a:pt x="194447" y="410075"/>
                    </a:lnTo>
                    <a:lnTo>
                      <a:pt x="216311" y="424853"/>
                    </a:lnTo>
                    <a:lnTo>
                      <a:pt x="231085" y="446716"/>
                    </a:lnTo>
                    <a:lnTo>
                      <a:pt x="236512" y="473405"/>
                    </a:lnTo>
                    <a:lnTo>
                      <a:pt x="236512" y="739089"/>
                    </a:lnTo>
                    <a:lnTo>
                      <a:pt x="231085" y="765569"/>
                    </a:lnTo>
                    <a:lnTo>
                      <a:pt x="216311" y="787323"/>
                    </a:lnTo>
                    <a:lnTo>
                      <a:pt x="194447" y="802057"/>
                    </a:lnTo>
                    <a:lnTo>
                      <a:pt x="167754" y="807478"/>
                    </a:lnTo>
                    <a:lnTo>
                      <a:pt x="0" y="807478"/>
                    </a:lnTo>
                    <a:lnTo>
                      <a:pt x="0" y="1150924"/>
                    </a:lnTo>
                    <a:lnTo>
                      <a:pt x="4994" y="1175614"/>
                    </a:lnTo>
                    <a:lnTo>
                      <a:pt x="18627" y="1195879"/>
                    </a:lnTo>
                    <a:lnTo>
                      <a:pt x="38876" y="1209596"/>
                    </a:lnTo>
                    <a:lnTo>
                      <a:pt x="63715" y="1214640"/>
                    </a:lnTo>
                    <a:lnTo>
                      <a:pt x="494284" y="1214640"/>
                    </a:lnTo>
                    <a:lnTo>
                      <a:pt x="494284" y="1427403"/>
                    </a:lnTo>
                    <a:lnTo>
                      <a:pt x="495740" y="1434527"/>
                    </a:lnTo>
                    <a:lnTo>
                      <a:pt x="499729" y="1440367"/>
                    </a:lnTo>
                    <a:lnTo>
                      <a:pt x="505674" y="1444316"/>
                    </a:lnTo>
                    <a:lnTo>
                      <a:pt x="513003" y="1445768"/>
                    </a:lnTo>
                    <a:lnTo>
                      <a:pt x="701636" y="1445768"/>
                    </a:lnTo>
                    <a:lnTo>
                      <a:pt x="708965" y="1444316"/>
                    </a:lnTo>
                    <a:lnTo>
                      <a:pt x="714911" y="1440367"/>
                    </a:lnTo>
                    <a:lnTo>
                      <a:pt x="718899" y="1434527"/>
                    </a:lnTo>
                    <a:lnTo>
                      <a:pt x="720356" y="1427403"/>
                    </a:lnTo>
                    <a:lnTo>
                      <a:pt x="720356" y="1214640"/>
                    </a:lnTo>
                    <a:lnTo>
                      <a:pt x="1150912" y="1214640"/>
                    </a:lnTo>
                    <a:lnTo>
                      <a:pt x="1175753" y="1209596"/>
                    </a:lnTo>
                    <a:lnTo>
                      <a:pt x="1196006" y="1195879"/>
                    </a:lnTo>
                    <a:lnTo>
                      <a:pt x="1209644" y="1175614"/>
                    </a:lnTo>
                    <a:lnTo>
                      <a:pt x="1214640" y="1150924"/>
                    </a:lnTo>
                    <a:lnTo>
                      <a:pt x="1214640" y="718921"/>
                    </a:lnTo>
                    <a:lnTo>
                      <a:pt x="1424520" y="718921"/>
                    </a:lnTo>
                    <a:lnTo>
                      <a:pt x="1431694" y="717470"/>
                    </a:lnTo>
                    <a:lnTo>
                      <a:pt x="1437657" y="713522"/>
                    </a:lnTo>
                    <a:lnTo>
                      <a:pt x="1441731" y="707686"/>
                    </a:lnTo>
                    <a:lnTo>
                      <a:pt x="1443240" y="700570"/>
                    </a:lnTo>
                    <a:lnTo>
                      <a:pt x="1443240" y="511568"/>
                    </a:lnTo>
                    <a:lnTo>
                      <a:pt x="1443240" y="506882"/>
                    </a:lnTo>
                    <a:lnTo>
                      <a:pt x="1441081" y="502208"/>
                    </a:lnTo>
                    <a:lnTo>
                      <a:pt x="1437843" y="498601"/>
                    </a:lnTo>
                    <a:lnTo>
                      <a:pt x="1434236" y="495007"/>
                    </a:lnTo>
                    <a:lnTo>
                      <a:pt x="1429562" y="493204"/>
                    </a:lnTo>
                    <a:lnTo>
                      <a:pt x="1424520" y="493204"/>
                    </a:lnTo>
                    <a:lnTo>
                      <a:pt x="1214640" y="493204"/>
                    </a:lnTo>
                    <a:lnTo>
                      <a:pt x="1214640" y="63728"/>
                    </a:lnTo>
                    <a:lnTo>
                      <a:pt x="1209644" y="38887"/>
                    </a:lnTo>
                    <a:lnTo>
                      <a:pt x="1196006" y="18634"/>
                    </a:lnTo>
                    <a:lnTo>
                      <a:pt x="1175753" y="4996"/>
                    </a:lnTo>
                    <a:lnTo>
                      <a:pt x="1150912" y="0"/>
                    </a:lnTo>
                    <a:lnTo>
                      <a:pt x="1101925" y="0"/>
                    </a:lnTo>
                    <a:lnTo>
                      <a:pt x="991750" y="0"/>
                    </a:lnTo>
                    <a:lnTo>
                      <a:pt x="875568" y="0"/>
                    </a:lnTo>
                    <a:lnTo>
                      <a:pt x="808558" y="0"/>
                    </a:lnTo>
                    <a:close/>
                  </a:path>
                </a:pathLst>
              </a:custGeom>
              <a:ln w="8836">
                <a:solidFill>
                  <a:srgbClr val="88B3E7"/>
                </a:solidFill>
              </a:ln>
            </p:spPr>
            <p:txBody>
              <a:bodyPr wrap="square" lIns="0" tIns="0" rIns="0" bIns="0" rtlCol="0"/>
              <a:lstStyle/>
              <a:p>
                <a:endParaRPr/>
              </a:p>
            </p:txBody>
          </p:sp>
          <p:sp>
            <p:nvSpPr>
              <p:cNvPr id="201" name="object 199">
                <a:extLst>
                  <a:ext uri="{FF2B5EF4-FFF2-40B4-BE49-F238E27FC236}">
                    <a16:creationId xmlns:a16="http://schemas.microsoft.com/office/drawing/2014/main" id="{896C0789-5FB5-4B78-AE77-CDA75DC3DEE1}"/>
                  </a:ext>
                </a:extLst>
              </p:cNvPr>
              <p:cNvSpPr/>
              <p:nvPr/>
            </p:nvSpPr>
            <p:spPr>
              <a:xfrm>
                <a:off x="12420358" y="3951475"/>
                <a:ext cx="415925" cy="10160"/>
              </a:xfrm>
              <a:custGeom>
                <a:avLst/>
                <a:gdLst/>
                <a:ahLst/>
                <a:cxnLst/>
                <a:rect l="l" t="t" r="r" b="b"/>
                <a:pathLst>
                  <a:path w="415925" h="10160">
                    <a:moveTo>
                      <a:pt x="415798" y="0"/>
                    </a:moveTo>
                    <a:lnTo>
                      <a:pt x="0" y="10083"/>
                    </a:lnTo>
                  </a:path>
                </a:pathLst>
              </a:custGeom>
              <a:ln w="57239">
                <a:solidFill>
                  <a:srgbClr val="295F99"/>
                </a:solidFill>
              </a:ln>
            </p:spPr>
            <p:txBody>
              <a:bodyPr wrap="square" lIns="0" tIns="0" rIns="0" bIns="0" rtlCol="0"/>
              <a:lstStyle/>
              <a:p>
                <a:endParaRPr/>
              </a:p>
            </p:txBody>
          </p:sp>
          <p:sp>
            <p:nvSpPr>
              <p:cNvPr id="202" name="object 200">
                <a:extLst>
                  <a:ext uri="{FF2B5EF4-FFF2-40B4-BE49-F238E27FC236}">
                    <a16:creationId xmlns:a16="http://schemas.microsoft.com/office/drawing/2014/main" id="{9DD1BCE2-FC9C-4AC5-A6BD-E6E3B43E66F8}"/>
                  </a:ext>
                </a:extLst>
              </p:cNvPr>
              <p:cNvSpPr/>
              <p:nvPr/>
            </p:nvSpPr>
            <p:spPr>
              <a:xfrm>
                <a:off x="12142800" y="3849840"/>
                <a:ext cx="292735" cy="193675"/>
              </a:xfrm>
              <a:custGeom>
                <a:avLst/>
                <a:gdLst/>
                <a:ahLst/>
                <a:cxnLst/>
                <a:rect l="l" t="t" r="r" b="b"/>
                <a:pathLst>
                  <a:path w="292734" h="193675">
                    <a:moveTo>
                      <a:pt x="287997" y="0"/>
                    </a:moveTo>
                    <a:lnTo>
                      <a:pt x="0" y="104038"/>
                    </a:lnTo>
                    <a:lnTo>
                      <a:pt x="292684" y="193675"/>
                    </a:lnTo>
                    <a:lnTo>
                      <a:pt x="287997" y="0"/>
                    </a:lnTo>
                    <a:close/>
                  </a:path>
                </a:pathLst>
              </a:custGeom>
              <a:solidFill>
                <a:srgbClr val="295F99"/>
              </a:solidFill>
            </p:spPr>
            <p:txBody>
              <a:bodyPr wrap="square" lIns="0" tIns="0" rIns="0" bIns="0" rtlCol="0"/>
              <a:lstStyle/>
              <a:p>
                <a:endParaRPr/>
              </a:p>
            </p:txBody>
          </p:sp>
          <p:sp>
            <p:nvSpPr>
              <p:cNvPr id="203" name="object 201">
                <a:extLst>
                  <a:ext uri="{FF2B5EF4-FFF2-40B4-BE49-F238E27FC236}">
                    <a16:creationId xmlns:a16="http://schemas.microsoft.com/office/drawing/2014/main" id="{C7B57AEB-22DA-4316-B784-30E55BA75A92}"/>
                  </a:ext>
                </a:extLst>
              </p:cNvPr>
              <p:cNvSpPr/>
              <p:nvPr/>
            </p:nvSpPr>
            <p:spPr>
              <a:xfrm>
                <a:off x="12161520" y="3728516"/>
                <a:ext cx="400050" cy="3175"/>
              </a:xfrm>
              <a:custGeom>
                <a:avLst/>
                <a:gdLst/>
                <a:ahLst/>
                <a:cxnLst/>
                <a:rect l="l" t="t" r="r" b="b"/>
                <a:pathLst>
                  <a:path w="400050" h="3175">
                    <a:moveTo>
                      <a:pt x="0" y="0"/>
                    </a:moveTo>
                    <a:lnTo>
                      <a:pt x="399605" y="2882"/>
                    </a:lnTo>
                  </a:path>
                </a:pathLst>
              </a:custGeom>
              <a:ln w="57239">
                <a:solidFill>
                  <a:srgbClr val="295F99"/>
                </a:solidFill>
              </a:ln>
            </p:spPr>
            <p:txBody>
              <a:bodyPr wrap="square" lIns="0" tIns="0" rIns="0" bIns="0" rtlCol="0"/>
              <a:lstStyle/>
              <a:p>
                <a:endParaRPr/>
              </a:p>
            </p:txBody>
          </p:sp>
          <p:sp>
            <p:nvSpPr>
              <p:cNvPr id="204" name="object 202">
                <a:extLst>
                  <a:ext uri="{FF2B5EF4-FFF2-40B4-BE49-F238E27FC236}">
                    <a16:creationId xmlns:a16="http://schemas.microsoft.com/office/drawing/2014/main" id="{461CEDCA-3BB8-45DE-9F21-5D21E77C0324}"/>
                  </a:ext>
                </a:extLst>
              </p:cNvPr>
              <p:cNvSpPr/>
              <p:nvPr/>
            </p:nvSpPr>
            <p:spPr>
              <a:xfrm>
                <a:off x="12547435" y="3634193"/>
                <a:ext cx="291465" cy="194310"/>
              </a:xfrm>
              <a:custGeom>
                <a:avLst/>
                <a:gdLst/>
                <a:ahLst/>
                <a:cxnLst/>
                <a:rect l="l" t="t" r="r" b="b"/>
                <a:pathLst>
                  <a:path w="291465" h="194310">
                    <a:moveTo>
                      <a:pt x="1447" y="0"/>
                    </a:moveTo>
                    <a:lnTo>
                      <a:pt x="0" y="193687"/>
                    </a:lnTo>
                    <a:lnTo>
                      <a:pt x="291249" y="99009"/>
                    </a:lnTo>
                    <a:lnTo>
                      <a:pt x="1447" y="0"/>
                    </a:lnTo>
                    <a:close/>
                  </a:path>
                </a:pathLst>
              </a:custGeom>
              <a:solidFill>
                <a:srgbClr val="295F99"/>
              </a:solidFill>
            </p:spPr>
            <p:txBody>
              <a:bodyPr wrap="square" lIns="0" tIns="0" rIns="0" bIns="0" rtlCol="0"/>
              <a:lstStyle/>
              <a:p>
                <a:endParaRPr/>
              </a:p>
            </p:txBody>
          </p:sp>
          <p:sp>
            <p:nvSpPr>
              <p:cNvPr id="205" name="object 203">
                <a:extLst>
                  <a:ext uri="{FF2B5EF4-FFF2-40B4-BE49-F238E27FC236}">
                    <a16:creationId xmlns:a16="http://schemas.microsoft.com/office/drawing/2014/main" id="{4BB42A3B-A8D5-4AED-B999-D908A43325BF}"/>
                  </a:ext>
                </a:extLst>
              </p:cNvPr>
              <p:cNvSpPr/>
              <p:nvPr/>
            </p:nvSpPr>
            <p:spPr>
              <a:xfrm>
                <a:off x="10296004" y="2966514"/>
                <a:ext cx="4680585" cy="4320540"/>
              </a:xfrm>
              <a:custGeom>
                <a:avLst/>
                <a:gdLst/>
                <a:ahLst/>
                <a:cxnLst/>
                <a:rect l="l" t="t" r="r" b="b"/>
                <a:pathLst>
                  <a:path w="4680584" h="4320540">
                    <a:moveTo>
                      <a:pt x="2340000" y="4319993"/>
                    </a:moveTo>
                    <a:lnTo>
                      <a:pt x="0" y="4319993"/>
                    </a:lnTo>
                    <a:lnTo>
                      <a:pt x="0" y="0"/>
                    </a:lnTo>
                    <a:lnTo>
                      <a:pt x="4680000" y="0"/>
                    </a:lnTo>
                    <a:lnTo>
                      <a:pt x="4680000" y="4319993"/>
                    </a:lnTo>
                    <a:lnTo>
                      <a:pt x="2340000" y="4319993"/>
                    </a:lnTo>
                    <a:close/>
                  </a:path>
                </a:pathLst>
              </a:custGeom>
              <a:ln w="57239">
                <a:solidFill>
                  <a:srgbClr val="3364A3"/>
                </a:solidFill>
              </a:ln>
            </p:spPr>
            <p:txBody>
              <a:bodyPr wrap="square" lIns="0" tIns="0" rIns="0" bIns="0" rtlCol="0"/>
              <a:lstStyle/>
              <a:p>
                <a:endParaRPr/>
              </a:p>
            </p:txBody>
          </p:sp>
        </p:grpSp>
        <p:sp>
          <p:nvSpPr>
            <p:cNvPr id="207" name="object 205">
              <a:extLst>
                <a:ext uri="{FF2B5EF4-FFF2-40B4-BE49-F238E27FC236}">
                  <a16:creationId xmlns:a16="http://schemas.microsoft.com/office/drawing/2014/main" id="{08E45004-F06C-453E-95D5-A5AE56D61AAF}"/>
                </a:ext>
              </a:extLst>
            </p:cNvPr>
            <p:cNvSpPr txBox="1"/>
            <p:nvPr/>
          </p:nvSpPr>
          <p:spPr>
            <a:xfrm>
              <a:off x="8045334" y="1574472"/>
              <a:ext cx="4387850" cy="566822"/>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148366"/>
                  </a:solidFill>
                  <a:latin typeface="Arial"/>
                  <a:cs typeface="Arial"/>
                </a:rPr>
                <a:t>Structural</a:t>
              </a:r>
              <a:r>
                <a:rPr sz="3600" b="1" spc="-65" dirty="0">
                  <a:solidFill>
                    <a:srgbClr val="148366"/>
                  </a:solidFill>
                  <a:latin typeface="Arial"/>
                  <a:cs typeface="Arial"/>
                </a:rPr>
                <a:t> </a:t>
              </a:r>
              <a:r>
                <a:rPr sz="3600" b="1" spc="-20" dirty="0">
                  <a:solidFill>
                    <a:srgbClr val="148366"/>
                  </a:solidFill>
                  <a:latin typeface="Arial"/>
                  <a:cs typeface="Arial"/>
                </a:rPr>
                <a:t>view</a:t>
              </a:r>
              <a:endParaRPr sz="3600" dirty="0">
                <a:latin typeface="Arial"/>
                <a:cs typeface="Arial"/>
              </a:endParaRPr>
            </a:p>
          </p:txBody>
        </p:sp>
      </p:grpSp>
      <p:sp>
        <p:nvSpPr>
          <p:cNvPr id="208" name="object 206">
            <a:extLst>
              <a:ext uri="{FF2B5EF4-FFF2-40B4-BE49-F238E27FC236}">
                <a16:creationId xmlns:a16="http://schemas.microsoft.com/office/drawing/2014/main" id="{C36F0930-32D1-48C7-B0BF-1F5E0CB613FA}"/>
              </a:ext>
            </a:extLst>
          </p:cNvPr>
          <p:cNvSpPr txBox="1"/>
          <p:nvPr/>
        </p:nvSpPr>
        <p:spPr>
          <a:xfrm>
            <a:off x="5360323" y="1993330"/>
            <a:ext cx="1742439" cy="2878455"/>
          </a:xfrm>
          <a:prstGeom prst="rect">
            <a:avLst/>
          </a:prstGeom>
        </p:spPr>
        <p:txBody>
          <a:bodyPr vert="horz" wrap="square" lIns="0" tIns="15240" rIns="0" bIns="0" rtlCol="0">
            <a:spAutoFit/>
          </a:bodyPr>
          <a:lstStyle/>
          <a:p>
            <a:pPr marL="12700">
              <a:lnSpc>
                <a:spcPct val="100000"/>
              </a:lnSpc>
              <a:spcBef>
                <a:spcPts val="120"/>
              </a:spcBef>
            </a:pPr>
            <a:r>
              <a:rPr sz="18700" b="1" spc="10" dirty="0">
                <a:solidFill>
                  <a:srgbClr val="C8201D"/>
                </a:solidFill>
                <a:latin typeface="Arial"/>
                <a:cs typeface="Arial"/>
              </a:rPr>
              <a:t>&amp;</a:t>
            </a:r>
            <a:endParaRPr sz="18700" dirty="0">
              <a:latin typeface="Arial"/>
              <a:cs typeface="Arial"/>
            </a:endParaRPr>
          </a:p>
        </p:txBody>
      </p:sp>
      <p:sp>
        <p:nvSpPr>
          <p:cNvPr id="209" name="object 207">
            <a:extLst>
              <a:ext uri="{FF2B5EF4-FFF2-40B4-BE49-F238E27FC236}">
                <a16:creationId xmlns:a16="http://schemas.microsoft.com/office/drawing/2014/main" id="{CEC7C1D7-CB92-4C8A-9AE5-852A5F75126D}"/>
              </a:ext>
            </a:extLst>
          </p:cNvPr>
          <p:cNvSpPr txBox="1"/>
          <p:nvPr/>
        </p:nvSpPr>
        <p:spPr>
          <a:xfrm>
            <a:off x="1340821" y="6153678"/>
            <a:ext cx="10345385" cy="689932"/>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C8201D"/>
                </a:solidFill>
                <a:latin typeface="Arial"/>
                <a:cs typeface="Arial"/>
              </a:rPr>
              <a:t>and</a:t>
            </a:r>
            <a:r>
              <a:rPr sz="4400" b="1" spc="-20" dirty="0">
                <a:solidFill>
                  <a:srgbClr val="C8201D"/>
                </a:solidFill>
                <a:latin typeface="Arial"/>
                <a:cs typeface="Arial"/>
              </a:rPr>
              <a:t> </a:t>
            </a:r>
            <a:r>
              <a:rPr sz="4400" b="1" dirty="0">
                <a:solidFill>
                  <a:srgbClr val="C8201D"/>
                </a:solidFill>
                <a:latin typeface="Arial"/>
                <a:cs typeface="Arial"/>
              </a:rPr>
              <a:t>how</a:t>
            </a:r>
            <a:r>
              <a:rPr sz="4400" b="1" spc="-20" dirty="0">
                <a:solidFill>
                  <a:srgbClr val="C8201D"/>
                </a:solidFill>
                <a:latin typeface="Arial"/>
                <a:cs typeface="Arial"/>
              </a:rPr>
              <a:t> </a:t>
            </a:r>
            <a:r>
              <a:rPr sz="4400" b="1" dirty="0">
                <a:solidFill>
                  <a:srgbClr val="C8201D"/>
                </a:solidFill>
                <a:latin typeface="Arial"/>
                <a:cs typeface="Arial"/>
              </a:rPr>
              <a:t>to</a:t>
            </a:r>
            <a:r>
              <a:rPr sz="4400" b="1" spc="-35" dirty="0">
                <a:solidFill>
                  <a:srgbClr val="C8201D"/>
                </a:solidFill>
                <a:latin typeface="Arial"/>
                <a:cs typeface="Arial"/>
              </a:rPr>
              <a:t> </a:t>
            </a:r>
            <a:r>
              <a:rPr sz="4400" b="1" dirty="0">
                <a:solidFill>
                  <a:srgbClr val="C8201D"/>
                </a:solidFill>
                <a:latin typeface="Arial"/>
                <a:cs typeface="Arial"/>
              </a:rPr>
              <a:t>model</a:t>
            </a:r>
            <a:r>
              <a:rPr sz="4400" b="1" spc="-20" dirty="0">
                <a:solidFill>
                  <a:srgbClr val="C8201D"/>
                </a:solidFill>
                <a:latin typeface="Arial"/>
                <a:cs typeface="Arial"/>
              </a:rPr>
              <a:t> </a:t>
            </a:r>
            <a:r>
              <a:rPr sz="4400" b="1" dirty="0">
                <a:solidFill>
                  <a:srgbClr val="C8201D"/>
                </a:solidFill>
                <a:latin typeface="Arial"/>
                <a:cs typeface="Arial"/>
              </a:rPr>
              <a:t>them</a:t>
            </a:r>
            <a:r>
              <a:rPr sz="4400" b="1" spc="-25" dirty="0">
                <a:solidFill>
                  <a:srgbClr val="C8201D"/>
                </a:solidFill>
                <a:latin typeface="Arial"/>
                <a:cs typeface="Arial"/>
              </a:rPr>
              <a:t> </a:t>
            </a:r>
            <a:r>
              <a:rPr sz="4400" b="1" dirty="0">
                <a:solidFill>
                  <a:srgbClr val="C8201D"/>
                </a:solidFill>
                <a:latin typeface="Arial"/>
                <a:cs typeface="Arial"/>
              </a:rPr>
              <a:t>with</a:t>
            </a:r>
            <a:r>
              <a:rPr sz="4400" b="1" spc="-15" dirty="0">
                <a:solidFill>
                  <a:srgbClr val="C8201D"/>
                </a:solidFill>
                <a:latin typeface="Arial"/>
                <a:cs typeface="Arial"/>
              </a:rPr>
              <a:t> </a:t>
            </a:r>
            <a:r>
              <a:rPr sz="4400" b="1" spc="-10" dirty="0">
                <a:solidFill>
                  <a:srgbClr val="C8201D"/>
                </a:solidFill>
                <a:latin typeface="Arial"/>
                <a:cs typeface="Arial"/>
              </a:rPr>
              <a:t>diagrams</a:t>
            </a:r>
            <a:endParaRPr sz="4400" dirty="0">
              <a:latin typeface="Arial"/>
              <a:cs typeface="Arial"/>
            </a:endParaRPr>
          </a:p>
        </p:txBody>
      </p:sp>
    </p:spTree>
    <p:extLst>
      <p:ext uri="{BB962C8B-B14F-4D97-AF65-F5344CB8AC3E}">
        <p14:creationId xmlns:p14="http://schemas.microsoft.com/office/powerpoint/2010/main" val="102759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89E2-D209-46BD-A3D8-B2C197EF81DE}"/>
              </a:ext>
            </a:extLst>
          </p:cNvPr>
          <p:cNvSpPr>
            <a:spLocks noGrp="1"/>
          </p:cNvSpPr>
          <p:nvPr>
            <p:ph type="title"/>
          </p:nvPr>
        </p:nvSpPr>
        <p:spPr/>
        <p:txBody>
          <a:bodyPr/>
          <a:lstStyle/>
          <a:p>
            <a:r>
              <a:rPr lang="en-GB" sz="7200" dirty="0"/>
              <a:t>Unified</a:t>
            </a:r>
            <a:r>
              <a:rPr lang="en-GB" sz="7200" spc="-65" dirty="0"/>
              <a:t> </a:t>
            </a:r>
            <a:r>
              <a:rPr lang="en-GB" sz="7200" dirty="0"/>
              <a:t>Modelling</a:t>
            </a:r>
            <a:r>
              <a:rPr lang="en-GB" sz="7200" spc="-55" dirty="0"/>
              <a:t> </a:t>
            </a:r>
            <a:r>
              <a:rPr lang="en-GB" sz="7200" spc="-10" dirty="0"/>
              <a:t>Language</a:t>
            </a:r>
            <a:endParaRPr lang="en-GB" dirty="0"/>
          </a:p>
        </p:txBody>
      </p:sp>
      <p:sp>
        <p:nvSpPr>
          <p:cNvPr id="3" name="Text Placeholder 2">
            <a:extLst>
              <a:ext uri="{FF2B5EF4-FFF2-40B4-BE49-F238E27FC236}">
                <a16:creationId xmlns:a16="http://schemas.microsoft.com/office/drawing/2014/main" id="{CC4FCC8C-D554-402A-8B2E-3E066E8D2A8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1147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2093C-6A9E-4745-89B5-18AAA5F3DFDD}"/>
              </a:ext>
            </a:extLst>
          </p:cNvPr>
          <p:cNvSpPr>
            <a:spLocks noGrp="1"/>
          </p:cNvSpPr>
          <p:nvPr>
            <p:ph type="title"/>
          </p:nvPr>
        </p:nvSpPr>
        <p:spPr/>
        <p:txBody>
          <a:bodyPr/>
          <a:lstStyle/>
          <a:p>
            <a:r>
              <a:rPr lang="en-GB" sz="4400" dirty="0"/>
              <a:t>Unified</a:t>
            </a:r>
            <a:r>
              <a:rPr lang="en-GB" sz="4400" spc="-65" dirty="0"/>
              <a:t> </a:t>
            </a:r>
            <a:r>
              <a:rPr lang="en-GB" sz="4400" dirty="0"/>
              <a:t>Modelling</a:t>
            </a:r>
            <a:r>
              <a:rPr lang="en-GB" sz="4400" spc="-55" dirty="0"/>
              <a:t> </a:t>
            </a:r>
            <a:r>
              <a:rPr lang="en-GB" sz="4400" spc="-10" dirty="0"/>
              <a:t>Language (UML)</a:t>
            </a:r>
            <a:endParaRPr lang="en-GB" dirty="0"/>
          </a:p>
        </p:txBody>
      </p:sp>
      <p:sp>
        <p:nvSpPr>
          <p:cNvPr id="3" name="Content Placeholder 2">
            <a:extLst>
              <a:ext uri="{FF2B5EF4-FFF2-40B4-BE49-F238E27FC236}">
                <a16:creationId xmlns:a16="http://schemas.microsoft.com/office/drawing/2014/main" id="{BE326749-BBF8-4D62-886A-CD7648D8B016}"/>
              </a:ext>
            </a:extLst>
          </p:cNvPr>
          <p:cNvSpPr>
            <a:spLocks noGrp="1"/>
          </p:cNvSpPr>
          <p:nvPr>
            <p:ph idx="1"/>
          </p:nvPr>
        </p:nvSpPr>
        <p:spPr/>
        <p:txBody>
          <a:bodyPr/>
          <a:lstStyle/>
          <a:p>
            <a:r>
              <a:rPr lang="en-GB" sz="2000" b="1" dirty="0">
                <a:latin typeface="Arial"/>
                <a:cs typeface="Arial"/>
              </a:rPr>
              <a:t>What</a:t>
            </a:r>
            <a:r>
              <a:rPr lang="en-GB" sz="2000" b="1" spc="-30" dirty="0">
                <a:latin typeface="Arial"/>
                <a:cs typeface="Arial"/>
              </a:rPr>
              <a:t> </a:t>
            </a:r>
            <a:r>
              <a:rPr lang="en-GB" sz="2000" b="1" spc="-25" dirty="0">
                <a:latin typeface="Arial"/>
                <a:cs typeface="Arial"/>
              </a:rPr>
              <a:t>is</a:t>
            </a:r>
            <a:r>
              <a:rPr lang="en-GB" b="1" spc="-25" dirty="0">
                <a:latin typeface="Arial"/>
                <a:cs typeface="Arial"/>
              </a:rPr>
              <a:t> </a:t>
            </a:r>
            <a:r>
              <a:rPr lang="en-GB" sz="2000" b="1" spc="-25" dirty="0">
                <a:latin typeface="Arial"/>
                <a:cs typeface="Arial"/>
              </a:rPr>
              <a:t>it?</a:t>
            </a:r>
          </a:p>
          <a:p>
            <a:pPr lvl="1"/>
            <a:r>
              <a:rPr lang="en-GB" sz="2000" dirty="0">
                <a:latin typeface="Arial"/>
                <a:cs typeface="Arial"/>
              </a:rPr>
              <a:t>A</a:t>
            </a:r>
            <a:r>
              <a:rPr lang="en-GB" sz="2000" spc="-245" dirty="0">
                <a:latin typeface="Arial"/>
                <a:cs typeface="Arial"/>
              </a:rPr>
              <a:t> </a:t>
            </a:r>
            <a:r>
              <a:rPr lang="en-GB" sz="2000" b="1" dirty="0">
                <a:solidFill>
                  <a:srgbClr val="C8201D"/>
                </a:solidFill>
                <a:latin typeface="Arial"/>
                <a:cs typeface="Arial"/>
              </a:rPr>
              <a:t>collection</a:t>
            </a:r>
            <a:r>
              <a:rPr lang="en-GB" sz="2000" b="1" spc="-50" dirty="0">
                <a:solidFill>
                  <a:srgbClr val="C8201D"/>
                </a:solidFill>
                <a:latin typeface="Arial"/>
                <a:cs typeface="Arial"/>
              </a:rPr>
              <a:t> </a:t>
            </a:r>
            <a:r>
              <a:rPr lang="en-GB" sz="2000" b="1" dirty="0">
                <a:solidFill>
                  <a:srgbClr val="C8201D"/>
                </a:solidFill>
                <a:latin typeface="Arial"/>
                <a:cs typeface="Arial"/>
              </a:rPr>
              <a:t>of</a:t>
            </a:r>
            <a:r>
              <a:rPr lang="en-GB" sz="2000" b="1" spc="-45" dirty="0">
                <a:solidFill>
                  <a:srgbClr val="C8201D"/>
                </a:solidFill>
                <a:latin typeface="Arial"/>
                <a:cs typeface="Arial"/>
              </a:rPr>
              <a:t> </a:t>
            </a:r>
            <a:r>
              <a:rPr lang="en-GB" sz="2000" b="1" dirty="0">
                <a:solidFill>
                  <a:srgbClr val="C8201D"/>
                </a:solidFill>
                <a:latin typeface="Arial"/>
                <a:cs typeface="Arial"/>
              </a:rPr>
              <a:t>formal</a:t>
            </a:r>
            <a:r>
              <a:rPr lang="en-GB" sz="2000" b="1" spc="-30" dirty="0">
                <a:solidFill>
                  <a:srgbClr val="C8201D"/>
                </a:solidFill>
                <a:latin typeface="Arial"/>
                <a:cs typeface="Arial"/>
              </a:rPr>
              <a:t> </a:t>
            </a:r>
            <a:r>
              <a:rPr lang="en-GB" sz="2000" b="1" dirty="0">
                <a:solidFill>
                  <a:srgbClr val="C8201D"/>
                </a:solidFill>
                <a:latin typeface="Arial"/>
                <a:cs typeface="Arial"/>
              </a:rPr>
              <a:t>diagramming</a:t>
            </a:r>
            <a:r>
              <a:rPr lang="en-GB" sz="2000" b="1" spc="-45" dirty="0">
                <a:solidFill>
                  <a:srgbClr val="C8201D"/>
                </a:solidFill>
                <a:latin typeface="Arial"/>
                <a:cs typeface="Arial"/>
              </a:rPr>
              <a:t> </a:t>
            </a:r>
            <a:r>
              <a:rPr lang="en-GB" sz="2000" b="1" spc="-10" dirty="0">
                <a:solidFill>
                  <a:srgbClr val="C8201D"/>
                </a:solidFill>
                <a:latin typeface="Arial"/>
                <a:cs typeface="Arial"/>
              </a:rPr>
              <a:t>notations</a:t>
            </a:r>
            <a:r>
              <a:rPr lang="en-GB" sz="2000" spc="-10" dirty="0">
                <a:solidFill>
                  <a:srgbClr val="FFFF00"/>
                </a:solidFill>
                <a:latin typeface="Arial"/>
                <a:cs typeface="Arial"/>
              </a:rPr>
              <a:t> </a:t>
            </a:r>
            <a:r>
              <a:rPr lang="en-GB" sz="2000" dirty="0">
                <a:latin typeface="Arial"/>
                <a:cs typeface="Arial"/>
              </a:rPr>
              <a:t>useful</a:t>
            </a:r>
            <a:r>
              <a:rPr lang="en-GB" sz="2000" spc="-20" dirty="0">
                <a:latin typeface="Arial"/>
                <a:cs typeface="Arial"/>
              </a:rPr>
              <a:t> </a:t>
            </a:r>
            <a:r>
              <a:rPr lang="en-GB" sz="2000" dirty="0">
                <a:latin typeface="Arial"/>
                <a:cs typeface="Arial"/>
              </a:rPr>
              <a:t>for</a:t>
            </a:r>
            <a:r>
              <a:rPr lang="en-GB" sz="2000" spc="-15" dirty="0">
                <a:latin typeface="Arial"/>
                <a:cs typeface="Arial"/>
              </a:rPr>
              <a:t> </a:t>
            </a:r>
            <a:r>
              <a:rPr lang="en-GB" sz="2000" dirty="0">
                <a:latin typeface="Arial"/>
                <a:cs typeface="Arial"/>
              </a:rPr>
              <a:t>creating</a:t>
            </a:r>
            <a:r>
              <a:rPr lang="en-GB" sz="2000" spc="-25" dirty="0">
                <a:latin typeface="Arial"/>
                <a:cs typeface="Arial"/>
              </a:rPr>
              <a:t> </a:t>
            </a:r>
            <a:r>
              <a:rPr lang="en-GB" sz="2000" dirty="0">
                <a:latin typeface="Arial"/>
                <a:cs typeface="Arial"/>
              </a:rPr>
              <a:t>view</a:t>
            </a:r>
            <a:r>
              <a:rPr lang="en-GB" sz="2000" spc="-30" dirty="0">
                <a:latin typeface="Arial"/>
                <a:cs typeface="Arial"/>
              </a:rPr>
              <a:t> </a:t>
            </a:r>
            <a:r>
              <a:rPr lang="en-GB" sz="2000" dirty="0">
                <a:latin typeface="Arial"/>
                <a:cs typeface="Arial"/>
              </a:rPr>
              <a:t>models</a:t>
            </a:r>
            <a:r>
              <a:rPr lang="en-GB" sz="2000" spc="-15" dirty="0">
                <a:latin typeface="Arial"/>
                <a:cs typeface="Arial"/>
              </a:rPr>
              <a:t> </a:t>
            </a:r>
            <a:r>
              <a:rPr lang="en-GB" sz="2000" dirty="0">
                <a:latin typeface="Arial"/>
                <a:cs typeface="Arial"/>
              </a:rPr>
              <a:t>of</a:t>
            </a:r>
            <a:r>
              <a:rPr lang="en-GB" sz="2000" spc="-5" dirty="0">
                <a:latin typeface="Arial"/>
                <a:cs typeface="Arial"/>
              </a:rPr>
              <a:t> </a:t>
            </a:r>
            <a:r>
              <a:rPr lang="en-GB" sz="2000" spc="-10" dirty="0">
                <a:latin typeface="Arial"/>
                <a:cs typeface="Arial"/>
              </a:rPr>
              <a:t>systems</a:t>
            </a:r>
            <a:endParaRPr lang="en-GB" b="1" spc="-25" dirty="0">
              <a:latin typeface="Arial"/>
              <a:cs typeface="Arial"/>
            </a:endParaRPr>
          </a:p>
          <a:p>
            <a:r>
              <a:rPr lang="en-GB" sz="2000" b="1" spc="-25" dirty="0">
                <a:latin typeface="Arial"/>
                <a:cs typeface="Arial"/>
              </a:rPr>
              <a:t>Why use it?</a:t>
            </a:r>
          </a:p>
          <a:p>
            <a:pPr lvl="1"/>
            <a:r>
              <a:rPr lang="en-GB" dirty="0">
                <a:latin typeface="Arial"/>
                <a:cs typeface="Arial"/>
              </a:rPr>
              <a:t>Allows</a:t>
            </a:r>
            <a:r>
              <a:rPr lang="en-GB" spc="-30" dirty="0">
                <a:latin typeface="Arial"/>
                <a:cs typeface="Arial"/>
              </a:rPr>
              <a:t> </a:t>
            </a:r>
            <a:r>
              <a:rPr lang="en-GB" dirty="0">
                <a:latin typeface="Arial"/>
                <a:cs typeface="Arial"/>
              </a:rPr>
              <a:t>us</a:t>
            </a:r>
            <a:r>
              <a:rPr lang="en-GB" spc="-15" dirty="0">
                <a:latin typeface="Arial"/>
                <a:cs typeface="Arial"/>
              </a:rPr>
              <a:t> </a:t>
            </a:r>
            <a:r>
              <a:rPr lang="en-GB" spc="-25" dirty="0">
                <a:latin typeface="Arial"/>
                <a:cs typeface="Arial"/>
              </a:rPr>
              <a:t>to</a:t>
            </a:r>
            <a:r>
              <a:rPr lang="en-GB" dirty="0">
                <a:latin typeface="Arial"/>
                <a:cs typeface="Arial"/>
              </a:rPr>
              <a:t> form</a:t>
            </a:r>
            <a:r>
              <a:rPr lang="en-GB" spc="5" dirty="0">
                <a:latin typeface="Arial"/>
                <a:cs typeface="Arial"/>
              </a:rPr>
              <a:t> </a:t>
            </a:r>
            <a:r>
              <a:rPr lang="en-GB" dirty="0">
                <a:latin typeface="Arial"/>
                <a:cs typeface="Arial"/>
              </a:rPr>
              <a:t>a</a:t>
            </a:r>
            <a:r>
              <a:rPr lang="en-GB" spc="-10" dirty="0">
                <a:latin typeface="Arial"/>
                <a:cs typeface="Arial"/>
              </a:rPr>
              <a:t> </a:t>
            </a:r>
            <a:r>
              <a:rPr lang="en-GB" b="1" dirty="0">
                <a:solidFill>
                  <a:srgbClr val="C8201D"/>
                </a:solidFill>
                <a:latin typeface="Arial"/>
                <a:cs typeface="Arial"/>
              </a:rPr>
              <a:t>blueprint</a:t>
            </a:r>
            <a:r>
              <a:rPr lang="en-GB" b="1" spc="-10" dirty="0">
                <a:solidFill>
                  <a:srgbClr val="C8201D"/>
                </a:solidFill>
                <a:latin typeface="Arial"/>
                <a:cs typeface="Arial"/>
              </a:rPr>
              <a:t> </a:t>
            </a:r>
            <a:r>
              <a:rPr lang="en-GB" dirty="0">
                <a:latin typeface="Arial"/>
                <a:cs typeface="Arial"/>
              </a:rPr>
              <a:t>of</a:t>
            </a:r>
            <a:r>
              <a:rPr lang="en-GB" spc="-10" dirty="0">
                <a:latin typeface="Arial"/>
                <a:cs typeface="Arial"/>
              </a:rPr>
              <a:t> </a:t>
            </a:r>
            <a:r>
              <a:rPr lang="en-GB" dirty="0">
                <a:latin typeface="Arial"/>
                <a:cs typeface="Arial"/>
              </a:rPr>
              <a:t>a</a:t>
            </a:r>
            <a:r>
              <a:rPr lang="en-GB" spc="-20" dirty="0">
                <a:latin typeface="Arial"/>
                <a:cs typeface="Arial"/>
              </a:rPr>
              <a:t> </a:t>
            </a:r>
            <a:r>
              <a:rPr lang="en-GB" spc="-10" dirty="0">
                <a:latin typeface="Arial"/>
                <a:cs typeface="Arial"/>
              </a:rPr>
              <a:t>given</a:t>
            </a:r>
            <a:r>
              <a:rPr lang="en-GB" dirty="0">
                <a:latin typeface="Arial"/>
                <a:cs typeface="Arial"/>
              </a:rPr>
              <a:t> system</a:t>
            </a:r>
            <a:r>
              <a:rPr lang="en-GB" spc="15" dirty="0">
                <a:latin typeface="Arial"/>
                <a:cs typeface="Arial"/>
              </a:rPr>
              <a:t> </a:t>
            </a:r>
            <a:r>
              <a:rPr lang="en-GB" dirty="0">
                <a:latin typeface="Arial"/>
                <a:cs typeface="Arial"/>
              </a:rPr>
              <a:t>in</a:t>
            </a:r>
            <a:r>
              <a:rPr lang="en-GB" spc="-10" dirty="0">
                <a:latin typeface="Arial"/>
                <a:cs typeface="Arial"/>
              </a:rPr>
              <a:t> </a:t>
            </a:r>
            <a:r>
              <a:rPr lang="en-GB" spc="-50" dirty="0">
                <a:latin typeface="Arial"/>
                <a:cs typeface="Arial"/>
              </a:rPr>
              <a:t>a </a:t>
            </a:r>
            <a:r>
              <a:rPr lang="en-GB" spc="-10" dirty="0">
                <a:latin typeface="Arial"/>
                <a:cs typeface="Arial"/>
              </a:rPr>
              <a:t>standardised</a:t>
            </a:r>
            <a:r>
              <a:rPr lang="en-GB" dirty="0">
                <a:latin typeface="Arial"/>
                <a:cs typeface="Arial"/>
              </a:rPr>
              <a:t>	 </a:t>
            </a:r>
            <a:r>
              <a:rPr lang="en-GB" spc="-25" dirty="0">
                <a:latin typeface="Arial"/>
                <a:cs typeface="Arial"/>
              </a:rPr>
              <a:t>way</a:t>
            </a:r>
            <a:endParaRPr lang="en-GB" b="1" spc="-25" dirty="0">
              <a:latin typeface="Arial"/>
              <a:cs typeface="Arial"/>
            </a:endParaRPr>
          </a:p>
          <a:p>
            <a:r>
              <a:rPr lang="en-GB" sz="2000" b="1" spc="-10" dirty="0">
                <a:latin typeface="Arial"/>
                <a:cs typeface="Arial"/>
              </a:rPr>
              <a:t>What’s </a:t>
            </a:r>
            <a:r>
              <a:rPr lang="en-GB" sz="2000" b="1" dirty="0">
                <a:latin typeface="Arial"/>
                <a:cs typeface="Arial"/>
              </a:rPr>
              <a:t>included?</a:t>
            </a:r>
          </a:p>
          <a:p>
            <a:pPr lvl="1"/>
            <a:r>
              <a:rPr lang="en-GB" b="1" dirty="0">
                <a:solidFill>
                  <a:srgbClr val="00A833"/>
                </a:solidFill>
                <a:latin typeface="Arial"/>
                <a:cs typeface="Arial"/>
              </a:rPr>
              <a:t>Use</a:t>
            </a:r>
            <a:r>
              <a:rPr lang="en-GB" b="1" spc="-45" dirty="0">
                <a:solidFill>
                  <a:srgbClr val="00A833"/>
                </a:solidFill>
                <a:latin typeface="Arial"/>
                <a:cs typeface="Arial"/>
              </a:rPr>
              <a:t> </a:t>
            </a:r>
            <a:r>
              <a:rPr lang="en-GB" b="1" spc="-20" dirty="0">
                <a:solidFill>
                  <a:srgbClr val="00A833"/>
                </a:solidFill>
                <a:latin typeface="Arial"/>
                <a:cs typeface="Arial"/>
              </a:rPr>
              <a:t>Case</a:t>
            </a:r>
            <a:r>
              <a:rPr lang="en-GB" b="1" dirty="0">
                <a:solidFill>
                  <a:srgbClr val="00A833"/>
                </a:solidFill>
                <a:latin typeface="Arial"/>
                <a:cs typeface="Arial"/>
              </a:rPr>
              <a:t> Diagrams</a:t>
            </a:r>
            <a:r>
              <a:rPr lang="en-GB" b="1" dirty="0">
                <a:latin typeface="Arial"/>
                <a:cs typeface="Arial"/>
              </a:rPr>
              <a:t>;</a:t>
            </a:r>
            <a:r>
              <a:rPr lang="en-GB" b="1" spc="-30" dirty="0">
                <a:latin typeface="Arial"/>
                <a:cs typeface="Arial"/>
              </a:rPr>
              <a:t> </a:t>
            </a:r>
            <a:r>
              <a:rPr lang="en-GB" b="1" dirty="0">
                <a:solidFill>
                  <a:srgbClr val="00A833"/>
                </a:solidFill>
                <a:latin typeface="Arial"/>
                <a:cs typeface="Arial"/>
              </a:rPr>
              <a:t>Class</a:t>
            </a:r>
            <a:r>
              <a:rPr lang="en-GB" b="1" spc="-35" dirty="0">
                <a:solidFill>
                  <a:srgbClr val="00A833"/>
                </a:solidFill>
                <a:latin typeface="Arial"/>
                <a:cs typeface="Arial"/>
              </a:rPr>
              <a:t> </a:t>
            </a:r>
            <a:r>
              <a:rPr lang="en-GB" b="1" spc="-10" dirty="0">
                <a:solidFill>
                  <a:srgbClr val="00A833"/>
                </a:solidFill>
                <a:latin typeface="Arial"/>
                <a:cs typeface="Arial"/>
              </a:rPr>
              <a:t>Diagrams</a:t>
            </a:r>
            <a:r>
              <a:rPr lang="en-GB" b="1" spc="-10" dirty="0">
                <a:latin typeface="Arial"/>
                <a:cs typeface="Arial"/>
              </a:rPr>
              <a:t>;</a:t>
            </a:r>
            <a:br>
              <a:rPr lang="en-GB" b="1" spc="-10" dirty="0">
                <a:latin typeface="Arial"/>
                <a:cs typeface="Arial"/>
              </a:rPr>
            </a:br>
            <a:r>
              <a:rPr lang="en-GB" b="1" spc="-10" dirty="0">
                <a:solidFill>
                  <a:srgbClr val="999999"/>
                </a:solidFill>
                <a:latin typeface="Arial"/>
                <a:cs typeface="Arial"/>
              </a:rPr>
              <a:t>Sequence</a:t>
            </a:r>
            <a:r>
              <a:rPr lang="en-GB" b="1" dirty="0">
                <a:solidFill>
                  <a:srgbClr val="999999"/>
                </a:solidFill>
                <a:latin typeface="Arial"/>
                <a:cs typeface="Arial"/>
              </a:rPr>
              <a:t> Diagrams</a:t>
            </a:r>
            <a:r>
              <a:rPr lang="en-GB" b="1" dirty="0">
                <a:latin typeface="Arial"/>
                <a:cs typeface="Arial"/>
              </a:rPr>
              <a:t>;</a:t>
            </a:r>
            <a:r>
              <a:rPr lang="en-GB" b="1" spc="-35" dirty="0">
                <a:latin typeface="Arial"/>
                <a:cs typeface="Arial"/>
              </a:rPr>
              <a:t> </a:t>
            </a:r>
            <a:r>
              <a:rPr lang="en-GB" b="1" dirty="0">
                <a:solidFill>
                  <a:srgbClr val="999999"/>
                </a:solidFill>
                <a:latin typeface="Arial"/>
                <a:cs typeface="Arial"/>
              </a:rPr>
              <a:t>Activity</a:t>
            </a:r>
            <a:r>
              <a:rPr lang="en-GB" b="1" spc="-40" dirty="0">
                <a:solidFill>
                  <a:srgbClr val="999999"/>
                </a:solidFill>
                <a:latin typeface="Arial"/>
                <a:cs typeface="Arial"/>
              </a:rPr>
              <a:t> </a:t>
            </a:r>
            <a:r>
              <a:rPr lang="en-GB" b="1" dirty="0">
                <a:solidFill>
                  <a:srgbClr val="999999"/>
                </a:solidFill>
                <a:latin typeface="Arial"/>
                <a:cs typeface="Arial"/>
              </a:rPr>
              <a:t>Diagrams</a:t>
            </a:r>
            <a:r>
              <a:rPr lang="en-GB" b="1" dirty="0">
                <a:latin typeface="Arial"/>
                <a:cs typeface="Arial"/>
              </a:rPr>
              <a:t>;</a:t>
            </a:r>
            <a:r>
              <a:rPr lang="en-GB" b="1" spc="-35" dirty="0">
                <a:latin typeface="Arial"/>
                <a:cs typeface="Arial"/>
              </a:rPr>
              <a:t> </a:t>
            </a:r>
            <a:r>
              <a:rPr lang="en-GB" b="1" spc="-10" dirty="0">
                <a:solidFill>
                  <a:srgbClr val="999999"/>
                </a:solidFill>
                <a:latin typeface="Arial"/>
                <a:cs typeface="Arial"/>
              </a:rPr>
              <a:t>State</a:t>
            </a:r>
            <a:r>
              <a:rPr lang="en-GB" b="1" dirty="0">
                <a:solidFill>
                  <a:srgbClr val="999999"/>
                </a:solidFill>
                <a:latin typeface="Arial"/>
                <a:cs typeface="Arial"/>
              </a:rPr>
              <a:t> </a:t>
            </a:r>
            <a:r>
              <a:rPr lang="en-GB" b="1" spc="-10" dirty="0">
                <a:solidFill>
                  <a:srgbClr val="999999"/>
                </a:solidFill>
                <a:latin typeface="Arial"/>
                <a:cs typeface="Arial"/>
              </a:rPr>
              <a:t>Diagrams</a:t>
            </a:r>
            <a:endParaRPr lang="en-GB" dirty="0"/>
          </a:p>
        </p:txBody>
      </p:sp>
      <p:sp>
        <p:nvSpPr>
          <p:cNvPr id="4" name="object 4">
            <a:extLst>
              <a:ext uri="{FF2B5EF4-FFF2-40B4-BE49-F238E27FC236}">
                <a16:creationId xmlns:a16="http://schemas.microsoft.com/office/drawing/2014/main" id="{DD32B9EC-5856-4298-95F9-6A873CDA25F9}"/>
              </a:ext>
            </a:extLst>
          </p:cNvPr>
          <p:cNvSpPr txBox="1"/>
          <p:nvPr/>
        </p:nvSpPr>
        <p:spPr>
          <a:xfrm>
            <a:off x="845661" y="5867400"/>
            <a:ext cx="9724368" cy="842795"/>
          </a:xfrm>
          <a:prstGeom prst="rect">
            <a:avLst/>
          </a:prstGeom>
          <a:ln w="57239">
            <a:solidFill>
              <a:srgbClr val="000000"/>
            </a:solidFill>
          </a:ln>
        </p:spPr>
        <p:txBody>
          <a:bodyPr vert="horz" wrap="square" lIns="0" tIns="69215" rIns="0" bIns="0" rtlCol="0">
            <a:spAutoFit/>
          </a:bodyPr>
          <a:lstStyle/>
          <a:p>
            <a:pPr marL="117475" marR="184150">
              <a:lnSpc>
                <a:spcPct val="92800"/>
              </a:lnSpc>
              <a:spcBef>
                <a:spcPts val="545"/>
              </a:spcBef>
              <a:tabLst>
                <a:tab pos="1779905" algn="l"/>
              </a:tabLst>
            </a:pPr>
            <a:r>
              <a:rPr b="1" i="1" dirty="0">
                <a:latin typeface="Arial"/>
                <a:cs typeface="Arial"/>
              </a:rPr>
              <a:t>UML</a:t>
            </a:r>
            <a:r>
              <a:rPr b="1" i="1" spc="-30" dirty="0">
                <a:latin typeface="Arial"/>
                <a:cs typeface="Arial"/>
              </a:rPr>
              <a:t> </a:t>
            </a:r>
            <a:r>
              <a:rPr i="1" dirty="0">
                <a:latin typeface="Arial"/>
                <a:cs typeface="Arial"/>
              </a:rPr>
              <a:t>was</a:t>
            </a:r>
            <a:r>
              <a:rPr i="1" spc="-10" dirty="0">
                <a:latin typeface="Arial"/>
                <a:cs typeface="Arial"/>
              </a:rPr>
              <a:t> </a:t>
            </a:r>
            <a:r>
              <a:rPr i="1" dirty="0">
                <a:latin typeface="Arial"/>
                <a:cs typeface="Arial"/>
              </a:rPr>
              <a:t>original</a:t>
            </a:r>
            <a:r>
              <a:rPr i="1" spc="-20" dirty="0">
                <a:latin typeface="Arial"/>
                <a:cs typeface="Arial"/>
              </a:rPr>
              <a:t> </a:t>
            </a:r>
            <a:r>
              <a:rPr i="1" dirty="0">
                <a:latin typeface="Arial"/>
                <a:cs typeface="Arial"/>
              </a:rPr>
              <a:t>designed</a:t>
            </a:r>
            <a:r>
              <a:rPr i="1" spc="-10" dirty="0">
                <a:latin typeface="Arial"/>
                <a:cs typeface="Arial"/>
              </a:rPr>
              <a:t> </a:t>
            </a:r>
            <a:r>
              <a:rPr i="1" dirty="0">
                <a:latin typeface="Arial"/>
                <a:cs typeface="Arial"/>
              </a:rPr>
              <a:t>in</a:t>
            </a:r>
            <a:r>
              <a:rPr i="1" spc="-15" dirty="0">
                <a:latin typeface="Arial"/>
                <a:cs typeface="Arial"/>
              </a:rPr>
              <a:t> </a:t>
            </a:r>
            <a:r>
              <a:rPr i="1" dirty="0">
                <a:latin typeface="Arial"/>
                <a:cs typeface="Arial"/>
              </a:rPr>
              <a:t>1998</a:t>
            </a:r>
            <a:r>
              <a:rPr i="1" spc="-10" dirty="0">
                <a:latin typeface="Arial"/>
                <a:cs typeface="Arial"/>
              </a:rPr>
              <a:t> </a:t>
            </a:r>
            <a:r>
              <a:rPr i="1" dirty="0">
                <a:latin typeface="Arial"/>
                <a:cs typeface="Arial"/>
              </a:rPr>
              <a:t>engineers</a:t>
            </a:r>
            <a:r>
              <a:rPr i="1" spc="-10" dirty="0">
                <a:latin typeface="Arial"/>
                <a:cs typeface="Arial"/>
              </a:rPr>
              <a:t> </a:t>
            </a:r>
            <a:r>
              <a:rPr i="1" dirty="0">
                <a:latin typeface="Arial"/>
                <a:cs typeface="Arial"/>
              </a:rPr>
              <a:t>at</a:t>
            </a:r>
            <a:r>
              <a:rPr i="1" spc="-10" dirty="0">
                <a:latin typeface="Arial"/>
                <a:cs typeface="Arial"/>
              </a:rPr>
              <a:t> </a:t>
            </a:r>
            <a:r>
              <a:rPr i="1" dirty="0">
                <a:latin typeface="Arial"/>
                <a:cs typeface="Arial"/>
              </a:rPr>
              <a:t>a</a:t>
            </a:r>
            <a:r>
              <a:rPr i="1" spc="-15" dirty="0">
                <a:latin typeface="Arial"/>
                <a:cs typeface="Arial"/>
              </a:rPr>
              <a:t> </a:t>
            </a:r>
            <a:r>
              <a:rPr i="1" dirty="0">
                <a:latin typeface="Arial"/>
                <a:cs typeface="Arial"/>
              </a:rPr>
              <a:t>company</a:t>
            </a:r>
            <a:r>
              <a:rPr i="1" spc="-10" dirty="0">
                <a:latin typeface="Arial"/>
                <a:cs typeface="Arial"/>
              </a:rPr>
              <a:t> </a:t>
            </a:r>
            <a:r>
              <a:rPr i="1" dirty="0">
                <a:latin typeface="Arial"/>
                <a:cs typeface="Arial"/>
              </a:rPr>
              <a:t>called</a:t>
            </a:r>
            <a:r>
              <a:rPr i="1" spc="-10" dirty="0">
                <a:latin typeface="Arial"/>
                <a:cs typeface="Arial"/>
              </a:rPr>
              <a:t> ‘Rational </a:t>
            </a:r>
            <a:r>
              <a:rPr i="1" dirty="0">
                <a:latin typeface="Arial"/>
                <a:cs typeface="Arial"/>
              </a:rPr>
              <a:t>Software’</a:t>
            </a:r>
            <a:r>
              <a:rPr i="1" spc="-175" dirty="0">
                <a:latin typeface="Arial"/>
                <a:cs typeface="Arial"/>
              </a:rPr>
              <a:t> </a:t>
            </a:r>
            <a:r>
              <a:rPr i="1" dirty="0">
                <a:latin typeface="Arial"/>
                <a:cs typeface="Arial"/>
              </a:rPr>
              <a:t>(bought</a:t>
            </a:r>
            <a:r>
              <a:rPr i="1" spc="-10" dirty="0">
                <a:latin typeface="Arial"/>
                <a:cs typeface="Arial"/>
              </a:rPr>
              <a:t> </a:t>
            </a:r>
            <a:r>
              <a:rPr i="1" dirty="0">
                <a:latin typeface="Arial"/>
                <a:cs typeface="Arial"/>
              </a:rPr>
              <a:t>out</a:t>
            </a:r>
            <a:r>
              <a:rPr i="1" spc="-15" dirty="0">
                <a:latin typeface="Arial"/>
                <a:cs typeface="Arial"/>
              </a:rPr>
              <a:t> </a:t>
            </a:r>
            <a:r>
              <a:rPr i="1" dirty="0">
                <a:latin typeface="Arial"/>
                <a:cs typeface="Arial"/>
              </a:rPr>
              <a:t>by</a:t>
            </a:r>
            <a:r>
              <a:rPr i="1" spc="-10" dirty="0">
                <a:latin typeface="Arial"/>
                <a:cs typeface="Arial"/>
              </a:rPr>
              <a:t> </a:t>
            </a:r>
            <a:r>
              <a:rPr i="1" dirty="0">
                <a:latin typeface="Arial"/>
                <a:cs typeface="Arial"/>
              </a:rPr>
              <a:t>IBM</a:t>
            </a:r>
            <a:r>
              <a:rPr i="1" spc="-25" dirty="0">
                <a:latin typeface="Arial"/>
                <a:cs typeface="Arial"/>
              </a:rPr>
              <a:t> </a:t>
            </a:r>
            <a:r>
              <a:rPr i="1" dirty="0">
                <a:latin typeface="Arial"/>
                <a:cs typeface="Arial"/>
              </a:rPr>
              <a:t>in</a:t>
            </a:r>
            <a:r>
              <a:rPr i="1" spc="-10" dirty="0">
                <a:latin typeface="Arial"/>
                <a:cs typeface="Arial"/>
              </a:rPr>
              <a:t> </a:t>
            </a:r>
            <a:r>
              <a:rPr i="1" dirty="0">
                <a:latin typeface="Arial"/>
                <a:cs typeface="Arial"/>
              </a:rPr>
              <a:t>2003)</a:t>
            </a:r>
            <a:r>
              <a:rPr i="1" spc="-15" dirty="0">
                <a:latin typeface="Arial"/>
                <a:cs typeface="Arial"/>
              </a:rPr>
              <a:t> </a:t>
            </a:r>
            <a:r>
              <a:rPr i="1" dirty="0">
                <a:latin typeface="Arial"/>
                <a:cs typeface="Arial"/>
              </a:rPr>
              <a:t>in</a:t>
            </a:r>
            <a:r>
              <a:rPr i="1" spc="-10" dirty="0">
                <a:latin typeface="Arial"/>
                <a:cs typeface="Arial"/>
              </a:rPr>
              <a:t> </a:t>
            </a:r>
            <a:r>
              <a:rPr i="1" dirty="0">
                <a:latin typeface="Arial"/>
                <a:cs typeface="Arial"/>
              </a:rPr>
              <a:t>an</a:t>
            </a:r>
            <a:r>
              <a:rPr i="1" spc="-15" dirty="0">
                <a:latin typeface="Arial"/>
                <a:cs typeface="Arial"/>
              </a:rPr>
              <a:t> </a:t>
            </a:r>
            <a:r>
              <a:rPr i="1" dirty="0">
                <a:latin typeface="Arial"/>
                <a:cs typeface="Arial"/>
              </a:rPr>
              <a:t>attempt</a:t>
            </a:r>
            <a:r>
              <a:rPr i="1" spc="-5" dirty="0">
                <a:latin typeface="Arial"/>
                <a:cs typeface="Arial"/>
              </a:rPr>
              <a:t> </a:t>
            </a:r>
            <a:r>
              <a:rPr i="1" dirty="0">
                <a:latin typeface="Arial"/>
                <a:cs typeface="Arial"/>
              </a:rPr>
              <a:t>to</a:t>
            </a:r>
            <a:r>
              <a:rPr i="1" spc="-10" dirty="0">
                <a:latin typeface="Arial"/>
                <a:cs typeface="Arial"/>
              </a:rPr>
              <a:t> </a:t>
            </a:r>
            <a:r>
              <a:rPr i="1" dirty="0">
                <a:latin typeface="Arial"/>
                <a:cs typeface="Arial"/>
              </a:rPr>
              <a:t>standardise</a:t>
            </a:r>
            <a:r>
              <a:rPr i="1" spc="-10" dirty="0">
                <a:latin typeface="Arial"/>
                <a:cs typeface="Arial"/>
              </a:rPr>
              <a:t> </a:t>
            </a:r>
            <a:r>
              <a:rPr i="1" dirty="0">
                <a:latin typeface="Arial"/>
                <a:cs typeface="Arial"/>
              </a:rPr>
              <a:t>a</a:t>
            </a:r>
            <a:r>
              <a:rPr i="1" spc="-10" dirty="0">
                <a:latin typeface="Arial"/>
                <a:cs typeface="Arial"/>
              </a:rPr>
              <a:t> </a:t>
            </a:r>
            <a:r>
              <a:rPr i="1" dirty="0">
                <a:latin typeface="Arial"/>
                <a:cs typeface="Arial"/>
              </a:rPr>
              <a:t>number</a:t>
            </a:r>
            <a:r>
              <a:rPr i="1" spc="-5" dirty="0">
                <a:latin typeface="Arial"/>
                <a:cs typeface="Arial"/>
              </a:rPr>
              <a:t> </a:t>
            </a:r>
            <a:r>
              <a:rPr i="1" spc="-25" dirty="0">
                <a:latin typeface="Arial"/>
                <a:cs typeface="Arial"/>
              </a:rPr>
              <a:t>of </a:t>
            </a:r>
            <a:r>
              <a:rPr i="1" spc="-10" dirty="0">
                <a:latin typeface="Arial"/>
                <a:cs typeface="Arial"/>
              </a:rPr>
              <a:t>disparate</a:t>
            </a:r>
            <a:r>
              <a:rPr lang="en-GB" i="1" spc="-10" dirty="0">
                <a:latin typeface="Arial"/>
                <a:cs typeface="Arial"/>
              </a:rPr>
              <a:t> </a:t>
            </a:r>
            <a:r>
              <a:rPr i="1" dirty="0">
                <a:latin typeface="Arial"/>
                <a:cs typeface="Arial"/>
              </a:rPr>
              <a:t>notational</a:t>
            </a:r>
            <a:r>
              <a:rPr i="1" spc="-20" dirty="0">
                <a:latin typeface="Arial"/>
                <a:cs typeface="Arial"/>
              </a:rPr>
              <a:t> </a:t>
            </a:r>
            <a:r>
              <a:rPr i="1" dirty="0">
                <a:latin typeface="Arial"/>
                <a:cs typeface="Arial"/>
              </a:rPr>
              <a:t>systems/approaches</a:t>
            </a:r>
            <a:r>
              <a:rPr i="1" spc="-20" dirty="0">
                <a:latin typeface="Arial"/>
                <a:cs typeface="Arial"/>
              </a:rPr>
              <a:t> </a:t>
            </a:r>
            <a:r>
              <a:rPr i="1" dirty="0">
                <a:latin typeface="Arial"/>
                <a:cs typeface="Arial"/>
              </a:rPr>
              <a:t>to</a:t>
            </a:r>
            <a:r>
              <a:rPr i="1" spc="-15" dirty="0">
                <a:latin typeface="Arial"/>
                <a:cs typeface="Arial"/>
              </a:rPr>
              <a:t> </a:t>
            </a:r>
            <a:r>
              <a:rPr i="1" dirty="0">
                <a:latin typeface="Arial"/>
                <a:cs typeface="Arial"/>
              </a:rPr>
              <a:t>software</a:t>
            </a:r>
            <a:r>
              <a:rPr i="1" spc="-20" dirty="0">
                <a:latin typeface="Arial"/>
                <a:cs typeface="Arial"/>
              </a:rPr>
              <a:t> </a:t>
            </a:r>
            <a:r>
              <a:rPr i="1" spc="-10" dirty="0">
                <a:latin typeface="Arial"/>
                <a:cs typeface="Arial"/>
              </a:rPr>
              <a:t>design/engineering.</a:t>
            </a:r>
            <a:endParaRPr dirty="0">
              <a:latin typeface="Arial"/>
              <a:cs typeface="Arial"/>
            </a:endParaRPr>
          </a:p>
        </p:txBody>
      </p:sp>
      <p:pic>
        <p:nvPicPr>
          <p:cNvPr id="5" name="object 5">
            <a:extLst>
              <a:ext uri="{FF2B5EF4-FFF2-40B4-BE49-F238E27FC236}">
                <a16:creationId xmlns:a16="http://schemas.microsoft.com/office/drawing/2014/main" id="{5B70FFF1-EDB3-474A-9581-24810ABB11C6}"/>
              </a:ext>
            </a:extLst>
          </p:cNvPr>
          <p:cNvPicPr/>
          <p:nvPr/>
        </p:nvPicPr>
        <p:blipFill>
          <a:blip r:embed="rId2" cstate="print"/>
          <a:stretch>
            <a:fillRect/>
          </a:stretch>
        </p:blipFill>
        <p:spPr>
          <a:xfrm>
            <a:off x="10921796" y="5372100"/>
            <a:ext cx="1135069" cy="1485900"/>
          </a:xfrm>
          <a:prstGeom prst="rect">
            <a:avLst/>
          </a:prstGeom>
        </p:spPr>
      </p:pic>
    </p:spTree>
    <p:extLst>
      <p:ext uri="{BB962C8B-B14F-4D97-AF65-F5344CB8AC3E}">
        <p14:creationId xmlns:p14="http://schemas.microsoft.com/office/powerpoint/2010/main" val="41333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EB8D-7EAC-4962-A889-95348292ADD8}"/>
              </a:ext>
            </a:extLst>
          </p:cNvPr>
          <p:cNvSpPr>
            <a:spLocks noGrp="1"/>
          </p:cNvSpPr>
          <p:nvPr>
            <p:ph type="title"/>
          </p:nvPr>
        </p:nvSpPr>
        <p:spPr/>
        <p:txBody>
          <a:bodyPr/>
          <a:lstStyle/>
          <a:p>
            <a:r>
              <a:rPr lang="en-GB" sz="4400" dirty="0"/>
              <a:t>Unified</a:t>
            </a:r>
            <a:r>
              <a:rPr lang="en-GB" sz="4400" spc="-60" dirty="0"/>
              <a:t> </a:t>
            </a:r>
            <a:r>
              <a:rPr lang="en-GB" sz="4400" dirty="0"/>
              <a:t>Modelling</a:t>
            </a:r>
            <a:r>
              <a:rPr lang="en-GB" sz="4400" spc="-60" dirty="0"/>
              <a:t> </a:t>
            </a:r>
            <a:r>
              <a:rPr lang="en-GB" sz="4400" dirty="0"/>
              <a:t>Language:</a:t>
            </a:r>
            <a:br>
              <a:rPr lang="en-GB" spc="-55" dirty="0"/>
            </a:br>
            <a:r>
              <a:rPr lang="en-GB" sz="4400" dirty="0"/>
              <a:t>Diagram</a:t>
            </a:r>
            <a:r>
              <a:rPr lang="en-GB" sz="4400" spc="-55" dirty="0"/>
              <a:t> </a:t>
            </a:r>
            <a:r>
              <a:rPr lang="en-GB" sz="4400" spc="-10" dirty="0"/>
              <a:t>types</a:t>
            </a:r>
            <a:endParaRPr lang="en-GB" dirty="0"/>
          </a:p>
        </p:txBody>
      </p:sp>
      <p:sp>
        <p:nvSpPr>
          <p:cNvPr id="3" name="Content Placeholder 2">
            <a:extLst>
              <a:ext uri="{FF2B5EF4-FFF2-40B4-BE49-F238E27FC236}">
                <a16:creationId xmlns:a16="http://schemas.microsoft.com/office/drawing/2014/main" id="{2D1918E1-4C76-49B6-9176-EE5A394E64D7}"/>
              </a:ext>
            </a:extLst>
          </p:cNvPr>
          <p:cNvSpPr>
            <a:spLocks noGrp="1"/>
          </p:cNvSpPr>
          <p:nvPr>
            <p:ph idx="1"/>
          </p:nvPr>
        </p:nvSpPr>
        <p:spPr/>
        <p:txBody>
          <a:bodyPr>
            <a:normAutofit lnSpcReduction="10000"/>
          </a:bodyPr>
          <a:lstStyle/>
          <a:p>
            <a:pPr marL="0" indent="0">
              <a:buNone/>
            </a:pPr>
            <a:r>
              <a:rPr lang="en-GB" sz="2000" dirty="0">
                <a:latin typeface="Arial"/>
                <a:cs typeface="Arial"/>
              </a:rPr>
              <a:t>UML</a:t>
            </a:r>
            <a:r>
              <a:rPr lang="en-GB" sz="2000" spc="-155" dirty="0">
                <a:latin typeface="Arial"/>
                <a:cs typeface="Arial"/>
              </a:rPr>
              <a:t> </a:t>
            </a:r>
            <a:r>
              <a:rPr lang="en-GB" sz="2000" dirty="0">
                <a:latin typeface="Arial"/>
                <a:cs typeface="Arial"/>
              </a:rPr>
              <a:t>diagram</a:t>
            </a:r>
            <a:r>
              <a:rPr lang="en-GB" sz="2000" spc="-35" dirty="0">
                <a:latin typeface="Arial"/>
                <a:cs typeface="Arial"/>
              </a:rPr>
              <a:t> </a:t>
            </a:r>
            <a:r>
              <a:rPr lang="en-GB" sz="2000" dirty="0">
                <a:latin typeface="Arial"/>
                <a:cs typeface="Arial"/>
              </a:rPr>
              <a:t>types</a:t>
            </a:r>
            <a:r>
              <a:rPr lang="en-GB" sz="2000" spc="-30" dirty="0">
                <a:latin typeface="Arial"/>
                <a:cs typeface="Arial"/>
              </a:rPr>
              <a:t> </a:t>
            </a:r>
            <a:r>
              <a:rPr lang="en-GB" sz="2000" dirty="0">
                <a:latin typeface="Arial"/>
                <a:cs typeface="Arial"/>
              </a:rPr>
              <a:t>generally</a:t>
            </a:r>
            <a:r>
              <a:rPr lang="en-GB" sz="2000" spc="-25" dirty="0">
                <a:latin typeface="Arial"/>
                <a:cs typeface="Arial"/>
              </a:rPr>
              <a:t> </a:t>
            </a:r>
            <a:r>
              <a:rPr lang="en-GB" sz="2000" dirty="0">
                <a:latin typeface="Arial"/>
                <a:cs typeface="Arial"/>
              </a:rPr>
              <a:t>belong</a:t>
            </a:r>
            <a:r>
              <a:rPr lang="en-GB" sz="2000" spc="-15" dirty="0">
                <a:latin typeface="Arial"/>
                <a:cs typeface="Arial"/>
              </a:rPr>
              <a:t> </a:t>
            </a:r>
            <a:r>
              <a:rPr lang="en-GB" sz="2000" dirty="0">
                <a:latin typeface="Arial"/>
                <a:cs typeface="Arial"/>
              </a:rPr>
              <a:t>to</a:t>
            </a:r>
            <a:r>
              <a:rPr lang="en-GB" sz="2000" spc="-30" dirty="0">
                <a:latin typeface="Arial"/>
                <a:cs typeface="Arial"/>
              </a:rPr>
              <a:t> </a:t>
            </a:r>
            <a:r>
              <a:rPr lang="en-GB" sz="2000" dirty="0">
                <a:latin typeface="Arial"/>
                <a:cs typeface="Arial"/>
              </a:rPr>
              <a:t>one</a:t>
            </a:r>
            <a:r>
              <a:rPr lang="en-GB" sz="2000" spc="-20" dirty="0">
                <a:latin typeface="Arial"/>
                <a:cs typeface="Arial"/>
              </a:rPr>
              <a:t> </a:t>
            </a:r>
            <a:r>
              <a:rPr lang="en-GB" sz="2000" dirty="0">
                <a:latin typeface="Arial"/>
                <a:cs typeface="Arial"/>
              </a:rPr>
              <a:t>of</a:t>
            </a:r>
            <a:r>
              <a:rPr lang="en-GB" sz="2000" spc="-35" dirty="0">
                <a:latin typeface="Arial"/>
                <a:cs typeface="Arial"/>
              </a:rPr>
              <a:t> </a:t>
            </a:r>
            <a:r>
              <a:rPr lang="en-GB" sz="2000" dirty="0">
                <a:latin typeface="Arial"/>
                <a:cs typeface="Arial"/>
              </a:rPr>
              <a:t>three</a:t>
            </a:r>
            <a:r>
              <a:rPr lang="en-GB" sz="2000" spc="-20" dirty="0">
                <a:latin typeface="Arial"/>
                <a:cs typeface="Arial"/>
              </a:rPr>
              <a:t> </a:t>
            </a:r>
            <a:r>
              <a:rPr lang="en-GB" sz="2000" dirty="0">
                <a:latin typeface="Arial"/>
                <a:cs typeface="Arial"/>
              </a:rPr>
              <a:t>different</a:t>
            </a:r>
            <a:r>
              <a:rPr lang="en-GB" sz="2000" spc="-30" dirty="0">
                <a:latin typeface="Arial"/>
                <a:cs typeface="Arial"/>
              </a:rPr>
              <a:t> </a:t>
            </a:r>
            <a:r>
              <a:rPr lang="en-GB" sz="2000" spc="-10" dirty="0">
                <a:latin typeface="Arial"/>
                <a:cs typeface="Arial"/>
              </a:rPr>
              <a:t>categories:</a:t>
            </a:r>
            <a:endParaRPr lang="en-GB" dirty="0"/>
          </a:p>
          <a:p>
            <a:r>
              <a:rPr lang="en-GB" sz="2000" b="1" dirty="0">
                <a:latin typeface="Arial"/>
                <a:cs typeface="Arial"/>
              </a:rPr>
              <a:t>Functional:</a:t>
            </a:r>
            <a:r>
              <a:rPr lang="en-GB" sz="2000" b="1" spc="-30" dirty="0">
                <a:latin typeface="Arial"/>
                <a:cs typeface="Arial"/>
              </a:rPr>
              <a:t> </a:t>
            </a:r>
            <a:r>
              <a:rPr lang="en-GB" sz="2000" dirty="0">
                <a:latin typeface="Arial"/>
                <a:cs typeface="Arial"/>
              </a:rPr>
              <a:t>Concerned</a:t>
            </a:r>
            <a:r>
              <a:rPr lang="en-GB" sz="2000" spc="-40" dirty="0">
                <a:latin typeface="Arial"/>
                <a:cs typeface="Arial"/>
              </a:rPr>
              <a:t> </a:t>
            </a:r>
            <a:r>
              <a:rPr lang="en-GB" sz="2000" dirty="0">
                <a:latin typeface="Arial"/>
                <a:cs typeface="Arial"/>
              </a:rPr>
              <a:t>with</a:t>
            </a:r>
            <a:r>
              <a:rPr lang="en-GB" sz="2000" spc="-55" dirty="0">
                <a:latin typeface="Arial"/>
                <a:cs typeface="Arial"/>
              </a:rPr>
              <a:t> </a:t>
            </a:r>
            <a:r>
              <a:rPr lang="en-GB" sz="2000" dirty="0">
                <a:latin typeface="Arial"/>
                <a:cs typeface="Arial"/>
              </a:rPr>
              <a:t>a</a:t>
            </a:r>
            <a:r>
              <a:rPr lang="en-GB" sz="2000" spc="-45" dirty="0">
                <a:latin typeface="Arial"/>
                <a:cs typeface="Arial"/>
              </a:rPr>
              <a:t> </a:t>
            </a:r>
            <a:r>
              <a:rPr lang="en-GB" sz="2000" dirty="0">
                <a:latin typeface="Arial"/>
                <a:cs typeface="Arial"/>
              </a:rPr>
              <a:t>system’s</a:t>
            </a:r>
            <a:r>
              <a:rPr lang="en-GB" sz="2000" spc="-40" dirty="0">
                <a:latin typeface="Arial"/>
                <a:cs typeface="Arial"/>
              </a:rPr>
              <a:t> </a:t>
            </a:r>
            <a:r>
              <a:rPr lang="en-GB" sz="2000" dirty="0">
                <a:latin typeface="Arial"/>
                <a:cs typeface="Arial"/>
              </a:rPr>
              <a:t>functionality</a:t>
            </a:r>
            <a:r>
              <a:rPr lang="en-GB" sz="2000" spc="-40" dirty="0">
                <a:latin typeface="Arial"/>
                <a:cs typeface="Arial"/>
              </a:rPr>
              <a:t> </a:t>
            </a:r>
            <a:r>
              <a:rPr lang="en-GB" sz="2000" dirty="0">
                <a:latin typeface="Arial"/>
                <a:cs typeface="Arial"/>
              </a:rPr>
              <a:t>from</a:t>
            </a:r>
            <a:r>
              <a:rPr lang="en-GB" sz="2000" spc="-40" dirty="0">
                <a:latin typeface="Arial"/>
                <a:cs typeface="Arial"/>
              </a:rPr>
              <a:t> </a:t>
            </a:r>
            <a:r>
              <a:rPr lang="en-GB" sz="2000" dirty="0">
                <a:latin typeface="Arial"/>
                <a:cs typeface="Arial"/>
              </a:rPr>
              <a:t>the</a:t>
            </a:r>
            <a:r>
              <a:rPr lang="en-GB" sz="2000" spc="-45" dirty="0">
                <a:latin typeface="Arial"/>
                <a:cs typeface="Arial"/>
              </a:rPr>
              <a:t> </a:t>
            </a:r>
            <a:r>
              <a:rPr lang="en-GB" sz="2000" dirty="0">
                <a:latin typeface="Arial"/>
                <a:cs typeface="Arial"/>
              </a:rPr>
              <a:t>users</a:t>
            </a:r>
            <a:r>
              <a:rPr lang="en-GB" sz="2000" spc="-35" dirty="0">
                <a:latin typeface="Arial"/>
                <a:cs typeface="Arial"/>
              </a:rPr>
              <a:t> </a:t>
            </a:r>
            <a:r>
              <a:rPr lang="en-GB" sz="2000" dirty="0">
                <a:latin typeface="Arial"/>
                <a:cs typeface="Arial"/>
              </a:rPr>
              <a:t>viewpoint</a:t>
            </a:r>
            <a:r>
              <a:rPr lang="en-GB" sz="2000" spc="-45" dirty="0">
                <a:latin typeface="Arial"/>
                <a:cs typeface="Arial"/>
              </a:rPr>
              <a:t> </a:t>
            </a:r>
            <a:r>
              <a:rPr lang="en-GB" sz="2000" spc="-10" dirty="0">
                <a:latin typeface="Arial"/>
                <a:cs typeface="Arial"/>
              </a:rPr>
              <a:t>(i.e., </a:t>
            </a:r>
            <a:r>
              <a:rPr lang="en-GB" sz="2000" dirty="0">
                <a:latin typeface="Arial"/>
                <a:cs typeface="Arial"/>
              </a:rPr>
              <a:t>what</a:t>
            </a:r>
            <a:r>
              <a:rPr lang="en-GB" sz="2000" spc="-45" dirty="0">
                <a:latin typeface="Arial"/>
                <a:cs typeface="Arial"/>
              </a:rPr>
              <a:t> </a:t>
            </a:r>
            <a:r>
              <a:rPr lang="en-GB" sz="2000" dirty="0">
                <a:latin typeface="Arial"/>
                <a:cs typeface="Arial"/>
              </a:rPr>
              <a:t>does</a:t>
            </a:r>
            <a:r>
              <a:rPr lang="en-GB" sz="2000" spc="-30" dirty="0">
                <a:latin typeface="Arial"/>
                <a:cs typeface="Arial"/>
              </a:rPr>
              <a:t> </a:t>
            </a:r>
            <a:r>
              <a:rPr lang="en-GB" sz="2000" dirty="0">
                <a:latin typeface="Arial"/>
                <a:cs typeface="Arial"/>
              </a:rPr>
              <a:t>the</a:t>
            </a:r>
            <a:r>
              <a:rPr lang="en-GB" sz="2000" spc="-40" dirty="0">
                <a:latin typeface="Arial"/>
                <a:cs typeface="Arial"/>
              </a:rPr>
              <a:t> </a:t>
            </a:r>
            <a:r>
              <a:rPr lang="en-GB" sz="2000" dirty="0">
                <a:latin typeface="Arial"/>
                <a:cs typeface="Arial"/>
              </a:rPr>
              <a:t>system</a:t>
            </a:r>
            <a:r>
              <a:rPr lang="en-GB" sz="2000" spc="-40" dirty="0">
                <a:latin typeface="Arial"/>
                <a:cs typeface="Arial"/>
              </a:rPr>
              <a:t> </a:t>
            </a:r>
            <a:r>
              <a:rPr lang="en-GB" sz="2000" dirty="0">
                <a:latin typeface="Arial"/>
                <a:cs typeface="Arial"/>
              </a:rPr>
              <a:t>provide</a:t>
            </a:r>
            <a:r>
              <a:rPr lang="en-GB" sz="2000" spc="-30" dirty="0">
                <a:latin typeface="Arial"/>
                <a:cs typeface="Arial"/>
              </a:rPr>
              <a:t> </a:t>
            </a:r>
            <a:r>
              <a:rPr lang="en-GB" sz="2000" dirty="0">
                <a:latin typeface="Arial"/>
                <a:cs typeface="Arial"/>
              </a:rPr>
              <a:t>to</a:t>
            </a:r>
            <a:r>
              <a:rPr lang="en-GB" sz="2000" spc="-45" dirty="0">
                <a:latin typeface="Arial"/>
                <a:cs typeface="Arial"/>
              </a:rPr>
              <a:t> </a:t>
            </a:r>
            <a:r>
              <a:rPr lang="en-GB" sz="2000" dirty="0">
                <a:latin typeface="Arial"/>
                <a:cs typeface="Arial"/>
              </a:rPr>
              <a:t>a</a:t>
            </a:r>
            <a:r>
              <a:rPr lang="en-GB" sz="2000" spc="-35" dirty="0">
                <a:latin typeface="Arial"/>
                <a:cs typeface="Arial"/>
              </a:rPr>
              <a:t> </a:t>
            </a:r>
            <a:r>
              <a:rPr lang="en-GB" sz="2000" dirty="0">
                <a:latin typeface="Arial"/>
                <a:cs typeface="Arial"/>
              </a:rPr>
              <a:t>user,</a:t>
            </a:r>
            <a:r>
              <a:rPr lang="en-GB" sz="2000" spc="-40" dirty="0">
                <a:latin typeface="Arial"/>
                <a:cs typeface="Arial"/>
              </a:rPr>
              <a:t> </a:t>
            </a:r>
            <a:r>
              <a:rPr lang="en-GB" sz="2000" dirty="0">
                <a:latin typeface="Arial"/>
                <a:cs typeface="Arial"/>
              </a:rPr>
              <a:t>or</a:t>
            </a:r>
            <a:r>
              <a:rPr lang="en-GB" sz="2000" spc="-35" dirty="0">
                <a:latin typeface="Arial"/>
                <a:cs typeface="Arial"/>
              </a:rPr>
              <a:t> </a:t>
            </a:r>
            <a:r>
              <a:rPr lang="en-GB" sz="2000" dirty="0">
                <a:latin typeface="Arial"/>
                <a:cs typeface="Arial"/>
              </a:rPr>
              <a:t>a</a:t>
            </a:r>
            <a:r>
              <a:rPr lang="en-GB" sz="2000" spc="-35" dirty="0">
                <a:latin typeface="Arial"/>
                <a:cs typeface="Arial"/>
              </a:rPr>
              <a:t> </a:t>
            </a:r>
            <a:r>
              <a:rPr lang="en-GB" sz="2000" dirty="0">
                <a:latin typeface="Arial"/>
                <a:cs typeface="Arial"/>
              </a:rPr>
              <a:t>user</a:t>
            </a:r>
            <a:r>
              <a:rPr lang="en-GB" sz="2000" spc="-40" dirty="0">
                <a:latin typeface="Arial"/>
                <a:cs typeface="Arial"/>
              </a:rPr>
              <a:t> </a:t>
            </a:r>
            <a:r>
              <a:rPr lang="en-GB" sz="2000" dirty="0">
                <a:latin typeface="Arial"/>
                <a:cs typeface="Arial"/>
              </a:rPr>
              <a:t>provide</a:t>
            </a:r>
            <a:r>
              <a:rPr lang="en-GB" sz="2000" spc="-35" dirty="0">
                <a:latin typeface="Arial"/>
                <a:cs typeface="Arial"/>
              </a:rPr>
              <a:t> </a:t>
            </a:r>
            <a:r>
              <a:rPr lang="en-GB" sz="2000" dirty="0">
                <a:latin typeface="Arial"/>
                <a:cs typeface="Arial"/>
              </a:rPr>
              <a:t>to</a:t>
            </a:r>
            <a:r>
              <a:rPr lang="en-GB" sz="2000" spc="-30" dirty="0">
                <a:latin typeface="Arial"/>
                <a:cs typeface="Arial"/>
              </a:rPr>
              <a:t> </a:t>
            </a:r>
            <a:r>
              <a:rPr lang="en-GB" sz="2000" spc="-20" dirty="0">
                <a:latin typeface="Arial"/>
                <a:cs typeface="Arial"/>
              </a:rPr>
              <a:t>it?)</a:t>
            </a:r>
          </a:p>
          <a:p>
            <a:pPr lvl="1"/>
            <a:r>
              <a:rPr lang="en-GB" sz="2000" b="1" i="1" dirty="0">
                <a:solidFill>
                  <a:srgbClr val="00A833"/>
                </a:solidFill>
                <a:latin typeface="Arial"/>
                <a:cs typeface="Arial"/>
              </a:rPr>
              <a:t>Use</a:t>
            </a:r>
            <a:r>
              <a:rPr lang="en-GB" sz="2000" b="1" i="1" spc="-25" dirty="0">
                <a:solidFill>
                  <a:srgbClr val="00A833"/>
                </a:solidFill>
                <a:latin typeface="Arial"/>
                <a:cs typeface="Arial"/>
              </a:rPr>
              <a:t> </a:t>
            </a:r>
            <a:r>
              <a:rPr lang="en-GB" sz="2000" b="1" i="1" dirty="0">
                <a:solidFill>
                  <a:srgbClr val="00A833"/>
                </a:solidFill>
                <a:latin typeface="Arial"/>
                <a:cs typeface="Arial"/>
              </a:rPr>
              <a:t>Case</a:t>
            </a:r>
            <a:r>
              <a:rPr lang="en-GB" sz="2000" b="1" i="1" spc="-20" dirty="0">
                <a:solidFill>
                  <a:srgbClr val="00A833"/>
                </a:solidFill>
                <a:latin typeface="Arial"/>
                <a:cs typeface="Arial"/>
              </a:rPr>
              <a:t> </a:t>
            </a:r>
            <a:r>
              <a:rPr lang="en-GB" sz="2000" b="1" i="1" spc="-10" dirty="0">
                <a:solidFill>
                  <a:srgbClr val="00A833"/>
                </a:solidFill>
                <a:latin typeface="Arial"/>
                <a:cs typeface="Arial"/>
              </a:rPr>
              <a:t>Diagrams</a:t>
            </a:r>
            <a:endParaRPr lang="en-GB" sz="2000" dirty="0">
              <a:latin typeface="Arial"/>
              <a:cs typeface="Arial"/>
            </a:endParaRPr>
          </a:p>
          <a:p>
            <a:r>
              <a:rPr lang="en-GB" sz="2000" b="1" dirty="0">
                <a:latin typeface="Arial"/>
                <a:cs typeface="Arial"/>
              </a:rPr>
              <a:t>Static/Structural:</a:t>
            </a:r>
            <a:r>
              <a:rPr lang="en-GB" sz="2000" b="1" spc="-15" dirty="0">
                <a:latin typeface="Arial"/>
                <a:cs typeface="Arial"/>
              </a:rPr>
              <a:t> </a:t>
            </a:r>
            <a:r>
              <a:rPr lang="en-GB" sz="2000" dirty="0">
                <a:latin typeface="Arial"/>
                <a:cs typeface="Arial"/>
              </a:rPr>
              <a:t>Concerned</a:t>
            </a:r>
            <a:r>
              <a:rPr lang="en-GB" sz="2000" spc="-40" dirty="0">
                <a:latin typeface="Arial"/>
                <a:cs typeface="Arial"/>
              </a:rPr>
              <a:t> </a:t>
            </a:r>
            <a:r>
              <a:rPr lang="en-GB" sz="2000" dirty="0">
                <a:latin typeface="Arial"/>
                <a:cs typeface="Arial"/>
              </a:rPr>
              <a:t>with</a:t>
            </a:r>
            <a:r>
              <a:rPr lang="en-GB" sz="2000" spc="-50" dirty="0">
                <a:latin typeface="Arial"/>
                <a:cs typeface="Arial"/>
              </a:rPr>
              <a:t> </a:t>
            </a:r>
            <a:r>
              <a:rPr lang="en-GB" sz="2000" dirty="0">
                <a:latin typeface="Arial"/>
                <a:cs typeface="Arial"/>
              </a:rPr>
              <a:t>objects</a:t>
            </a:r>
            <a:r>
              <a:rPr lang="en-GB" sz="2000" spc="-35" dirty="0">
                <a:latin typeface="Arial"/>
                <a:cs typeface="Arial"/>
              </a:rPr>
              <a:t> </a:t>
            </a:r>
            <a:r>
              <a:rPr lang="en-GB" sz="2000" dirty="0">
                <a:latin typeface="Arial"/>
                <a:cs typeface="Arial"/>
              </a:rPr>
              <a:t>that</a:t>
            </a:r>
            <a:r>
              <a:rPr lang="en-GB" sz="2000" spc="-45" dirty="0">
                <a:latin typeface="Arial"/>
                <a:cs typeface="Arial"/>
              </a:rPr>
              <a:t> </a:t>
            </a:r>
            <a:r>
              <a:rPr lang="en-GB" sz="2000" dirty="0">
                <a:latin typeface="Arial"/>
                <a:cs typeface="Arial"/>
              </a:rPr>
              <a:t>exist</a:t>
            </a:r>
            <a:r>
              <a:rPr lang="en-GB" sz="2000" spc="-50" dirty="0">
                <a:latin typeface="Arial"/>
                <a:cs typeface="Arial"/>
              </a:rPr>
              <a:t> </a:t>
            </a:r>
            <a:r>
              <a:rPr lang="en-GB" sz="2000" dirty="0">
                <a:latin typeface="Arial"/>
                <a:cs typeface="Arial"/>
              </a:rPr>
              <a:t>within</a:t>
            </a:r>
            <a:r>
              <a:rPr lang="en-GB" sz="2000" spc="-45" dirty="0">
                <a:latin typeface="Arial"/>
                <a:cs typeface="Arial"/>
              </a:rPr>
              <a:t> </a:t>
            </a:r>
            <a:r>
              <a:rPr lang="en-GB" sz="2000" dirty="0">
                <a:latin typeface="Arial"/>
                <a:cs typeface="Arial"/>
              </a:rPr>
              <a:t>a</a:t>
            </a:r>
            <a:r>
              <a:rPr lang="en-GB" sz="2000" spc="-40" dirty="0">
                <a:latin typeface="Arial"/>
                <a:cs typeface="Arial"/>
              </a:rPr>
              <a:t> </a:t>
            </a:r>
            <a:r>
              <a:rPr lang="en-GB" sz="2000" dirty="0">
                <a:latin typeface="Arial"/>
                <a:cs typeface="Arial"/>
              </a:rPr>
              <a:t>system’s</a:t>
            </a:r>
            <a:r>
              <a:rPr lang="en-GB" sz="2000" spc="-40" dirty="0">
                <a:latin typeface="Arial"/>
                <a:cs typeface="Arial"/>
              </a:rPr>
              <a:t> </a:t>
            </a:r>
            <a:r>
              <a:rPr lang="en-GB" sz="2000" dirty="0">
                <a:latin typeface="Arial"/>
                <a:cs typeface="Arial"/>
              </a:rPr>
              <a:t>boundary</a:t>
            </a:r>
            <a:r>
              <a:rPr lang="en-GB" sz="2000" spc="-35" dirty="0">
                <a:latin typeface="Arial"/>
                <a:cs typeface="Arial"/>
              </a:rPr>
              <a:t> </a:t>
            </a:r>
            <a:r>
              <a:rPr lang="en-GB" sz="2000" spc="-25" dirty="0">
                <a:latin typeface="Arial"/>
                <a:cs typeface="Arial"/>
              </a:rPr>
              <a:t>and </a:t>
            </a:r>
            <a:r>
              <a:rPr lang="en-GB" sz="2000" dirty="0">
                <a:latin typeface="Arial"/>
                <a:cs typeface="Arial"/>
              </a:rPr>
              <a:t>how</a:t>
            </a:r>
            <a:r>
              <a:rPr lang="en-GB" sz="2000" spc="-35" dirty="0">
                <a:latin typeface="Arial"/>
                <a:cs typeface="Arial"/>
              </a:rPr>
              <a:t> </a:t>
            </a:r>
            <a:r>
              <a:rPr lang="en-GB" sz="2000" dirty="0">
                <a:latin typeface="Arial"/>
                <a:cs typeface="Arial"/>
              </a:rPr>
              <a:t>they</a:t>
            </a:r>
            <a:r>
              <a:rPr lang="en-GB" sz="2000" spc="-25" dirty="0">
                <a:latin typeface="Arial"/>
                <a:cs typeface="Arial"/>
              </a:rPr>
              <a:t> </a:t>
            </a:r>
            <a:r>
              <a:rPr lang="en-GB" sz="2000" dirty="0">
                <a:latin typeface="Arial"/>
                <a:cs typeface="Arial"/>
              </a:rPr>
              <a:t>relate</a:t>
            </a:r>
            <a:r>
              <a:rPr lang="en-GB" sz="2000" spc="-25" dirty="0">
                <a:latin typeface="Arial"/>
                <a:cs typeface="Arial"/>
              </a:rPr>
              <a:t> </a:t>
            </a:r>
            <a:r>
              <a:rPr lang="en-GB" sz="2000" dirty="0">
                <a:latin typeface="Arial"/>
                <a:cs typeface="Arial"/>
              </a:rPr>
              <a:t>to</a:t>
            </a:r>
            <a:r>
              <a:rPr lang="en-GB" sz="2000" spc="-30" dirty="0">
                <a:latin typeface="Arial"/>
                <a:cs typeface="Arial"/>
              </a:rPr>
              <a:t> </a:t>
            </a:r>
            <a:r>
              <a:rPr lang="en-GB" sz="2000" dirty="0">
                <a:latin typeface="Arial"/>
                <a:cs typeface="Arial"/>
              </a:rPr>
              <a:t>one</a:t>
            </a:r>
            <a:r>
              <a:rPr lang="en-GB" sz="2000" spc="-25" dirty="0">
                <a:latin typeface="Arial"/>
                <a:cs typeface="Arial"/>
              </a:rPr>
              <a:t> </a:t>
            </a:r>
            <a:r>
              <a:rPr lang="en-GB" sz="2000" spc="-10" dirty="0">
                <a:latin typeface="Arial"/>
                <a:cs typeface="Arial"/>
              </a:rPr>
              <a:t>another</a:t>
            </a:r>
            <a:endParaRPr lang="en-GB" sz="2000" dirty="0">
              <a:latin typeface="Arial"/>
              <a:cs typeface="Arial"/>
            </a:endParaRPr>
          </a:p>
          <a:p>
            <a:pPr lvl="1"/>
            <a:r>
              <a:rPr lang="en-GB" sz="2000" b="1" i="1" dirty="0">
                <a:solidFill>
                  <a:srgbClr val="00A833"/>
                </a:solidFill>
                <a:latin typeface="Arial"/>
                <a:cs typeface="Arial"/>
              </a:rPr>
              <a:t>Class</a:t>
            </a:r>
            <a:r>
              <a:rPr lang="en-GB" sz="2000" b="1" i="1" spc="-35" dirty="0">
                <a:solidFill>
                  <a:srgbClr val="00A833"/>
                </a:solidFill>
                <a:latin typeface="Arial"/>
                <a:cs typeface="Arial"/>
              </a:rPr>
              <a:t> </a:t>
            </a:r>
            <a:r>
              <a:rPr lang="en-GB" sz="2000" b="1" i="1" spc="-10" dirty="0">
                <a:solidFill>
                  <a:srgbClr val="00A833"/>
                </a:solidFill>
                <a:latin typeface="Arial"/>
                <a:cs typeface="Arial"/>
              </a:rPr>
              <a:t>Diagrams</a:t>
            </a:r>
            <a:endParaRPr lang="en-GB" sz="2000" dirty="0">
              <a:latin typeface="Arial"/>
              <a:cs typeface="Arial"/>
            </a:endParaRPr>
          </a:p>
          <a:p>
            <a:r>
              <a:rPr lang="en-GB" sz="2000" b="1" dirty="0">
                <a:solidFill>
                  <a:srgbClr val="101010"/>
                </a:solidFill>
                <a:latin typeface="Arial"/>
                <a:cs typeface="Arial"/>
              </a:rPr>
              <a:t>Dynamic/Behavioural</a:t>
            </a:r>
            <a:r>
              <a:rPr lang="en-GB" sz="2000" dirty="0">
                <a:latin typeface="Arial"/>
                <a:cs typeface="Arial"/>
              </a:rPr>
              <a:t>:</a:t>
            </a:r>
            <a:r>
              <a:rPr lang="en-GB" sz="2000" spc="-40" dirty="0">
                <a:latin typeface="Arial"/>
                <a:cs typeface="Arial"/>
              </a:rPr>
              <a:t> </a:t>
            </a:r>
            <a:r>
              <a:rPr lang="en-GB" sz="2000" dirty="0">
                <a:latin typeface="Arial"/>
                <a:cs typeface="Arial"/>
              </a:rPr>
              <a:t>Concerned</a:t>
            </a:r>
            <a:r>
              <a:rPr lang="en-GB" sz="2000" spc="-40" dirty="0">
                <a:latin typeface="Arial"/>
                <a:cs typeface="Arial"/>
              </a:rPr>
              <a:t> </a:t>
            </a:r>
            <a:r>
              <a:rPr lang="en-GB" sz="2000" dirty="0">
                <a:latin typeface="Arial"/>
                <a:cs typeface="Arial"/>
              </a:rPr>
              <a:t>with</a:t>
            </a:r>
            <a:r>
              <a:rPr lang="en-GB" sz="2000" spc="-35" dirty="0">
                <a:latin typeface="Arial"/>
                <a:cs typeface="Arial"/>
              </a:rPr>
              <a:t> </a:t>
            </a:r>
            <a:r>
              <a:rPr lang="en-GB" sz="2000" dirty="0">
                <a:latin typeface="Arial"/>
                <a:cs typeface="Arial"/>
              </a:rPr>
              <a:t>the</a:t>
            </a:r>
            <a:r>
              <a:rPr lang="en-GB" sz="2000" spc="-35" dirty="0">
                <a:latin typeface="Arial"/>
                <a:cs typeface="Arial"/>
              </a:rPr>
              <a:t> </a:t>
            </a:r>
            <a:r>
              <a:rPr lang="en-GB" sz="2000" dirty="0">
                <a:latin typeface="Arial"/>
                <a:cs typeface="Arial"/>
              </a:rPr>
              <a:t>behaviour</a:t>
            </a:r>
            <a:r>
              <a:rPr lang="en-GB" sz="2000" spc="-30" dirty="0">
                <a:latin typeface="Arial"/>
                <a:cs typeface="Arial"/>
              </a:rPr>
              <a:t> </a:t>
            </a:r>
            <a:r>
              <a:rPr lang="en-GB" sz="2000" dirty="0">
                <a:latin typeface="Arial"/>
                <a:cs typeface="Arial"/>
              </a:rPr>
              <a:t>of</a:t>
            </a:r>
            <a:r>
              <a:rPr lang="en-GB" sz="2000" spc="-40" dirty="0">
                <a:latin typeface="Arial"/>
                <a:cs typeface="Arial"/>
              </a:rPr>
              <a:t> </a:t>
            </a:r>
            <a:r>
              <a:rPr lang="en-GB" sz="2000" dirty="0">
                <a:latin typeface="Arial"/>
                <a:cs typeface="Arial"/>
              </a:rPr>
              <a:t>a</a:t>
            </a:r>
            <a:r>
              <a:rPr lang="en-GB" sz="2000" spc="-45" dirty="0">
                <a:latin typeface="Arial"/>
                <a:cs typeface="Arial"/>
              </a:rPr>
              <a:t> </a:t>
            </a:r>
            <a:r>
              <a:rPr lang="en-GB" sz="2000" dirty="0">
                <a:latin typeface="Arial"/>
                <a:cs typeface="Arial"/>
              </a:rPr>
              <a:t>system</a:t>
            </a:r>
            <a:r>
              <a:rPr lang="en-GB" sz="2000" spc="-40" dirty="0">
                <a:latin typeface="Arial"/>
                <a:cs typeface="Arial"/>
              </a:rPr>
              <a:t> </a:t>
            </a:r>
            <a:r>
              <a:rPr lang="en-GB" sz="2000" dirty="0">
                <a:latin typeface="Arial"/>
                <a:cs typeface="Arial"/>
              </a:rPr>
              <a:t>and</a:t>
            </a:r>
            <a:r>
              <a:rPr lang="en-GB" sz="2000" spc="-30" dirty="0">
                <a:latin typeface="Arial"/>
                <a:cs typeface="Arial"/>
              </a:rPr>
              <a:t> </a:t>
            </a:r>
            <a:r>
              <a:rPr lang="en-GB" sz="2000" spc="-25" dirty="0">
                <a:latin typeface="Arial"/>
                <a:cs typeface="Arial"/>
              </a:rPr>
              <a:t>its </a:t>
            </a:r>
            <a:r>
              <a:rPr lang="en-GB" sz="2000" dirty="0">
                <a:latin typeface="Arial"/>
                <a:cs typeface="Arial"/>
              </a:rPr>
              <a:t>components</a:t>
            </a:r>
            <a:r>
              <a:rPr lang="en-GB" sz="2000" spc="-45" dirty="0">
                <a:latin typeface="Arial"/>
                <a:cs typeface="Arial"/>
              </a:rPr>
              <a:t> </a:t>
            </a:r>
            <a:r>
              <a:rPr lang="en-GB" sz="2000" dirty="0">
                <a:latin typeface="Arial"/>
                <a:cs typeface="Arial"/>
              </a:rPr>
              <a:t>over</a:t>
            </a:r>
            <a:r>
              <a:rPr lang="en-GB" sz="2000" spc="-40" dirty="0">
                <a:latin typeface="Arial"/>
                <a:cs typeface="Arial"/>
              </a:rPr>
              <a:t> </a:t>
            </a:r>
            <a:r>
              <a:rPr lang="en-GB" sz="2000" spc="-20" dirty="0">
                <a:latin typeface="Arial"/>
                <a:cs typeface="Arial"/>
              </a:rPr>
              <a:t>time</a:t>
            </a:r>
            <a:endParaRPr lang="en-GB" sz="2000" dirty="0">
              <a:latin typeface="Arial"/>
              <a:cs typeface="Arial"/>
            </a:endParaRPr>
          </a:p>
          <a:p>
            <a:pPr lvl="1"/>
            <a:r>
              <a:rPr lang="en-GB" sz="2000" b="1" i="1" dirty="0">
                <a:solidFill>
                  <a:srgbClr val="C8201D"/>
                </a:solidFill>
                <a:latin typeface="Arial"/>
                <a:cs typeface="Arial"/>
              </a:rPr>
              <a:t>Sequence</a:t>
            </a:r>
            <a:r>
              <a:rPr lang="en-GB" sz="2000" b="1" i="1" spc="-45" dirty="0">
                <a:solidFill>
                  <a:srgbClr val="C8201D"/>
                </a:solidFill>
                <a:latin typeface="Arial"/>
                <a:cs typeface="Arial"/>
              </a:rPr>
              <a:t> </a:t>
            </a:r>
            <a:r>
              <a:rPr lang="en-GB" sz="2000" b="1" i="1" dirty="0">
                <a:solidFill>
                  <a:srgbClr val="C8201D"/>
                </a:solidFill>
                <a:latin typeface="Arial"/>
                <a:cs typeface="Arial"/>
              </a:rPr>
              <a:t>Diagrams,</a:t>
            </a:r>
            <a:r>
              <a:rPr lang="en-GB" sz="2000" b="1" i="1" spc="-160" dirty="0">
                <a:solidFill>
                  <a:srgbClr val="C8201D"/>
                </a:solidFill>
                <a:latin typeface="Arial"/>
                <a:cs typeface="Arial"/>
              </a:rPr>
              <a:t> </a:t>
            </a:r>
            <a:r>
              <a:rPr lang="en-GB" sz="2000" b="1" i="1" dirty="0">
                <a:solidFill>
                  <a:srgbClr val="C8201D"/>
                </a:solidFill>
                <a:latin typeface="Arial"/>
                <a:cs typeface="Arial"/>
              </a:rPr>
              <a:t>Activity</a:t>
            </a:r>
            <a:r>
              <a:rPr lang="en-GB" sz="2000" b="1" i="1" spc="-50" dirty="0">
                <a:solidFill>
                  <a:srgbClr val="C8201D"/>
                </a:solidFill>
                <a:latin typeface="Arial"/>
                <a:cs typeface="Arial"/>
              </a:rPr>
              <a:t> </a:t>
            </a:r>
            <a:r>
              <a:rPr lang="en-GB" sz="2000" b="1" i="1" dirty="0">
                <a:solidFill>
                  <a:srgbClr val="C8201D"/>
                </a:solidFill>
                <a:latin typeface="Arial"/>
                <a:cs typeface="Arial"/>
              </a:rPr>
              <a:t>Diagrams,</a:t>
            </a:r>
            <a:r>
              <a:rPr lang="en-GB" sz="2000" b="1" i="1" spc="-45" dirty="0">
                <a:solidFill>
                  <a:srgbClr val="C8201D"/>
                </a:solidFill>
                <a:latin typeface="Arial"/>
                <a:cs typeface="Arial"/>
              </a:rPr>
              <a:t> </a:t>
            </a:r>
            <a:r>
              <a:rPr lang="en-GB" sz="2000" b="1" i="1" dirty="0">
                <a:solidFill>
                  <a:srgbClr val="C8201D"/>
                </a:solidFill>
                <a:latin typeface="Arial"/>
                <a:cs typeface="Arial"/>
              </a:rPr>
              <a:t>State</a:t>
            </a:r>
            <a:r>
              <a:rPr lang="en-GB" sz="2000" b="1" i="1" spc="-45" dirty="0">
                <a:solidFill>
                  <a:srgbClr val="C8201D"/>
                </a:solidFill>
                <a:latin typeface="Arial"/>
                <a:cs typeface="Arial"/>
              </a:rPr>
              <a:t> </a:t>
            </a:r>
            <a:r>
              <a:rPr lang="en-GB" sz="2000" b="1" i="1" spc="-10" dirty="0">
                <a:solidFill>
                  <a:srgbClr val="C8201D"/>
                </a:solidFill>
                <a:latin typeface="Arial"/>
                <a:cs typeface="Arial"/>
              </a:rPr>
              <a:t>Diagrams</a:t>
            </a:r>
            <a:endParaRPr lang="en-GB" dirty="0"/>
          </a:p>
        </p:txBody>
      </p:sp>
    </p:spTree>
    <p:extLst>
      <p:ext uri="{BB962C8B-B14F-4D97-AF65-F5344CB8AC3E}">
        <p14:creationId xmlns:p14="http://schemas.microsoft.com/office/powerpoint/2010/main" val="110817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89E2-D209-46BD-A3D8-B2C197EF81DE}"/>
              </a:ext>
            </a:extLst>
          </p:cNvPr>
          <p:cNvSpPr>
            <a:spLocks noGrp="1"/>
          </p:cNvSpPr>
          <p:nvPr>
            <p:ph type="title"/>
          </p:nvPr>
        </p:nvSpPr>
        <p:spPr/>
        <p:txBody>
          <a:bodyPr/>
          <a:lstStyle/>
          <a:p>
            <a:r>
              <a:rPr lang="en-GB" dirty="0"/>
              <a:t>Use</a:t>
            </a:r>
            <a:r>
              <a:rPr lang="en-GB" spc="-45" dirty="0"/>
              <a:t> </a:t>
            </a:r>
            <a:r>
              <a:rPr lang="en-GB" dirty="0"/>
              <a:t>Case</a:t>
            </a:r>
            <a:r>
              <a:rPr lang="en-GB" spc="-30" dirty="0"/>
              <a:t> </a:t>
            </a:r>
            <a:r>
              <a:rPr lang="en-GB" dirty="0"/>
              <a:t>Diagrams</a:t>
            </a:r>
          </a:p>
        </p:txBody>
      </p:sp>
      <p:sp>
        <p:nvSpPr>
          <p:cNvPr id="3" name="Text Placeholder 2">
            <a:extLst>
              <a:ext uri="{FF2B5EF4-FFF2-40B4-BE49-F238E27FC236}">
                <a16:creationId xmlns:a16="http://schemas.microsoft.com/office/drawing/2014/main" id="{CC4FCC8C-D554-402A-8B2E-3E066E8D2A8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6700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C2A8-9499-479D-AC97-08768E2E921D}"/>
              </a:ext>
            </a:extLst>
          </p:cNvPr>
          <p:cNvSpPr>
            <a:spLocks noGrp="1"/>
          </p:cNvSpPr>
          <p:nvPr>
            <p:ph type="title"/>
          </p:nvPr>
        </p:nvSpPr>
        <p:spPr/>
        <p:txBody>
          <a:bodyPr/>
          <a:lstStyle/>
          <a:p>
            <a:r>
              <a:rPr lang="en-GB" dirty="0"/>
              <a:t>Use</a:t>
            </a:r>
            <a:r>
              <a:rPr lang="en-GB" spc="-45" dirty="0"/>
              <a:t> </a:t>
            </a:r>
            <a:r>
              <a:rPr lang="en-GB" dirty="0"/>
              <a:t>Case</a:t>
            </a:r>
            <a:r>
              <a:rPr lang="en-GB" spc="-30" dirty="0"/>
              <a:t> </a:t>
            </a:r>
            <a:r>
              <a:rPr lang="en-GB" dirty="0"/>
              <a:t>Diagrams</a:t>
            </a:r>
            <a:r>
              <a:rPr lang="en-GB" spc="-35" dirty="0"/>
              <a:t> </a:t>
            </a:r>
            <a:r>
              <a:rPr lang="en-GB" spc="-10" dirty="0"/>
              <a:t>(UCD)</a:t>
            </a:r>
            <a:endParaRPr lang="en-GB" dirty="0"/>
          </a:p>
        </p:txBody>
      </p:sp>
      <p:sp>
        <p:nvSpPr>
          <p:cNvPr id="3" name="Content Placeholder 2">
            <a:extLst>
              <a:ext uri="{FF2B5EF4-FFF2-40B4-BE49-F238E27FC236}">
                <a16:creationId xmlns:a16="http://schemas.microsoft.com/office/drawing/2014/main" id="{8E00D675-E375-40ED-891A-565556D4F01E}"/>
              </a:ext>
            </a:extLst>
          </p:cNvPr>
          <p:cNvSpPr>
            <a:spLocks noGrp="1"/>
          </p:cNvSpPr>
          <p:nvPr>
            <p:ph idx="1"/>
          </p:nvPr>
        </p:nvSpPr>
        <p:spPr/>
        <p:txBody>
          <a:bodyPr/>
          <a:lstStyle/>
          <a:p>
            <a:r>
              <a:rPr lang="en-GB" sz="2000" dirty="0">
                <a:latin typeface="Arial"/>
                <a:cs typeface="Arial"/>
              </a:rPr>
              <a:t>Use</a:t>
            </a:r>
            <a:r>
              <a:rPr lang="en-GB" sz="2000" spc="-45" dirty="0">
                <a:latin typeface="Arial"/>
                <a:cs typeface="Arial"/>
              </a:rPr>
              <a:t> </a:t>
            </a:r>
            <a:r>
              <a:rPr lang="en-GB" sz="2000" dirty="0">
                <a:latin typeface="Arial"/>
                <a:cs typeface="Arial"/>
              </a:rPr>
              <a:t>case</a:t>
            </a:r>
            <a:r>
              <a:rPr lang="en-GB" sz="2000" spc="-25" dirty="0">
                <a:latin typeface="Arial"/>
                <a:cs typeface="Arial"/>
              </a:rPr>
              <a:t> </a:t>
            </a:r>
            <a:r>
              <a:rPr lang="en-GB" sz="2000" dirty="0">
                <a:latin typeface="Arial"/>
                <a:cs typeface="Arial"/>
              </a:rPr>
              <a:t>diagrams</a:t>
            </a:r>
            <a:r>
              <a:rPr lang="en-GB" sz="2000" spc="-45" dirty="0">
                <a:latin typeface="Arial"/>
                <a:cs typeface="Arial"/>
              </a:rPr>
              <a:t> </a:t>
            </a:r>
            <a:r>
              <a:rPr lang="en-GB" sz="2000" dirty="0">
                <a:latin typeface="Arial"/>
                <a:cs typeface="Arial"/>
              </a:rPr>
              <a:t>are</a:t>
            </a:r>
            <a:r>
              <a:rPr lang="en-GB" sz="2000" spc="-40" dirty="0">
                <a:latin typeface="Arial"/>
                <a:cs typeface="Arial"/>
              </a:rPr>
              <a:t> </a:t>
            </a:r>
            <a:r>
              <a:rPr lang="en-GB" sz="2000" dirty="0">
                <a:latin typeface="Arial"/>
                <a:cs typeface="Arial"/>
              </a:rPr>
              <a:t>used</a:t>
            </a:r>
            <a:r>
              <a:rPr lang="en-GB" sz="2000" spc="-50" dirty="0">
                <a:latin typeface="Arial"/>
                <a:cs typeface="Arial"/>
              </a:rPr>
              <a:t> </a:t>
            </a:r>
            <a:r>
              <a:rPr lang="en-GB" sz="2000" dirty="0">
                <a:latin typeface="Arial"/>
                <a:cs typeface="Arial"/>
              </a:rPr>
              <a:t>to</a:t>
            </a:r>
            <a:r>
              <a:rPr lang="en-GB" sz="2000" spc="-45" dirty="0">
                <a:latin typeface="Arial"/>
                <a:cs typeface="Arial"/>
              </a:rPr>
              <a:t> </a:t>
            </a:r>
            <a:r>
              <a:rPr lang="en-GB" sz="2000" b="1" dirty="0">
                <a:solidFill>
                  <a:srgbClr val="C8201D"/>
                </a:solidFill>
                <a:latin typeface="Arial"/>
                <a:cs typeface="Arial"/>
              </a:rPr>
              <a:t>capture,</a:t>
            </a:r>
            <a:r>
              <a:rPr lang="en-GB" sz="2000" b="1" spc="-60" dirty="0">
                <a:solidFill>
                  <a:srgbClr val="C8201D"/>
                </a:solidFill>
                <a:latin typeface="Arial"/>
                <a:cs typeface="Arial"/>
              </a:rPr>
              <a:t> </a:t>
            </a:r>
            <a:r>
              <a:rPr lang="en-GB" sz="2000" b="1" dirty="0">
                <a:solidFill>
                  <a:srgbClr val="C8201D"/>
                </a:solidFill>
                <a:latin typeface="Arial"/>
                <a:cs typeface="Arial"/>
              </a:rPr>
              <a:t>formalise</a:t>
            </a:r>
            <a:r>
              <a:rPr lang="en-GB" sz="2000" b="1" spc="-50" dirty="0">
                <a:solidFill>
                  <a:srgbClr val="C8201D"/>
                </a:solidFill>
                <a:latin typeface="Arial"/>
                <a:cs typeface="Arial"/>
              </a:rPr>
              <a:t> </a:t>
            </a:r>
            <a:r>
              <a:rPr lang="en-GB" sz="2000" b="1" dirty="0">
                <a:solidFill>
                  <a:srgbClr val="C8201D"/>
                </a:solidFill>
                <a:latin typeface="Arial"/>
                <a:cs typeface="Arial"/>
              </a:rPr>
              <a:t>&amp;</a:t>
            </a:r>
            <a:r>
              <a:rPr lang="en-GB" sz="2000" b="1" spc="-50" dirty="0">
                <a:solidFill>
                  <a:srgbClr val="C8201D"/>
                </a:solidFill>
                <a:latin typeface="Arial"/>
                <a:cs typeface="Arial"/>
              </a:rPr>
              <a:t> </a:t>
            </a:r>
            <a:r>
              <a:rPr lang="en-GB" sz="2000" b="1" dirty="0">
                <a:solidFill>
                  <a:srgbClr val="C8201D"/>
                </a:solidFill>
                <a:latin typeface="Arial"/>
                <a:cs typeface="Arial"/>
              </a:rPr>
              <a:t>visualise</a:t>
            </a:r>
            <a:r>
              <a:rPr lang="en-GB" sz="2000" b="1" spc="-50" dirty="0">
                <a:solidFill>
                  <a:srgbClr val="C8201D"/>
                </a:solidFill>
                <a:latin typeface="Arial"/>
                <a:cs typeface="Arial"/>
              </a:rPr>
              <a:t> </a:t>
            </a:r>
            <a:r>
              <a:rPr lang="en-GB" sz="2000" spc="-25" dirty="0">
                <a:latin typeface="Arial"/>
                <a:cs typeface="Arial"/>
              </a:rPr>
              <a:t>the </a:t>
            </a:r>
            <a:r>
              <a:rPr lang="en-GB" sz="2000" dirty="0">
                <a:latin typeface="Arial"/>
                <a:cs typeface="Arial"/>
              </a:rPr>
              <a:t>usage</a:t>
            </a:r>
            <a:r>
              <a:rPr lang="en-GB" sz="2000" spc="-60" dirty="0">
                <a:latin typeface="Arial"/>
                <a:cs typeface="Arial"/>
              </a:rPr>
              <a:t> </a:t>
            </a:r>
            <a:r>
              <a:rPr lang="en-GB" sz="2000" dirty="0">
                <a:latin typeface="Arial"/>
                <a:cs typeface="Arial"/>
              </a:rPr>
              <a:t>scenarios</a:t>
            </a:r>
            <a:r>
              <a:rPr lang="en-GB" sz="2000" spc="-55" dirty="0">
                <a:latin typeface="Arial"/>
                <a:cs typeface="Arial"/>
              </a:rPr>
              <a:t> </a:t>
            </a:r>
            <a:r>
              <a:rPr lang="en-GB" sz="2000" dirty="0">
                <a:latin typeface="Arial"/>
                <a:cs typeface="Arial"/>
              </a:rPr>
              <a:t>of</a:t>
            </a:r>
            <a:r>
              <a:rPr lang="en-GB" sz="2000" spc="-55" dirty="0">
                <a:latin typeface="Arial"/>
                <a:cs typeface="Arial"/>
              </a:rPr>
              <a:t> </a:t>
            </a:r>
            <a:r>
              <a:rPr lang="en-GB" sz="2000" dirty="0">
                <a:latin typeface="Arial"/>
                <a:cs typeface="Arial"/>
              </a:rPr>
              <a:t>a</a:t>
            </a:r>
            <a:r>
              <a:rPr lang="en-GB" sz="2000" spc="-45" dirty="0">
                <a:latin typeface="Arial"/>
                <a:cs typeface="Arial"/>
              </a:rPr>
              <a:t> </a:t>
            </a:r>
            <a:r>
              <a:rPr lang="en-GB" sz="2000" dirty="0">
                <a:latin typeface="Arial"/>
                <a:cs typeface="Arial"/>
              </a:rPr>
              <a:t>given</a:t>
            </a:r>
            <a:r>
              <a:rPr lang="en-GB" sz="2000" spc="-45" dirty="0">
                <a:latin typeface="Arial"/>
                <a:cs typeface="Arial"/>
              </a:rPr>
              <a:t> </a:t>
            </a:r>
            <a:r>
              <a:rPr lang="en-GB" sz="2000" dirty="0">
                <a:latin typeface="Arial"/>
                <a:cs typeface="Arial"/>
              </a:rPr>
              <a:t>software</a:t>
            </a:r>
            <a:r>
              <a:rPr lang="en-GB" sz="2000" spc="-45" dirty="0">
                <a:latin typeface="Arial"/>
                <a:cs typeface="Arial"/>
              </a:rPr>
              <a:t> </a:t>
            </a:r>
            <a:r>
              <a:rPr lang="en-GB" sz="2000" spc="-10" dirty="0">
                <a:latin typeface="Arial"/>
                <a:cs typeface="Arial"/>
              </a:rPr>
              <a:t>system</a:t>
            </a:r>
            <a:endParaRPr lang="en-GB" sz="2000" dirty="0">
              <a:latin typeface="Arial"/>
              <a:cs typeface="Arial"/>
            </a:endParaRPr>
          </a:p>
          <a:p>
            <a:r>
              <a:rPr lang="en-GB" sz="2000" dirty="0">
                <a:latin typeface="Arial"/>
                <a:cs typeface="Arial"/>
              </a:rPr>
              <a:t>They</a:t>
            </a:r>
            <a:r>
              <a:rPr lang="en-GB" sz="2000" spc="-45" dirty="0">
                <a:latin typeface="Arial"/>
                <a:cs typeface="Arial"/>
              </a:rPr>
              <a:t> </a:t>
            </a:r>
            <a:r>
              <a:rPr lang="en-GB" sz="2000" dirty="0">
                <a:latin typeface="Arial"/>
                <a:cs typeface="Arial"/>
              </a:rPr>
              <a:t>provide</a:t>
            </a:r>
            <a:r>
              <a:rPr lang="en-GB" sz="2000" spc="-30" dirty="0">
                <a:latin typeface="Arial"/>
                <a:cs typeface="Arial"/>
              </a:rPr>
              <a:t> </a:t>
            </a:r>
            <a:r>
              <a:rPr lang="en-GB" sz="2000" dirty="0">
                <a:latin typeface="Arial"/>
                <a:cs typeface="Arial"/>
              </a:rPr>
              <a:t>an</a:t>
            </a:r>
            <a:r>
              <a:rPr lang="en-GB" sz="2000" spc="-50" dirty="0">
                <a:latin typeface="Arial"/>
                <a:cs typeface="Arial"/>
              </a:rPr>
              <a:t> </a:t>
            </a:r>
            <a:r>
              <a:rPr lang="en-GB" sz="2000" spc="-10" dirty="0">
                <a:latin typeface="Arial"/>
                <a:cs typeface="Arial"/>
              </a:rPr>
              <a:t>easy-to-</a:t>
            </a:r>
            <a:r>
              <a:rPr lang="en-GB" sz="2000" dirty="0">
                <a:latin typeface="Arial"/>
                <a:cs typeface="Arial"/>
              </a:rPr>
              <a:t>understand</a:t>
            </a:r>
            <a:r>
              <a:rPr lang="en-GB" sz="2000" spc="-45" dirty="0">
                <a:latin typeface="Arial"/>
                <a:cs typeface="Arial"/>
              </a:rPr>
              <a:t> </a:t>
            </a:r>
            <a:r>
              <a:rPr lang="en-GB" sz="2000" dirty="0">
                <a:latin typeface="Arial"/>
                <a:cs typeface="Arial"/>
              </a:rPr>
              <a:t>visual</a:t>
            </a:r>
            <a:r>
              <a:rPr lang="en-GB" sz="2000" spc="-45" dirty="0">
                <a:latin typeface="Arial"/>
                <a:cs typeface="Arial"/>
              </a:rPr>
              <a:t> </a:t>
            </a:r>
            <a:r>
              <a:rPr lang="en-GB" sz="2000" dirty="0">
                <a:latin typeface="Arial"/>
                <a:cs typeface="Arial"/>
              </a:rPr>
              <a:t>tool</a:t>
            </a:r>
            <a:r>
              <a:rPr lang="en-GB" sz="2000" spc="-40" dirty="0">
                <a:latin typeface="Arial"/>
                <a:cs typeface="Arial"/>
              </a:rPr>
              <a:t> </a:t>
            </a:r>
            <a:r>
              <a:rPr lang="en-GB" sz="2000" dirty="0">
                <a:latin typeface="Arial"/>
                <a:cs typeface="Arial"/>
              </a:rPr>
              <a:t>by</a:t>
            </a:r>
            <a:r>
              <a:rPr lang="en-GB" sz="2000" spc="-45" dirty="0">
                <a:latin typeface="Arial"/>
                <a:cs typeface="Arial"/>
              </a:rPr>
              <a:t> </a:t>
            </a:r>
            <a:r>
              <a:rPr lang="en-GB" sz="2000" dirty="0">
                <a:latin typeface="Arial"/>
                <a:cs typeface="Arial"/>
              </a:rPr>
              <a:t>which</a:t>
            </a:r>
            <a:r>
              <a:rPr lang="en-GB" sz="2000" spc="-55" dirty="0">
                <a:latin typeface="Arial"/>
                <a:cs typeface="Arial"/>
              </a:rPr>
              <a:t> </a:t>
            </a:r>
            <a:r>
              <a:rPr lang="en-GB" sz="2000" b="1" spc="-10" dirty="0">
                <a:solidFill>
                  <a:srgbClr val="C8201D"/>
                </a:solidFill>
                <a:latin typeface="Arial"/>
                <a:cs typeface="Arial"/>
              </a:rPr>
              <a:t>developers, </a:t>
            </a:r>
            <a:r>
              <a:rPr lang="en-GB" sz="2000" b="1" dirty="0">
                <a:solidFill>
                  <a:srgbClr val="C8201D"/>
                </a:solidFill>
                <a:latin typeface="Arial"/>
                <a:cs typeface="Arial"/>
              </a:rPr>
              <a:t>domain</a:t>
            </a:r>
            <a:r>
              <a:rPr lang="en-GB" sz="2000" b="1" spc="-20" dirty="0">
                <a:solidFill>
                  <a:srgbClr val="C8201D"/>
                </a:solidFill>
                <a:latin typeface="Arial"/>
                <a:cs typeface="Arial"/>
              </a:rPr>
              <a:t> </a:t>
            </a:r>
            <a:r>
              <a:rPr lang="en-GB" sz="2000" b="1" dirty="0">
                <a:solidFill>
                  <a:srgbClr val="C8201D"/>
                </a:solidFill>
                <a:latin typeface="Arial"/>
                <a:cs typeface="Arial"/>
              </a:rPr>
              <a:t>experts</a:t>
            </a:r>
            <a:r>
              <a:rPr lang="en-GB" sz="2000" b="1" spc="-45" dirty="0">
                <a:solidFill>
                  <a:srgbClr val="C8201D"/>
                </a:solidFill>
                <a:latin typeface="Arial"/>
                <a:cs typeface="Arial"/>
              </a:rPr>
              <a:t> </a:t>
            </a:r>
            <a:r>
              <a:rPr lang="en-GB" sz="2000" b="1" dirty="0">
                <a:solidFill>
                  <a:srgbClr val="C8201D"/>
                </a:solidFill>
                <a:latin typeface="Arial"/>
                <a:cs typeface="Arial"/>
              </a:rPr>
              <a:t>&amp;</a:t>
            </a:r>
            <a:r>
              <a:rPr lang="en-GB" sz="2000" b="1" spc="-35" dirty="0">
                <a:solidFill>
                  <a:srgbClr val="C8201D"/>
                </a:solidFill>
                <a:latin typeface="Arial"/>
                <a:cs typeface="Arial"/>
              </a:rPr>
              <a:t> </a:t>
            </a:r>
            <a:r>
              <a:rPr lang="en-GB" sz="2000" b="1" spc="-10" dirty="0">
                <a:solidFill>
                  <a:srgbClr val="C8201D"/>
                </a:solidFill>
                <a:latin typeface="Arial"/>
                <a:cs typeface="Arial"/>
              </a:rPr>
              <a:t>end-</a:t>
            </a:r>
            <a:r>
              <a:rPr lang="en-GB" sz="2000" b="1" dirty="0">
                <a:solidFill>
                  <a:srgbClr val="C8201D"/>
                </a:solidFill>
                <a:latin typeface="Arial"/>
                <a:cs typeface="Arial"/>
              </a:rPr>
              <a:t>users</a:t>
            </a:r>
            <a:r>
              <a:rPr lang="en-GB" sz="2000" b="1" spc="-30" dirty="0">
                <a:solidFill>
                  <a:srgbClr val="C8201D"/>
                </a:solidFill>
                <a:latin typeface="Arial"/>
                <a:cs typeface="Arial"/>
              </a:rPr>
              <a:t> </a:t>
            </a:r>
            <a:r>
              <a:rPr lang="en-GB" sz="2000" b="1" dirty="0">
                <a:solidFill>
                  <a:srgbClr val="C8201D"/>
                </a:solidFill>
                <a:latin typeface="Arial"/>
                <a:cs typeface="Arial"/>
              </a:rPr>
              <a:t>can</a:t>
            </a:r>
            <a:r>
              <a:rPr lang="en-GB" sz="2000" b="1" spc="-25" dirty="0">
                <a:solidFill>
                  <a:srgbClr val="C8201D"/>
                </a:solidFill>
                <a:latin typeface="Arial"/>
                <a:cs typeface="Arial"/>
              </a:rPr>
              <a:t> </a:t>
            </a:r>
            <a:r>
              <a:rPr lang="en-GB" sz="2000" b="1" spc="-10" dirty="0">
                <a:solidFill>
                  <a:srgbClr val="C8201D"/>
                </a:solidFill>
                <a:latin typeface="Arial"/>
                <a:cs typeface="Arial"/>
              </a:rPr>
              <a:t>communicate</a:t>
            </a:r>
          </a:p>
          <a:p>
            <a:r>
              <a:rPr lang="en-GB" sz="2000" dirty="0">
                <a:latin typeface="Arial"/>
                <a:cs typeface="Arial"/>
              </a:rPr>
              <a:t>They</a:t>
            </a:r>
            <a:r>
              <a:rPr lang="en-GB" sz="2000" spc="-55" dirty="0">
                <a:latin typeface="Arial"/>
                <a:cs typeface="Arial"/>
              </a:rPr>
              <a:t> </a:t>
            </a:r>
            <a:r>
              <a:rPr lang="en-GB" sz="2000" dirty="0">
                <a:latin typeface="Arial"/>
                <a:cs typeface="Arial"/>
              </a:rPr>
              <a:t>serve</a:t>
            </a:r>
            <a:r>
              <a:rPr lang="en-GB" sz="2000" spc="-40" dirty="0">
                <a:latin typeface="Arial"/>
                <a:cs typeface="Arial"/>
              </a:rPr>
              <a:t> </a:t>
            </a:r>
            <a:r>
              <a:rPr lang="en-GB" sz="2000" dirty="0">
                <a:latin typeface="Arial"/>
                <a:cs typeface="Arial"/>
              </a:rPr>
              <a:t>as</a:t>
            </a:r>
            <a:r>
              <a:rPr lang="en-GB" sz="2000" spc="-45" dirty="0">
                <a:latin typeface="Arial"/>
                <a:cs typeface="Arial"/>
              </a:rPr>
              <a:t> </a:t>
            </a:r>
            <a:r>
              <a:rPr lang="en-GB" sz="2000" dirty="0">
                <a:latin typeface="Arial"/>
                <a:cs typeface="Arial"/>
              </a:rPr>
              <a:t>a</a:t>
            </a:r>
            <a:r>
              <a:rPr lang="en-GB" sz="2000" spc="-45" dirty="0">
                <a:latin typeface="Arial"/>
                <a:cs typeface="Arial"/>
              </a:rPr>
              <a:t> </a:t>
            </a:r>
            <a:r>
              <a:rPr lang="en-GB" sz="2000" b="1" dirty="0">
                <a:solidFill>
                  <a:srgbClr val="C8201D"/>
                </a:solidFill>
                <a:latin typeface="Arial"/>
                <a:cs typeface="Arial"/>
              </a:rPr>
              <a:t>basis</a:t>
            </a:r>
            <a:r>
              <a:rPr lang="en-GB" sz="2000" b="1" spc="-45" dirty="0">
                <a:solidFill>
                  <a:srgbClr val="C8201D"/>
                </a:solidFill>
                <a:latin typeface="Arial"/>
                <a:cs typeface="Arial"/>
              </a:rPr>
              <a:t> </a:t>
            </a:r>
            <a:r>
              <a:rPr lang="en-GB" sz="2000" b="1" dirty="0">
                <a:solidFill>
                  <a:srgbClr val="C8201D"/>
                </a:solidFill>
                <a:latin typeface="Arial"/>
                <a:cs typeface="Arial"/>
              </a:rPr>
              <a:t>for</a:t>
            </a:r>
            <a:r>
              <a:rPr lang="en-GB" sz="2000" b="1" spc="-40" dirty="0">
                <a:solidFill>
                  <a:srgbClr val="C8201D"/>
                </a:solidFill>
                <a:latin typeface="Arial"/>
                <a:cs typeface="Arial"/>
              </a:rPr>
              <a:t> </a:t>
            </a:r>
            <a:r>
              <a:rPr lang="en-GB" sz="2000" b="1" dirty="0">
                <a:solidFill>
                  <a:srgbClr val="C8201D"/>
                </a:solidFill>
                <a:latin typeface="Arial"/>
                <a:cs typeface="Arial"/>
              </a:rPr>
              <a:t>software</a:t>
            </a:r>
            <a:r>
              <a:rPr lang="en-GB" sz="2000" b="1" spc="-50" dirty="0">
                <a:solidFill>
                  <a:srgbClr val="C8201D"/>
                </a:solidFill>
                <a:latin typeface="Arial"/>
                <a:cs typeface="Arial"/>
              </a:rPr>
              <a:t> </a:t>
            </a:r>
            <a:r>
              <a:rPr lang="en-GB" sz="2000" b="1" spc="-10" dirty="0">
                <a:solidFill>
                  <a:srgbClr val="C8201D"/>
                </a:solidFill>
                <a:latin typeface="Arial"/>
                <a:cs typeface="Arial"/>
              </a:rPr>
              <a:t>testing</a:t>
            </a:r>
            <a:endParaRPr lang="en-GB" sz="2000" dirty="0">
              <a:latin typeface="Arial"/>
              <a:cs typeface="Arial"/>
            </a:endParaRPr>
          </a:p>
          <a:p>
            <a:r>
              <a:rPr lang="en-GB" sz="2000" dirty="0">
                <a:latin typeface="Arial"/>
                <a:cs typeface="Arial"/>
              </a:rPr>
              <a:t>Contains</a:t>
            </a:r>
            <a:r>
              <a:rPr lang="en-GB" sz="2000" spc="-55" dirty="0">
                <a:latin typeface="Arial"/>
                <a:cs typeface="Arial"/>
              </a:rPr>
              <a:t> </a:t>
            </a:r>
            <a:r>
              <a:rPr lang="en-GB" sz="2000" dirty="0">
                <a:latin typeface="Arial"/>
                <a:cs typeface="Arial"/>
              </a:rPr>
              <a:t>a</a:t>
            </a:r>
            <a:r>
              <a:rPr lang="en-GB" sz="2000" spc="-35" dirty="0">
                <a:latin typeface="Arial"/>
                <a:cs typeface="Arial"/>
              </a:rPr>
              <a:t> </a:t>
            </a:r>
            <a:r>
              <a:rPr lang="en-GB" sz="2000" dirty="0">
                <a:latin typeface="Arial"/>
                <a:cs typeface="Arial"/>
              </a:rPr>
              <a:t>system’s</a:t>
            </a:r>
            <a:r>
              <a:rPr lang="en-GB" sz="2000" spc="-25" dirty="0">
                <a:latin typeface="Arial"/>
                <a:cs typeface="Arial"/>
              </a:rPr>
              <a:t> </a:t>
            </a:r>
            <a:r>
              <a:rPr lang="en-GB" sz="2000" b="1" dirty="0">
                <a:solidFill>
                  <a:srgbClr val="C8201D"/>
                </a:solidFill>
                <a:latin typeface="Arial"/>
                <a:cs typeface="Arial"/>
              </a:rPr>
              <a:t>use</a:t>
            </a:r>
            <a:r>
              <a:rPr lang="en-GB" sz="2000" b="1" spc="-20" dirty="0">
                <a:solidFill>
                  <a:srgbClr val="C8201D"/>
                </a:solidFill>
                <a:latin typeface="Arial"/>
                <a:cs typeface="Arial"/>
              </a:rPr>
              <a:t> </a:t>
            </a:r>
            <a:r>
              <a:rPr lang="en-GB" sz="2000" b="1" dirty="0">
                <a:solidFill>
                  <a:srgbClr val="C8201D"/>
                </a:solidFill>
                <a:latin typeface="Arial"/>
                <a:cs typeface="Arial"/>
              </a:rPr>
              <a:t>cases</a:t>
            </a:r>
            <a:r>
              <a:rPr lang="en-GB" sz="2000" b="1" spc="20" dirty="0">
                <a:solidFill>
                  <a:srgbClr val="C8201D"/>
                </a:solidFill>
                <a:latin typeface="Arial"/>
                <a:cs typeface="Arial"/>
              </a:rPr>
              <a:t> </a:t>
            </a:r>
            <a:r>
              <a:rPr lang="en-GB" sz="2000" dirty="0">
                <a:latin typeface="Arial"/>
                <a:cs typeface="Arial"/>
              </a:rPr>
              <a:t>and</a:t>
            </a:r>
            <a:r>
              <a:rPr lang="en-GB" sz="2000" spc="-15" dirty="0">
                <a:latin typeface="Arial"/>
                <a:cs typeface="Arial"/>
              </a:rPr>
              <a:t> </a:t>
            </a:r>
            <a:r>
              <a:rPr lang="en-GB" sz="2000" dirty="0">
                <a:latin typeface="Arial"/>
                <a:cs typeface="Arial"/>
              </a:rPr>
              <a:t>chart</a:t>
            </a:r>
            <a:r>
              <a:rPr lang="en-GB" sz="2000" spc="-20" dirty="0">
                <a:latin typeface="Arial"/>
                <a:cs typeface="Arial"/>
              </a:rPr>
              <a:t> </a:t>
            </a:r>
            <a:r>
              <a:rPr lang="en-GB" sz="2000" dirty="0">
                <a:latin typeface="Arial"/>
                <a:cs typeface="Arial"/>
              </a:rPr>
              <a:t>the</a:t>
            </a:r>
            <a:r>
              <a:rPr lang="en-GB" sz="2000" spc="-20" dirty="0">
                <a:latin typeface="Arial"/>
                <a:cs typeface="Arial"/>
              </a:rPr>
              <a:t> </a:t>
            </a:r>
            <a:r>
              <a:rPr lang="en-GB" sz="2000" dirty="0">
                <a:latin typeface="Arial"/>
                <a:cs typeface="Arial"/>
              </a:rPr>
              <a:t>relationships</a:t>
            </a:r>
            <a:r>
              <a:rPr lang="en-GB" sz="2000" spc="-15" dirty="0">
                <a:latin typeface="Arial"/>
                <a:cs typeface="Arial"/>
              </a:rPr>
              <a:t> </a:t>
            </a:r>
            <a:r>
              <a:rPr lang="en-GB" sz="2000" spc="-10" dirty="0">
                <a:latin typeface="Arial"/>
                <a:cs typeface="Arial"/>
              </a:rPr>
              <a:t>between </a:t>
            </a:r>
            <a:r>
              <a:rPr lang="en-GB" sz="2000" dirty="0">
                <a:latin typeface="Arial"/>
                <a:cs typeface="Arial"/>
              </a:rPr>
              <a:t>them</a:t>
            </a:r>
            <a:r>
              <a:rPr lang="en-GB" sz="2000" spc="-10" dirty="0">
                <a:latin typeface="Arial"/>
                <a:cs typeface="Arial"/>
              </a:rPr>
              <a:t> </a:t>
            </a:r>
            <a:r>
              <a:rPr lang="en-GB" sz="2000" dirty="0">
                <a:latin typeface="Arial"/>
                <a:cs typeface="Arial"/>
              </a:rPr>
              <a:t>and external</a:t>
            </a:r>
            <a:r>
              <a:rPr lang="en-GB" sz="2000" spc="80" dirty="0">
                <a:latin typeface="Arial"/>
                <a:cs typeface="Arial"/>
              </a:rPr>
              <a:t> </a:t>
            </a:r>
            <a:r>
              <a:rPr lang="en-GB" sz="2000" b="1" dirty="0">
                <a:solidFill>
                  <a:srgbClr val="C8201D"/>
                </a:solidFill>
                <a:latin typeface="Arial"/>
                <a:cs typeface="Arial"/>
              </a:rPr>
              <a:t>actors</a:t>
            </a:r>
            <a:r>
              <a:rPr lang="en-GB" sz="2000" b="1" spc="20" dirty="0">
                <a:solidFill>
                  <a:srgbClr val="C8201D"/>
                </a:solidFill>
                <a:latin typeface="Arial"/>
                <a:cs typeface="Arial"/>
              </a:rPr>
              <a:t> </a:t>
            </a:r>
            <a:r>
              <a:rPr lang="en-GB" sz="2000" dirty="0">
                <a:latin typeface="Arial"/>
                <a:cs typeface="Arial"/>
              </a:rPr>
              <a:t>(</a:t>
            </a:r>
            <a:r>
              <a:rPr lang="en-GB" sz="2000" spc="-10" dirty="0">
                <a:latin typeface="Arial"/>
                <a:cs typeface="Arial"/>
              </a:rPr>
              <a:t>stakeholders/users)</a:t>
            </a:r>
            <a:endParaRPr lang="en-GB" sz="2000" dirty="0">
              <a:latin typeface="Arial"/>
              <a:cs typeface="Arial"/>
            </a:endParaRPr>
          </a:p>
          <a:p>
            <a:r>
              <a:rPr lang="en-GB" sz="2000" dirty="0">
                <a:latin typeface="Arial"/>
                <a:cs typeface="Arial"/>
              </a:rPr>
              <a:t>Often supplemented</a:t>
            </a:r>
            <a:r>
              <a:rPr lang="en-GB" sz="2000" spc="5" dirty="0">
                <a:latin typeface="Arial"/>
                <a:cs typeface="Arial"/>
              </a:rPr>
              <a:t> </a:t>
            </a:r>
            <a:r>
              <a:rPr lang="en-GB" sz="2000" dirty="0">
                <a:latin typeface="Arial"/>
                <a:cs typeface="Arial"/>
              </a:rPr>
              <a:t>with</a:t>
            </a:r>
            <a:r>
              <a:rPr lang="en-GB" sz="2000" spc="5" dirty="0">
                <a:latin typeface="Arial"/>
                <a:cs typeface="Arial"/>
              </a:rPr>
              <a:t> </a:t>
            </a:r>
            <a:r>
              <a:rPr lang="en-GB" sz="2000" dirty="0">
                <a:latin typeface="Arial"/>
                <a:cs typeface="Arial"/>
              </a:rPr>
              <a:t>in-depth textual</a:t>
            </a:r>
            <a:r>
              <a:rPr lang="en-GB" sz="2000" spc="5" dirty="0">
                <a:latin typeface="Arial"/>
                <a:cs typeface="Arial"/>
              </a:rPr>
              <a:t> </a:t>
            </a:r>
            <a:r>
              <a:rPr lang="en-GB" sz="2000" dirty="0">
                <a:latin typeface="Arial"/>
                <a:cs typeface="Arial"/>
              </a:rPr>
              <a:t>descriptions of each</a:t>
            </a:r>
            <a:r>
              <a:rPr lang="en-GB" sz="2000" spc="5" dirty="0">
                <a:latin typeface="Arial"/>
                <a:cs typeface="Arial"/>
              </a:rPr>
              <a:t> </a:t>
            </a:r>
            <a:r>
              <a:rPr lang="en-GB" sz="2000" dirty="0">
                <a:latin typeface="Arial"/>
                <a:cs typeface="Arial"/>
              </a:rPr>
              <a:t>use</a:t>
            </a:r>
            <a:r>
              <a:rPr lang="en-GB" sz="2000" spc="5" dirty="0">
                <a:latin typeface="Arial"/>
                <a:cs typeface="Arial"/>
              </a:rPr>
              <a:t> </a:t>
            </a:r>
            <a:r>
              <a:rPr lang="en-GB" sz="2000" spc="-20" dirty="0">
                <a:latin typeface="Arial"/>
                <a:cs typeface="Arial"/>
              </a:rPr>
              <a:t>case</a:t>
            </a:r>
            <a:endParaRPr lang="en-GB" sz="2000" dirty="0">
              <a:latin typeface="Arial"/>
              <a:cs typeface="Arial"/>
            </a:endParaRPr>
          </a:p>
        </p:txBody>
      </p:sp>
    </p:spTree>
    <p:extLst>
      <p:ext uri="{BB962C8B-B14F-4D97-AF65-F5344CB8AC3E}">
        <p14:creationId xmlns:p14="http://schemas.microsoft.com/office/powerpoint/2010/main" val="51372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1A6A-9F6B-41EA-86CF-35E6FCC593D3}"/>
              </a:ext>
            </a:extLst>
          </p:cNvPr>
          <p:cNvSpPr>
            <a:spLocks noGrp="1"/>
          </p:cNvSpPr>
          <p:nvPr>
            <p:ph type="title"/>
          </p:nvPr>
        </p:nvSpPr>
        <p:spPr/>
        <p:txBody>
          <a:bodyPr/>
          <a:lstStyle/>
          <a:p>
            <a:r>
              <a:rPr lang="en-GB" dirty="0"/>
              <a:t>Mid-term survey results</a:t>
            </a:r>
          </a:p>
        </p:txBody>
      </p:sp>
      <p:sp>
        <p:nvSpPr>
          <p:cNvPr id="3" name="Content Placeholder 2">
            <a:extLst>
              <a:ext uri="{FF2B5EF4-FFF2-40B4-BE49-F238E27FC236}">
                <a16:creationId xmlns:a16="http://schemas.microsoft.com/office/drawing/2014/main" id="{A0C7EB2A-CE40-4BCD-99CD-6F6067B8E99F}"/>
              </a:ext>
            </a:extLst>
          </p:cNvPr>
          <p:cNvSpPr>
            <a:spLocks noGrp="1"/>
          </p:cNvSpPr>
          <p:nvPr>
            <p:ph idx="1"/>
          </p:nvPr>
        </p:nvSpPr>
        <p:spPr/>
        <p:txBody>
          <a:bodyPr/>
          <a:lstStyle/>
          <a:p>
            <a:br>
              <a:rPr lang="en-GB" dirty="0"/>
            </a:br>
            <a:endParaRPr lang="en-GB" dirty="0"/>
          </a:p>
        </p:txBody>
      </p:sp>
    </p:spTree>
    <p:extLst>
      <p:ext uri="{BB962C8B-B14F-4D97-AF65-F5344CB8AC3E}">
        <p14:creationId xmlns:p14="http://schemas.microsoft.com/office/powerpoint/2010/main" val="3400480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C4893-7CEC-469B-A732-C703D8FAC56A}"/>
              </a:ext>
            </a:extLst>
          </p:cNvPr>
          <p:cNvSpPr>
            <a:spLocks noGrp="1"/>
          </p:cNvSpPr>
          <p:nvPr>
            <p:ph type="title"/>
          </p:nvPr>
        </p:nvSpPr>
        <p:spPr/>
        <p:txBody>
          <a:bodyPr/>
          <a:lstStyle/>
          <a:p>
            <a:r>
              <a:rPr lang="en-GB" dirty="0"/>
              <a:t>Use</a:t>
            </a:r>
            <a:r>
              <a:rPr lang="en-GB" spc="-35" dirty="0"/>
              <a:t> </a:t>
            </a:r>
            <a:r>
              <a:rPr lang="en-GB" dirty="0"/>
              <a:t>Case</a:t>
            </a:r>
            <a:r>
              <a:rPr lang="en-GB" spc="-20" dirty="0"/>
              <a:t> </a:t>
            </a:r>
            <a:r>
              <a:rPr lang="en-GB" dirty="0"/>
              <a:t>Diagrams:</a:t>
            </a:r>
            <a:r>
              <a:rPr lang="en-GB" spc="-20" dirty="0"/>
              <a:t> </a:t>
            </a:r>
            <a:r>
              <a:rPr lang="en-GB" dirty="0"/>
              <a:t>a</a:t>
            </a:r>
            <a:r>
              <a:rPr lang="en-GB" spc="-20" dirty="0"/>
              <a:t> </a:t>
            </a:r>
            <a:r>
              <a:rPr lang="en-GB" spc="-10" dirty="0"/>
              <a:t>generic</a:t>
            </a:r>
            <a:r>
              <a:rPr lang="en-GB" dirty="0"/>
              <a:t>	</a:t>
            </a:r>
            <a:r>
              <a:rPr lang="en-GB" spc="-10" dirty="0"/>
              <a:t>example</a:t>
            </a:r>
            <a:endParaRPr lang="en-GB" dirty="0"/>
          </a:p>
        </p:txBody>
      </p:sp>
      <p:sp>
        <p:nvSpPr>
          <p:cNvPr id="3" name="Content Placeholder 2">
            <a:extLst>
              <a:ext uri="{FF2B5EF4-FFF2-40B4-BE49-F238E27FC236}">
                <a16:creationId xmlns:a16="http://schemas.microsoft.com/office/drawing/2014/main" id="{1068EC2A-17B9-4997-8054-7DAA995E9DA6}"/>
              </a:ext>
            </a:extLst>
          </p:cNvPr>
          <p:cNvSpPr>
            <a:spLocks noGrp="1"/>
          </p:cNvSpPr>
          <p:nvPr>
            <p:ph idx="1"/>
          </p:nvPr>
        </p:nvSpPr>
        <p:spPr/>
        <p:txBody>
          <a:bodyPr/>
          <a:lstStyle/>
          <a:p>
            <a:endParaRPr lang="en-GB"/>
          </a:p>
        </p:txBody>
      </p:sp>
      <p:grpSp>
        <p:nvGrpSpPr>
          <p:cNvPr id="21" name="Group 20">
            <a:extLst>
              <a:ext uri="{FF2B5EF4-FFF2-40B4-BE49-F238E27FC236}">
                <a16:creationId xmlns:a16="http://schemas.microsoft.com/office/drawing/2014/main" id="{D3FDE6E3-9E98-48BE-B8A1-70B40C300F03}"/>
              </a:ext>
            </a:extLst>
          </p:cNvPr>
          <p:cNvGrpSpPr/>
          <p:nvPr/>
        </p:nvGrpSpPr>
        <p:grpSpPr>
          <a:xfrm>
            <a:off x="3143076" y="1434268"/>
            <a:ext cx="7731940" cy="5264558"/>
            <a:chOff x="4104004" y="2087905"/>
            <a:chExt cx="8783993" cy="5980885"/>
          </a:xfrm>
        </p:grpSpPr>
        <p:sp>
          <p:nvSpPr>
            <p:cNvPr id="4" name="object 3">
              <a:extLst>
                <a:ext uri="{FF2B5EF4-FFF2-40B4-BE49-F238E27FC236}">
                  <a16:creationId xmlns:a16="http://schemas.microsoft.com/office/drawing/2014/main" id="{AB7DF735-F5B5-4476-AD73-E14336FBC593}"/>
                </a:ext>
              </a:extLst>
            </p:cNvPr>
            <p:cNvSpPr/>
            <p:nvPr/>
          </p:nvSpPr>
          <p:spPr>
            <a:xfrm>
              <a:off x="7416000" y="2807995"/>
              <a:ext cx="2160905" cy="1080770"/>
            </a:xfrm>
            <a:custGeom>
              <a:avLst/>
              <a:gdLst/>
              <a:ahLst/>
              <a:cxnLst/>
              <a:rect l="l" t="t" r="r" b="b"/>
              <a:pathLst>
                <a:path w="2160904" h="1080770">
                  <a:moveTo>
                    <a:pt x="2160358" y="540359"/>
                  </a:moveTo>
                  <a:lnTo>
                    <a:pt x="2156214" y="587538"/>
                  </a:lnTo>
                  <a:lnTo>
                    <a:pt x="2143879" y="634205"/>
                  </a:lnTo>
                  <a:lnTo>
                    <a:pt x="2123505" y="680089"/>
                  </a:lnTo>
                  <a:lnTo>
                    <a:pt x="2095240" y="724923"/>
                  </a:lnTo>
                  <a:lnTo>
                    <a:pt x="2059236" y="768437"/>
                  </a:lnTo>
                  <a:lnTo>
                    <a:pt x="2015642" y="810361"/>
                  </a:lnTo>
                  <a:lnTo>
                    <a:pt x="1982555" y="837192"/>
                  </a:lnTo>
                  <a:lnTo>
                    <a:pt x="1946489" y="862931"/>
                  </a:lnTo>
                  <a:lnTo>
                    <a:pt x="1907561" y="887523"/>
                  </a:lnTo>
                  <a:lnTo>
                    <a:pt x="1865885" y="910914"/>
                  </a:lnTo>
                  <a:lnTo>
                    <a:pt x="1821579" y="933052"/>
                  </a:lnTo>
                  <a:lnTo>
                    <a:pt x="1774757" y="953883"/>
                  </a:lnTo>
                  <a:lnTo>
                    <a:pt x="1725535" y="973354"/>
                  </a:lnTo>
                  <a:lnTo>
                    <a:pt x="1674029" y="991410"/>
                  </a:lnTo>
                  <a:lnTo>
                    <a:pt x="1620354" y="1007999"/>
                  </a:lnTo>
                  <a:lnTo>
                    <a:pt x="1575045" y="1020395"/>
                  </a:lnTo>
                  <a:lnTo>
                    <a:pt x="1528716" y="1031658"/>
                  </a:lnTo>
                  <a:lnTo>
                    <a:pt x="1481457" y="1041776"/>
                  </a:lnTo>
                  <a:lnTo>
                    <a:pt x="1433353" y="1050740"/>
                  </a:lnTo>
                  <a:lnTo>
                    <a:pt x="1384494" y="1058541"/>
                  </a:lnTo>
                  <a:lnTo>
                    <a:pt x="1334965" y="1065168"/>
                  </a:lnTo>
                  <a:lnTo>
                    <a:pt x="1284856" y="1070613"/>
                  </a:lnTo>
                  <a:lnTo>
                    <a:pt x="1234254" y="1074864"/>
                  </a:lnTo>
                  <a:lnTo>
                    <a:pt x="1183246"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9"/>
                  </a:lnTo>
                  <a:lnTo>
                    <a:pt x="486329" y="991410"/>
                  </a:lnTo>
                  <a:lnTo>
                    <a:pt x="434823" y="973354"/>
                  </a:lnTo>
                  <a:lnTo>
                    <a:pt x="385601" y="953883"/>
                  </a:lnTo>
                  <a:lnTo>
                    <a:pt x="338779" y="933052"/>
                  </a:lnTo>
                  <a:lnTo>
                    <a:pt x="294473" y="910914"/>
                  </a:lnTo>
                  <a:lnTo>
                    <a:pt x="252797" y="887523"/>
                  </a:lnTo>
                  <a:lnTo>
                    <a:pt x="213869" y="862931"/>
                  </a:lnTo>
                  <a:lnTo>
                    <a:pt x="177803" y="837192"/>
                  </a:lnTo>
                  <a:lnTo>
                    <a:pt x="144716" y="810361"/>
                  </a:lnTo>
                  <a:lnTo>
                    <a:pt x="101122" y="768437"/>
                  </a:lnTo>
                  <a:lnTo>
                    <a:pt x="65118" y="724923"/>
                  </a:lnTo>
                  <a:lnTo>
                    <a:pt x="36853" y="680089"/>
                  </a:lnTo>
                  <a:lnTo>
                    <a:pt x="16479" y="634205"/>
                  </a:lnTo>
                  <a:lnTo>
                    <a:pt x="4144" y="587538"/>
                  </a:lnTo>
                  <a:lnTo>
                    <a:pt x="0" y="540359"/>
                  </a:lnTo>
                  <a:lnTo>
                    <a:pt x="4144" y="493035"/>
                  </a:lnTo>
                  <a:lnTo>
                    <a:pt x="16479" y="446269"/>
                  </a:lnTo>
                  <a:lnTo>
                    <a:pt x="36853" y="400323"/>
                  </a:lnTo>
                  <a:lnTo>
                    <a:pt x="65118" y="355456"/>
                  </a:lnTo>
                  <a:lnTo>
                    <a:pt x="101122" y="311928"/>
                  </a:lnTo>
                  <a:lnTo>
                    <a:pt x="144716" y="270002"/>
                  </a:lnTo>
                  <a:lnTo>
                    <a:pt x="177803" y="243171"/>
                  </a:lnTo>
                  <a:lnTo>
                    <a:pt x="213869" y="217433"/>
                  </a:lnTo>
                  <a:lnTo>
                    <a:pt x="252797" y="192843"/>
                  </a:lnTo>
                  <a:lnTo>
                    <a:pt x="294473" y="169453"/>
                  </a:lnTo>
                  <a:lnTo>
                    <a:pt x="338779" y="147315"/>
                  </a:lnTo>
                  <a:lnTo>
                    <a:pt x="385601" y="126485"/>
                  </a:lnTo>
                  <a:lnTo>
                    <a:pt x="434823" y="107014"/>
                  </a:lnTo>
                  <a:lnTo>
                    <a:pt x="486329" y="88956"/>
                  </a:lnTo>
                  <a:lnTo>
                    <a:pt x="540003" y="72364"/>
                  </a:lnTo>
                  <a:lnTo>
                    <a:pt x="585313" y="59967"/>
                  </a:lnTo>
                  <a:lnTo>
                    <a:pt x="631642" y="48705"/>
                  </a:lnTo>
                  <a:lnTo>
                    <a:pt x="678901" y="38586"/>
                  </a:lnTo>
                  <a:lnTo>
                    <a:pt x="727005" y="29622"/>
                  </a:lnTo>
                  <a:lnTo>
                    <a:pt x="775864" y="21821"/>
                  </a:lnTo>
                  <a:lnTo>
                    <a:pt x="825392" y="15194"/>
                  </a:lnTo>
                  <a:lnTo>
                    <a:pt x="875501" y="9750"/>
                  </a:lnTo>
                  <a:lnTo>
                    <a:pt x="926104" y="5499"/>
                  </a:lnTo>
                  <a:lnTo>
                    <a:pt x="977112" y="2450"/>
                  </a:lnTo>
                  <a:lnTo>
                    <a:pt x="1028438" y="614"/>
                  </a:lnTo>
                  <a:lnTo>
                    <a:pt x="1079995" y="0"/>
                  </a:lnTo>
                  <a:lnTo>
                    <a:pt x="1131643" y="614"/>
                  </a:lnTo>
                  <a:lnTo>
                    <a:pt x="1183044" y="2450"/>
                  </a:lnTo>
                  <a:lnTo>
                    <a:pt x="1234112" y="5499"/>
                  </a:lnTo>
                  <a:lnTo>
                    <a:pt x="1284762" y="9750"/>
                  </a:lnTo>
                  <a:lnTo>
                    <a:pt x="1334906" y="15194"/>
                  </a:lnTo>
                  <a:lnTo>
                    <a:pt x="1384459" y="21821"/>
                  </a:lnTo>
                  <a:lnTo>
                    <a:pt x="1433335" y="29622"/>
                  </a:lnTo>
                  <a:lnTo>
                    <a:pt x="1481449" y="38586"/>
                  </a:lnTo>
                  <a:lnTo>
                    <a:pt x="1528714" y="48705"/>
                  </a:lnTo>
                  <a:lnTo>
                    <a:pt x="1575045" y="59967"/>
                  </a:lnTo>
                  <a:lnTo>
                    <a:pt x="1620354" y="72364"/>
                  </a:lnTo>
                  <a:lnTo>
                    <a:pt x="1674029" y="88956"/>
                  </a:lnTo>
                  <a:lnTo>
                    <a:pt x="1725535" y="107014"/>
                  </a:lnTo>
                  <a:lnTo>
                    <a:pt x="1774757" y="126485"/>
                  </a:lnTo>
                  <a:lnTo>
                    <a:pt x="1821579" y="147315"/>
                  </a:lnTo>
                  <a:lnTo>
                    <a:pt x="1865885" y="169453"/>
                  </a:lnTo>
                  <a:lnTo>
                    <a:pt x="1907561" y="192843"/>
                  </a:lnTo>
                  <a:lnTo>
                    <a:pt x="1946489" y="217433"/>
                  </a:lnTo>
                  <a:lnTo>
                    <a:pt x="1982555" y="243171"/>
                  </a:lnTo>
                  <a:lnTo>
                    <a:pt x="2015642" y="270002"/>
                  </a:lnTo>
                  <a:lnTo>
                    <a:pt x="2059236" y="311927"/>
                  </a:lnTo>
                  <a:lnTo>
                    <a:pt x="2095240" y="355442"/>
                  </a:lnTo>
                  <a:lnTo>
                    <a:pt x="2123505" y="400278"/>
                  </a:lnTo>
                  <a:lnTo>
                    <a:pt x="2143879" y="446164"/>
                  </a:lnTo>
                  <a:lnTo>
                    <a:pt x="2156214" y="492829"/>
                  </a:lnTo>
                  <a:lnTo>
                    <a:pt x="2160358" y="540004"/>
                  </a:lnTo>
                  <a:lnTo>
                    <a:pt x="2160358" y="540359"/>
                  </a:lnTo>
                  <a:close/>
                </a:path>
              </a:pathLst>
            </a:custGeom>
            <a:ln w="38159">
              <a:solidFill>
                <a:srgbClr val="000000"/>
              </a:solidFill>
            </a:ln>
          </p:spPr>
          <p:txBody>
            <a:bodyPr wrap="square" lIns="0" tIns="0" rIns="0" bIns="0" rtlCol="0"/>
            <a:lstStyle/>
            <a:p>
              <a:endParaRPr/>
            </a:p>
          </p:txBody>
        </p:sp>
        <p:sp>
          <p:nvSpPr>
            <p:cNvPr id="5" name="object 4">
              <a:extLst>
                <a:ext uri="{FF2B5EF4-FFF2-40B4-BE49-F238E27FC236}">
                  <a16:creationId xmlns:a16="http://schemas.microsoft.com/office/drawing/2014/main" id="{EF837C71-2CA3-4B0E-870B-B28BCFCB5197}"/>
                </a:ext>
              </a:extLst>
            </p:cNvPr>
            <p:cNvSpPr txBox="1"/>
            <p:nvPr/>
          </p:nvSpPr>
          <p:spPr>
            <a:xfrm>
              <a:off x="7911986" y="3186264"/>
              <a:ext cx="1168400" cy="29972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Use</a:t>
              </a:r>
              <a:r>
                <a:rPr sz="1600" spc="-20" dirty="0">
                  <a:latin typeface="Arial"/>
                  <a:cs typeface="Arial"/>
                </a:rPr>
                <a:t> </a:t>
              </a:r>
              <a:r>
                <a:rPr sz="1600" dirty="0">
                  <a:latin typeface="Arial"/>
                  <a:cs typeface="Arial"/>
                </a:rPr>
                <a:t>case</a:t>
              </a:r>
              <a:r>
                <a:rPr sz="1600" spc="-10" dirty="0">
                  <a:latin typeface="Arial"/>
                  <a:cs typeface="Arial"/>
                </a:rPr>
                <a:t> </a:t>
              </a:r>
              <a:r>
                <a:rPr sz="1600" spc="-50" dirty="0">
                  <a:latin typeface="Arial"/>
                  <a:cs typeface="Arial"/>
                </a:rPr>
                <a:t>1</a:t>
              </a:r>
              <a:endParaRPr sz="1600" dirty="0">
                <a:latin typeface="Arial"/>
                <a:cs typeface="Arial"/>
              </a:endParaRPr>
            </a:p>
          </p:txBody>
        </p:sp>
        <p:sp>
          <p:nvSpPr>
            <p:cNvPr id="6" name="object 5">
              <a:extLst>
                <a:ext uri="{FF2B5EF4-FFF2-40B4-BE49-F238E27FC236}">
                  <a16:creationId xmlns:a16="http://schemas.microsoft.com/office/drawing/2014/main" id="{6F4A93D5-AD58-4555-A62C-655E80DDD454}"/>
                </a:ext>
              </a:extLst>
            </p:cNvPr>
            <p:cNvSpPr/>
            <p:nvPr/>
          </p:nvSpPr>
          <p:spPr>
            <a:xfrm>
              <a:off x="7487996" y="6263995"/>
              <a:ext cx="2160905" cy="1080770"/>
            </a:xfrm>
            <a:custGeom>
              <a:avLst/>
              <a:gdLst/>
              <a:ahLst/>
              <a:cxnLst/>
              <a:rect l="l" t="t" r="r" b="b"/>
              <a:pathLst>
                <a:path w="2160904" h="1080770">
                  <a:moveTo>
                    <a:pt x="2160358" y="540359"/>
                  </a:moveTo>
                  <a:lnTo>
                    <a:pt x="2156214" y="587534"/>
                  </a:lnTo>
                  <a:lnTo>
                    <a:pt x="2143879" y="634199"/>
                  </a:lnTo>
                  <a:lnTo>
                    <a:pt x="2123505" y="680084"/>
                  </a:lnTo>
                  <a:lnTo>
                    <a:pt x="2095240" y="724920"/>
                  </a:lnTo>
                  <a:lnTo>
                    <a:pt x="2059236" y="768436"/>
                  </a:lnTo>
                  <a:lnTo>
                    <a:pt x="2015642" y="810361"/>
                  </a:lnTo>
                  <a:lnTo>
                    <a:pt x="1982555" y="837192"/>
                  </a:lnTo>
                  <a:lnTo>
                    <a:pt x="1946491" y="862931"/>
                  </a:lnTo>
                  <a:lnTo>
                    <a:pt x="1907564" y="887523"/>
                  </a:lnTo>
                  <a:lnTo>
                    <a:pt x="1865891" y="910914"/>
                  </a:lnTo>
                  <a:lnTo>
                    <a:pt x="1821586" y="933052"/>
                  </a:lnTo>
                  <a:lnTo>
                    <a:pt x="1774766" y="953883"/>
                  </a:lnTo>
                  <a:lnTo>
                    <a:pt x="1725546" y="973354"/>
                  </a:lnTo>
                  <a:lnTo>
                    <a:pt x="1674041" y="991410"/>
                  </a:lnTo>
                  <a:lnTo>
                    <a:pt x="1620367" y="1007999"/>
                  </a:lnTo>
                  <a:lnTo>
                    <a:pt x="1575057" y="1020395"/>
                  </a:lnTo>
                  <a:lnTo>
                    <a:pt x="1528728" y="1031658"/>
                  </a:lnTo>
                  <a:lnTo>
                    <a:pt x="1481467" y="1041776"/>
                  </a:lnTo>
                  <a:lnTo>
                    <a:pt x="1433362" y="1050740"/>
                  </a:lnTo>
                  <a:lnTo>
                    <a:pt x="1384501" y="1058541"/>
                  </a:lnTo>
                  <a:lnTo>
                    <a:pt x="1334971" y="1065168"/>
                  </a:lnTo>
                  <a:lnTo>
                    <a:pt x="1284860" y="1070613"/>
                  </a:lnTo>
                  <a:lnTo>
                    <a:pt x="1234256" y="1074864"/>
                  </a:lnTo>
                  <a:lnTo>
                    <a:pt x="1183247"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9"/>
                  </a:lnTo>
                  <a:lnTo>
                    <a:pt x="486330" y="991410"/>
                  </a:lnTo>
                  <a:lnTo>
                    <a:pt x="434825" y="973354"/>
                  </a:lnTo>
                  <a:lnTo>
                    <a:pt x="385604" y="953883"/>
                  </a:lnTo>
                  <a:lnTo>
                    <a:pt x="338784" y="933052"/>
                  </a:lnTo>
                  <a:lnTo>
                    <a:pt x="294480" y="910914"/>
                  </a:lnTo>
                  <a:lnTo>
                    <a:pt x="252807" y="887523"/>
                  </a:lnTo>
                  <a:lnTo>
                    <a:pt x="213880" y="862931"/>
                  </a:lnTo>
                  <a:lnTo>
                    <a:pt x="177816" y="837192"/>
                  </a:lnTo>
                  <a:lnTo>
                    <a:pt x="144729" y="810361"/>
                  </a:lnTo>
                  <a:lnTo>
                    <a:pt x="101129" y="768436"/>
                  </a:lnTo>
                  <a:lnTo>
                    <a:pt x="65121" y="724920"/>
                  </a:lnTo>
                  <a:lnTo>
                    <a:pt x="36855" y="680084"/>
                  </a:lnTo>
                  <a:lnTo>
                    <a:pt x="16479" y="634199"/>
                  </a:lnTo>
                  <a:lnTo>
                    <a:pt x="4144" y="587534"/>
                  </a:lnTo>
                  <a:lnTo>
                    <a:pt x="0" y="540359"/>
                  </a:lnTo>
                  <a:lnTo>
                    <a:pt x="4144" y="493035"/>
                  </a:lnTo>
                  <a:lnTo>
                    <a:pt x="16479" y="446269"/>
                  </a:lnTo>
                  <a:lnTo>
                    <a:pt x="36855" y="400323"/>
                  </a:lnTo>
                  <a:lnTo>
                    <a:pt x="65121" y="355456"/>
                  </a:lnTo>
                  <a:lnTo>
                    <a:pt x="101129" y="311928"/>
                  </a:lnTo>
                  <a:lnTo>
                    <a:pt x="144729" y="270001"/>
                  </a:lnTo>
                  <a:lnTo>
                    <a:pt x="177816" y="243171"/>
                  </a:lnTo>
                  <a:lnTo>
                    <a:pt x="213880" y="217433"/>
                  </a:lnTo>
                  <a:lnTo>
                    <a:pt x="252807" y="192843"/>
                  </a:lnTo>
                  <a:lnTo>
                    <a:pt x="294480" y="169453"/>
                  </a:lnTo>
                  <a:lnTo>
                    <a:pt x="338784" y="147315"/>
                  </a:lnTo>
                  <a:lnTo>
                    <a:pt x="385604" y="126485"/>
                  </a:lnTo>
                  <a:lnTo>
                    <a:pt x="434825" y="107014"/>
                  </a:lnTo>
                  <a:lnTo>
                    <a:pt x="486330" y="88956"/>
                  </a:lnTo>
                  <a:lnTo>
                    <a:pt x="540003" y="72364"/>
                  </a:lnTo>
                  <a:lnTo>
                    <a:pt x="585313" y="59967"/>
                  </a:lnTo>
                  <a:lnTo>
                    <a:pt x="631644" y="48705"/>
                  </a:lnTo>
                  <a:lnTo>
                    <a:pt x="678909" y="38586"/>
                  </a:lnTo>
                  <a:lnTo>
                    <a:pt x="727023" y="29622"/>
                  </a:lnTo>
                  <a:lnTo>
                    <a:pt x="775899" y="21821"/>
                  </a:lnTo>
                  <a:lnTo>
                    <a:pt x="825452" y="15194"/>
                  </a:lnTo>
                  <a:lnTo>
                    <a:pt x="875596" y="9750"/>
                  </a:lnTo>
                  <a:lnTo>
                    <a:pt x="926245" y="5499"/>
                  </a:lnTo>
                  <a:lnTo>
                    <a:pt x="977314" y="2450"/>
                  </a:lnTo>
                  <a:lnTo>
                    <a:pt x="1028715" y="614"/>
                  </a:lnTo>
                  <a:lnTo>
                    <a:pt x="1080363" y="0"/>
                  </a:lnTo>
                  <a:lnTo>
                    <a:pt x="1131920" y="614"/>
                  </a:lnTo>
                  <a:lnTo>
                    <a:pt x="1183247" y="2450"/>
                  </a:lnTo>
                  <a:lnTo>
                    <a:pt x="1234256" y="5499"/>
                  </a:lnTo>
                  <a:lnTo>
                    <a:pt x="1284860" y="9750"/>
                  </a:lnTo>
                  <a:lnTo>
                    <a:pt x="1334971" y="15194"/>
                  </a:lnTo>
                  <a:lnTo>
                    <a:pt x="1384501" y="21821"/>
                  </a:lnTo>
                  <a:lnTo>
                    <a:pt x="1433362" y="29622"/>
                  </a:lnTo>
                  <a:lnTo>
                    <a:pt x="1481467" y="38586"/>
                  </a:lnTo>
                  <a:lnTo>
                    <a:pt x="1528728" y="48705"/>
                  </a:lnTo>
                  <a:lnTo>
                    <a:pt x="1575057" y="59967"/>
                  </a:lnTo>
                  <a:lnTo>
                    <a:pt x="1620367" y="72364"/>
                  </a:lnTo>
                  <a:lnTo>
                    <a:pt x="1674041" y="88956"/>
                  </a:lnTo>
                  <a:lnTo>
                    <a:pt x="1725546" y="107014"/>
                  </a:lnTo>
                  <a:lnTo>
                    <a:pt x="1774766" y="126485"/>
                  </a:lnTo>
                  <a:lnTo>
                    <a:pt x="1821586" y="147315"/>
                  </a:lnTo>
                  <a:lnTo>
                    <a:pt x="1865891" y="169453"/>
                  </a:lnTo>
                  <a:lnTo>
                    <a:pt x="1907564" y="192843"/>
                  </a:lnTo>
                  <a:lnTo>
                    <a:pt x="1946491" y="217433"/>
                  </a:lnTo>
                  <a:lnTo>
                    <a:pt x="1982555" y="243171"/>
                  </a:lnTo>
                  <a:lnTo>
                    <a:pt x="2015642" y="270001"/>
                  </a:lnTo>
                  <a:lnTo>
                    <a:pt x="2059236" y="311928"/>
                  </a:lnTo>
                  <a:lnTo>
                    <a:pt x="2095240" y="355456"/>
                  </a:lnTo>
                  <a:lnTo>
                    <a:pt x="2123505" y="400323"/>
                  </a:lnTo>
                  <a:lnTo>
                    <a:pt x="2143879" y="446269"/>
                  </a:lnTo>
                  <a:lnTo>
                    <a:pt x="2156214" y="493035"/>
                  </a:lnTo>
                  <a:lnTo>
                    <a:pt x="2160358" y="540359"/>
                  </a:lnTo>
                  <a:close/>
                </a:path>
              </a:pathLst>
            </a:custGeom>
            <a:ln w="3815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22F1CD67-B76F-40DE-8A96-CE38D2921FDB}"/>
                </a:ext>
              </a:extLst>
            </p:cNvPr>
            <p:cNvSpPr txBox="1"/>
            <p:nvPr/>
          </p:nvSpPr>
          <p:spPr>
            <a:xfrm>
              <a:off x="7984337" y="6642265"/>
              <a:ext cx="1167130" cy="29972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Use</a:t>
              </a:r>
              <a:r>
                <a:rPr sz="1600" spc="-20" dirty="0">
                  <a:latin typeface="Arial"/>
                  <a:cs typeface="Arial"/>
                </a:rPr>
                <a:t> </a:t>
              </a:r>
              <a:r>
                <a:rPr sz="1600" dirty="0">
                  <a:latin typeface="Arial"/>
                  <a:cs typeface="Arial"/>
                </a:rPr>
                <a:t>case</a:t>
              </a:r>
              <a:r>
                <a:rPr sz="1600" spc="-15" dirty="0">
                  <a:latin typeface="Arial"/>
                  <a:cs typeface="Arial"/>
                </a:rPr>
                <a:t> </a:t>
              </a:r>
              <a:r>
                <a:rPr sz="1600" spc="-50" dirty="0">
                  <a:latin typeface="Arial"/>
                  <a:cs typeface="Arial"/>
                </a:rPr>
                <a:t>3</a:t>
              </a:r>
              <a:endParaRPr sz="1600" dirty="0">
                <a:latin typeface="Arial"/>
                <a:cs typeface="Arial"/>
              </a:endParaRPr>
            </a:p>
          </p:txBody>
        </p:sp>
        <p:sp>
          <p:nvSpPr>
            <p:cNvPr id="8" name="object 7">
              <a:extLst>
                <a:ext uri="{FF2B5EF4-FFF2-40B4-BE49-F238E27FC236}">
                  <a16:creationId xmlns:a16="http://schemas.microsoft.com/office/drawing/2014/main" id="{317437A7-B81D-4B30-A6CF-BA4A9550E968}"/>
                </a:ext>
              </a:extLst>
            </p:cNvPr>
            <p:cNvSpPr/>
            <p:nvPr/>
          </p:nvSpPr>
          <p:spPr>
            <a:xfrm>
              <a:off x="7416000" y="4535995"/>
              <a:ext cx="2160905" cy="1080770"/>
            </a:xfrm>
            <a:custGeom>
              <a:avLst/>
              <a:gdLst/>
              <a:ahLst/>
              <a:cxnLst/>
              <a:rect l="l" t="t" r="r" b="b"/>
              <a:pathLst>
                <a:path w="2160904" h="1080770">
                  <a:moveTo>
                    <a:pt x="2160358" y="540359"/>
                  </a:moveTo>
                  <a:lnTo>
                    <a:pt x="2156214" y="587538"/>
                  </a:lnTo>
                  <a:lnTo>
                    <a:pt x="2143879" y="634205"/>
                  </a:lnTo>
                  <a:lnTo>
                    <a:pt x="2123505" y="680089"/>
                  </a:lnTo>
                  <a:lnTo>
                    <a:pt x="2095240" y="724923"/>
                  </a:lnTo>
                  <a:lnTo>
                    <a:pt x="2059236" y="768437"/>
                  </a:lnTo>
                  <a:lnTo>
                    <a:pt x="2015642" y="810361"/>
                  </a:lnTo>
                  <a:lnTo>
                    <a:pt x="1982555" y="837192"/>
                  </a:lnTo>
                  <a:lnTo>
                    <a:pt x="1946489" y="862931"/>
                  </a:lnTo>
                  <a:lnTo>
                    <a:pt x="1907561" y="887523"/>
                  </a:lnTo>
                  <a:lnTo>
                    <a:pt x="1865885" y="910914"/>
                  </a:lnTo>
                  <a:lnTo>
                    <a:pt x="1821579" y="933052"/>
                  </a:lnTo>
                  <a:lnTo>
                    <a:pt x="1774757" y="953883"/>
                  </a:lnTo>
                  <a:lnTo>
                    <a:pt x="1725535" y="973354"/>
                  </a:lnTo>
                  <a:lnTo>
                    <a:pt x="1674029" y="991410"/>
                  </a:lnTo>
                  <a:lnTo>
                    <a:pt x="1620354" y="1007999"/>
                  </a:lnTo>
                  <a:lnTo>
                    <a:pt x="1575045" y="1020395"/>
                  </a:lnTo>
                  <a:lnTo>
                    <a:pt x="1528716" y="1031658"/>
                  </a:lnTo>
                  <a:lnTo>
                    <a:pt x="1481457" y="1041776"/>
                  </a:lnTo>
                  <a:lnTo>
                    <a:pt x="1433353" y="1050740"/>
                  </a:lnTo>
                  <a:lnTo>
                    <a:pt x="1384494" y="1058541"/>
                  </a:lnTo>
                  <a:lnTo>
                    <a:pt x="1334965" y="1065168"/>
                  </a:lnTo>
                  <a:lnTo>
                    <a:pt x="1284856" y="1070613"/>
                  </a:lnTo>
                  <a:lnTo>
                    <a:pt x="1234254" y="1074864"/>
                  </a:lnTo>
                  <a:lnTo>
                    <a:pt x="1183246"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9"/>
                  </a:lnTo>
                  <a:lnTo>
                    <a:pt x="486329" y="991410"/>
                  </a:lnTo>
                  <a:lnTo>
                    <a:pt x="434823" y="973354"/>
                  </a:lnTo>
                  <a:lnTo>
                    <a:pt x="385601" y="953883"/>
                  </a:lnTo>
                  <a:lnTo>
                    <a:pt x="338779" y="933052"/>
                  </a:lnTo>
                  <a:lnTo>
                    <a:pt x="294473" y="910914"/>
                  </a:lnTo>
                  <a:lnTo>
                    <a:pt x="252797" y="887523"/>
                  </a:lnTo>
                  <a:lnTo>
                    <a:pt x="213869" y="862931"/>
                  </a:lnTo>
                  <a:lnTo>
                    <a:pt x="177803" y="837192"/>
                  </a:lnTo>
                  <a:lnTo>
                    <a:pt x="144716" y="810361"/>
                  </a:lnTo>
                  <a:lnTo>
                    <a:pt x="101122" y="768437"/>
                  </a:lnTo>
                  <a:lnTo>
                    <a:pt x="65118" y="724923"/>
                  </a:lnTo>
                  <a:lnTo>
                    <a:pt x="36853" y="680089"/>
                  </a:lnTo>
                  <a:lnTo>
                    <a:pt x="16479" y="634205"/>
                  </a:lnTo>
                  <a:lnTo>
                    <a:pt x="4144" y="587538"/>
                  </a:lnTo>
                  <a:lnTo>
                    <a:pt x="0" y="540359"/>
                  </a:lnTo>
                  <a:lnTo>
                    <a:pt x="4144" y="493035"/>
                  </a:lnTo>
                  <a:lnTo>
                    <a:pt x="16479" y="446269"/>
                  </a:lnTo>
                  <a:lnTo>
                    <a:pt x="36853" y="400323"/>
                  </a:lnTo>
                  <a:lnTo>
                    <a:pt x="65118" y="355456"/>
                  </a:lnTo>
                  <a:lnTo>
                    <a:pt x="101122" y="311928"/>
                  </a:lnTo>
                  <a:lnTo>
                    <a:pt x="144716" y="270001"/>
                  </a:lnTo>
                  <a:lnTo>
                    <a:pt x="177803" y="243171"/>
                  </a:lnTo>
                  <a:lnTo>
                    <a:pt x="213869" y="217433"/>
                  </a:lnTo>
                  <a:lnTo>
                    <a:pt x="252797" y="192843"/>
                  </a:lnTo>
                  <a:lnTo>
                    <a:pt x="294473" y="169453"/>
                  </a:lnTo>
                  <a:lnTo>
                    <a:pt x="338779" y="147315"/>
                  </a:lnTo>
                  <a:lnTo>
                    <a:pt x="385601" y="126485"/>
                  </a:lnTo>
                  <a:lnTo>
                    <a:pt x="434823" y="107014"/>
                  </a:lnTo>
                  <a:lnTo>
                    <a:pt x="486329" y="88956"/>
                  </a:lnTo>
                  <a:lnTo>
                    <a:pt x="540003" y="72364"/>
                  </a:lnTo>
                  <a:lnTo>
                    <a:pt x="585313" y="59967"/>
                  </a:lnTo>
                  <a:lnTo>
                    <a:pt x="631642" y="48705"/>
                  </a:lnTo>
                  <a:lnTo>
                    <a:pt x="678901" y="38586"/>
                  </a:lnTo>
                  <a:lnTo>
                    <a:pt x="727005" y="29622"/>
                  </a:lnTo>
                  <a:lnTo>
                    <a:pt x="775864" y="21821"/>
                  </a:lnTo>
                  <a:lnTo>
                    <a:pt x="825392" y="15194"/>
                  </a:lnTo>
                  <a:lnTo>
                    <a:pt x="875501" y="9750"/>
                  </a:lnTo>
                  <a:lnTo>
                    <a:pt x="926104" y="5499"/>
                  </a:lnTo>
                  <a:lnTo>
                    <a:pt x="977112" y="2450"/>
                  </a:lnTo>
                  <a:lnTo>
                    <a:pt x="1028438" y="614"/>
                  </a:lnTo>
                  <a:lnTo>
                    <a:pt x="1079995" y="0"/>
                  </a:lnTo>
                  <a:lnTo>
                    <a:pt x="1131643" y="614"/>
                  </a:lnTo>
                  <a:lnTo>
                    <a:pt x="1183044" y="2450"/>
                  </a:lnTo>
                  <a:lnTo>
                    <a:pt x="1234112" y="5499"/>
                  </a:lnTo>
                  <a:lnTo>
                    <a:pt x="1284762" y="9750"/>
                  </a:lnTo>
                  <a:lnTo>
                    <a:pt x="1334906" y="15194"/>
                  </a:lnTo>
                  <a:lnTo>
                    <a:pt x="1384459" y="21821"/>
                  </a:lnTo>
                  <a:lnTo>
                    <a:pt x="1433335" y="29622"/>
                  </a:lnTo>
                  <a:lnTo>
                    <a:pt x="1481449" y="38586"/>
                  </a:lnTo>
                  <a:lnTo>
                    <a:pt x="1528714" y="48705"/>
                  </a:lnTo>
                  <a:lnTo>
                    <a:pt x="1575045" y="59967"/>
                  </a:lnTo>
                  <a:lnTo>
                    <a:pt x="1620354" y="72364"/>
                  </a:lnTo>
                  <a:lnTo>
                    <a:pt x="1674029" y="88956"/>
                  </a:lnTo>
                  <a:lnTo>
                    <a:pt x="1725535" y="107014"/>
                  </a:lnTo>
                  <a:lnTo>
                    <a:pt x="1774757" y="126485"/>
                  </a:lnTo>
                  <a:lnTo>
                    <a:pt x="1821579" y="147315"/>
                  </a:lnTo>
                  <a:lnTo>
                    <a:pt x="1865885" y="169453"/>
                  </a:lnTo>
                  <a:lnTo>
                    <a:pt x="1907561" y="192843"/>
                  </a:lnTo>
                  <a:lnTo>
                    <a:pt x="1946489" y="217433"/>
                  </a:lnTo>
                  <a:lnTo>
                    <a:pt x="1982555" y="243171"/>
                  </a:lnTo>
                  <a:lnTo>
                    <a:pt x="2015642" y="270001"/>
                  </a:lnTo>
                  <a:lnTo>
                    <a:pt x="2059236" y="311928"/>
                  </a:lnTo>
                  <a:lnTo>
                    <a:pt x="2095240" y="355456"/>
                  </a:lnTo>
                  <a:lnTo>
                    <a:pt x="2123505" y="400323"/>
                  </a:lnTo>
                  <a:lnTo>
                    <a:pt x="2143879" y="446269"/>
                  </a:lnTo>
                  <a:lnTo>
                    <a:pt x="2156214" y="493035"/>
                  </a:lnTo>
                  <a:lnTo>
                    <a:pt x="2160358" y="540359"/>
                  </a:lnTo>
                  <a:close/>
                </a:path>
              </a:pathLst>
            </a:custGeom>
            <a:ln w="3815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35D34884-823A-4F70-AA09-F7C09421502C}"/>
                </a:ext>
              </a:extLst>
            </p:cNvPr>
            <p:cNvSpPr txBox="1"/>
            <p:nvPr/>
          </p:nvSpPr>
          <p:spPr>
            <a:xfrm>
              <a:off x="7911986" y="4913541"/>
              <a:ext cx="1168400" cy="29972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Use</a:t>
              </a:r>
              <a:r>
                <a:rPr sz="1600" spc="-20" dirty="0">
                  <a:latin typeface="Arial"/>
                  <a:cs typeface="Arial"/>
                </a:rPr>
                <a:t> </a:t>
              </a:r>
              <a:r>
                <a:rPr sz="1600" dirty="0">
                  <a:latin typeface="Arial"/>
                  <a:cs typeface="Arial"/>
                </a:rPr>
                <a:t>case</a:t>
              </a:r>
              <a:r>
                <a:rPr sz="1600" spc="-10" dirty="0">
                  <a:latin typeface="Arial"/>
                  <a:cs typeface="Arial"/>
                </a:rPr>
                <a:t> </a:t>
              </a:r>
              <a:r>
                <a:rPr sz="1600" spc="-50" dirty="0">
                  <a:latin typeface="Arial"/>
                  <a:cs typeface="Arial"/>
                </a:rPr>
                <a:t>2</a:t>
              </a:r>
              <a:endParaRPr sz="1600" dirty="0">
                <a:latin typeface="Arial"/>
                <a:cs typeface="Arial"/>
              </a:endParaRPr>
            </a:p>
          </p:txBody>
        </p:sp>
        <p:sp>
          <p:nvSpPr>
            <p:cNvPr id="10" name="object 9">
              <a:extLst>
                <a:ext uri="{FF2B5EF4-FFF2-40B4-BE49-F238E27FC236}">
                  <a16:creationId xmlns:a16="http://schemas.microsoft.com/office/drawing/2014/main" id="{E1570DF1-9FE8-4942-8187-49D31CBE9D99}"/>
                </a:ext>
              </a:extLst>
            </p:cNvPr>
            <p:cNvSpPr/>
            <p:nvPr/>
          </p:nvSpPr>
          <p:spPr>
            <a:xfrm>
              <a:off x="6912000" y="2519997"/>
              <a:ext cx="3240405" cy="5112385"/>
            </a:xfrm>
            <a:custGeom>
              <a:avLst/>
              <a:gdLst/>
              <a:ahLst/>
              <a:cxnLst/>
              <a:rect l="l" t="t" r="r" b="b"/>
              <a:pathLst>
                <a:path w="3240404" h="5112384">
                  <a:moveTo>
                    <a:pt x="1619999" y="5112004"/>
                  </a:moveTo>
                  <a:lnTo>
                    <a:pt x="0" y="5112004"/>
                  </a:lnTo>
                  <a:lnTo>
                    <a:pt x="0" y="0"/>
                  </a:lnTo>
                  <a:lnTo>
                    <a:pt x="3239998" y="0"/>
                  </a:lnTo>
                  <a:lnTo>
                    <a:pt x="3239998" y="5112004"/>
                  </a:lnTo>
                  <a:lnTo>
                    <a:pt x="1619999" y="5112004"/>
                  </a:lnTo>
                  <a:close/>
                </a:path>
              </a:pathLst>
            </a:custGeom>
            <a:ln w="38159">
              <a:solidFill>
                <a:srgbClr val="999999"/>
              </a:solidFill>
            </a:ln>
          </p:spPr>
          <p:txBody>
            <a:bodyPr wrap="square" lIns="0" tIns="0" rIns="0" bIns="0" rtlCol="0"/>
            <a:lstStyle/>
            <a:p>
              <a:endParaRPr/>
            </a:p>
          </p:txBody>
        </p:sp>
        <p:sp>
          <p:nvSpPr>
            <p:cNvPr id="11" name="object 10">
              <a:extLst>
                <a:ext uri="{FF2B5EF4-FFF2-40B4-BE49-F238E27FC236}">
                  <a16:creationId xmlns:a16="http://schemas.microsoft.com/office/drawing/2014/main" id="{85C6B11D-BCEB-475E-A172-6CEB94EB3896}"/>
                </a:ext>
              </a:extLst>
            </p:cNvPr>
            <p:cNvSpPr txBox="1"/>
            <p:nvPr/>
          </p:nvSpPr>
          <p:spPr>
            <a:xfrm>
              <a:off x="7475296" y="2087905"/>
              <a:ext cx="2294255" cy="364224"/>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7F7F7F"/>
                  </a:solidFill>
                  <a:latin typeface="Arial"/>
                  <a:cs typeface="Arial"/>
                </a:rPr>
                <a:t>Generic</a:t>
              </a:r>
              <a:r>
                <a:rPr sz="2000" b="1" spc="-25" dirty="0">
                  <a:solidFill>
                    <a:srgbClr val="7F7F7F"/>
                  </a:solidFill>
                  <a:latin typeface="Arial"/>
                  <a:cs typeface="Arial"/>
                </a:rPr>
                <a:t> </a:t>
              </a:r>
              <a:r>
                <a:rPr sz="2000" b="1" spc="-10" dirty="0">
                  <a:solidFill>
                    <a:srgbClr val="7F7F7F"/>
                  </a:solidFill>
                  <a:latin typeface="Arial"/>
                  <a:cs typeface="Arial"/>
                </a:rPr>
                <a:t>system</a:t>
              </a:r>
              <a:endParaRPr sz="2000" dirty="0">
                <a:latin typeface="Arial"/>
                <a:cs typeface="Arial"/>
              </a:endParaRPr>
            </a:p>
          </p:txBody>
        </p:sp>
        <p:pic>
          <p:nvPicPr>
            <p:cNvPr id="12" name="object 11">
              <a:extLst>
                <a:ext uri="{FF2B5EF4-FFF2-40B4-BE49-F238E27FC236}">
                  <a16:creationId xmlns:a16="http://schemas.microsoft.com/office/drawing/2014/main" id="{86027B4B-1414-4D68-965B-A434B13B9F71}"/>
                </a:ext>
              </a:extLst>
            </p:cNvPr>
            <p:cNvPicPr/>
            <p:nvPr/>
          </p:nvPicPr>
          <p:blipFill>
            <a:blip r:embed="rId2" cstate="print"/>
            <a:stretch>
              <a:fillRect/>
            </a:stretch>
          </p:blipFill>
          <p:spPr>
            <a:xfrm>
              <a:off x="4104004" y="2303640"/>
              <a:ext cx="2087994" cy="2087994"/>
            </a:xfrm>
            <a:prstGeom prst="rect">
              <a:avLst/>
            </a:prstGeom>
          </p:spPr>
        </p:pic>
        <p:sp>
          <p:nvSpPr>
            <p:cNvPr id="13" name="object 12">
              <a:extLst>
                <a:ext uri="{FF2B5EF4-FFF2-40B4-BE49-F238E27FC236}">
                  <a16:creationId xmlns:a16="http://schemas.microsoft.com/office/drawing/2014/main" id="{5CD4AEF7-0D74-4B0F-BDFA-5F59FE6F11E2}"/>
                </a:ext>
              </a:extLst>
            </p:cNvPr>
            <p:cNvSpPr txBox="1"/>
            <p:nvPr/>
          </p:nvSpPr>
          <p:spPr>
            <a:xfrm>
              <a:off x="4684941" y="4354816"/>
              <a:ext cx="910590" cy="329258"/>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Actor</a:t>
              </a:r>
              <a:r>
                <a:rPr spc="-15" dirty="0">
                  <a:latin typeface="Arial"/>
                  <a:cs typeface="Arial"/>
                </a:rPr>
                <a:t> </a:t>
              </a:r>
              <a:r>
                <a:rPr spc="-50" dirty="0">
                  <a:latin typeface="Arial"/>
                  <a:cs typeface="Arial"/>
                </a:rPr>
                <a:t>1</a:t>
              </a:r>
              <a:endParaRPr dirty="0">
                <a:latin typeface="Arial"/>
                <a:cs typeface="Arial"/>
              </a:endParaRPr>
            </a:p>
          </p:txBody>
        </p:sp>
        <p:pic>
          <p:nvPicPr>
            <p:cNvPr id="14" name="object 13">
              <a:extLst>
                <a:ext uri="{FF2B5EF4-FFF2-40B4-BE49-F238E27FC236}">
                  <a16:creationId xmlns:a16="http://schemas.microsoft.com/office/drawing/2014/main" id="{F81D9B22-A4EE-4FBF-BD12-2F1ECA4BA244}"/>
                </a:ext>
              </a:extLst>
            </p:cNvPr>
            <p:cNvPicPr/>
            <p:nvPr/>
          </p:nvPicPr>
          <p:blipFill>
            <a:blip r:embed="rId2" cstate="print"/>
            <a:stretch>
              <a:fillRect/>
            </a:stretch>
          </p:blipFill>
          <p:spPr>
            <a:xfrm>
              <a:off x="10800003" y="3815651"/>
              <a:ext cx="2087994" cy="2087994"/>
            </a:xfrm>
            <a:prstGeom prst="rect">
              <a:avLst/>
            </a:prstGeom>
          </p:spPr>
        </p:pic>
        <p:sp>
          <p:nvSpPr>
            <p:cNvPr id="15" name="object 14">
              <a:extLst>
                <a:ext uri="{FF2B5EF4-FFF2-40B4-BE49-F238E27FC236}">
                  <a16:creationId xmlns:a16="http://schemas.microsoft.com/office/drawing/2014/main" id="{EE7D53AF-E82E-4A09-ACFB-0C15DCE86E55}"/>
                </a:ext>
              </a:extLst>
            </p:cNvPr>
            <p:cNvSpPr txBox="1"/>
            <p:nvPr/>
          </p:nvSpPr>
          <p:spPr>
            <a:xfrm>
              <a:off x="11381663" y="5867540"/>
              <a:ext cx="911225" cy="329258"/>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Actor</a:t>
              </a:r>
              <a:r>
                <a:rPr spc="-10" dirty="0">
                  <a:latin typeface="Arial"/>
                  <a:cs typeface="Arial"/>
                </a:rPr>
                <a:t> </a:t>
              </a:r>
              <a:r>
                <a:rPr spc="-50" dirty="0">
                  <a:latin typeface="Arial"/>
                  <a:cs typeface="Arial"/>
                </a:rPr>
                <a:t>3</a:t>
              </a:r>
              <a:endParaRPr dirty="0">
                <a:latin typeface="Arial"/>
                <a:cs typeface="Arial"/>
              </a:endParaRPr>
            </a:p>
          </p:txBody>
        </p:sp>
        <p:pic>
          <p:nvPicPr>
            <p:cNvPr id="16" name="object 15">
              <a:extLst>
                <a:ext uri="{FF2B5EF4-FFF2-40B4-BE49-F238E27FC236}">
                  <a16:creationId xmlns:a16="http://schemas.microsoft.com/office/drawing/2014/main" id="{4507BD4B-B098-4EC0-8738-60DDB0CB0B6D}"/>
                </a:ext>
              </a:extLst>
            </p:cNvPr>
            <p:cNvPicPr/>
            <p:nvPr/>
          </p:nvPicPr>
          <p:blipFill>
            <a:blip r:embed="rId2" cstate="print"/>
            <a:stretch>
              <a:fillRect/>
            </a:stretch>
          </p:blipFill>
          <p:spPr>
            <a:xfrm>
              <a:off x="4104004" y="5687644"/>
              <a:ext cx="2087994" cy="2087994"/>
            </a:xfrm>
            <a:prstGeom prst="rect">
              <a:avLst/>
            </a:prstGeom>
          </p:spPr>
        </p:pic>
        <p:sp>
          <p:nvSpPr>
            <p:cNvPr id="17" name="object 16">
              <a:extLst>
                <a:ext uri="{FF2B5EF4-FFF2-40B4-BE49-F238E27FC236}">
                  <a16:creationId xmlns:a16="http://schemas.microsoft.com/office/drawing/2014/main" id="{3FED3482-4F12-4D67-AF9E-2A63653B9C73}"/>
                </a:ext>
              </a:extLst>
            </p:cNvPr>
            <p:cNvSpPr txBox="1"/>
            <p:nvPr/>
          </p:nvSpPr>
          <p:spPr>
            <a:xfrm>
              <a:off x="4684941" y="7739532"/>
              <a:ext cx="910590" cy="329258"/>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Actor</a:t>
              </a:r>
              <a:r>
                <a:rPr spc="-15" dirty="0">
                  <a:latin typeface="Arial"/>
                  <a:cs typeface="Arial"/>
                </a:rPr>
                <a:t> </a:t>
              </a:r>
              <a:r>
                <a:rPr spc="-50" dirty="0">
                  <a:latin typeface="Arial"/>
                  <a:cs typeface="Arial"/>
                </a:rPr>
                <a:t>2</a:t>
              </a:r>
              <a:endParaRPr dirty="0">
                <a:latin typeface="Arial"/>
                <a:cs typeface="Arial"/>
              </a:endParaRPr>
            </a:p>
          </p:txBody>
        </p:sp>
        <p:sp>
          <p:nvSpPr>
            <p:cNvPr id="19" name="object 42">
              <a:extLst>
                <a:ext uri="{FF2B5EF4-FFF2-40B4-BE49-F238E27FC236}">
                  <a16:creationId xmlns:a16="http://schemas.microsoft.com/office/drawing/2014/main" id="{C8D50F54-5514-4C7C-87CD-A6E273B1F9FD}"/>
                </a:ext>
              </a:extLst>
            </p:cNvPr>
            <p:cNvSpPr/>
            <p:nvPr/>
          </p:nvSpPr>
          <p:spPr>
            <a:xfrm>
              <a:off x="5471998" y="3239998"/>
              <a:ext cx="5976620" cy="3312160"/>
            </a:xfrm>
            <a:custGeom>
              <a:avLst/>
              <a:gdLst/>
              <a:ahLst/>
              <a:cxnLst/>
              <a:rect l="l" t="t" r="r" b="b"/>
              <a:pathLst>
                <a:path w="5976620" h="3312159">
                  <a:moveTo>
                    <a:pt x="0" y="2592006"/>
                  </a:moveTo>
                  <a:lnTo>
                    <a:pt x="2088006" y="360006"/>
                  </a:lnTo>
                </a:path>
                <a:path w="5976620" h="3312159">
                  <a:moveTo>
                    <a:pt x="71996" y="0"/>
                  </a:moveTo>
                  <a:lnTo>
                    <a:pt x="1944001" y="0"/>
                  </a:lnTo>
                </a:path>
                <a:path w="5976620" h="3312159">
                  <a:moveTo>
                    <a:pt x="71996" y="360006"/>
                  </a:moveTo>
                  <a:lnTo>
                    <a:pt x="2088006" y="1584007"/>
                  </a:lnTo>
                </a:path>
                <a:path w="5976620" h="3312159">
                  <a:moveTo>
                    <a:pt x="4104004" y="1799996"/>
                  </a:moveTo>
                  <a:lnTo>
                    <a:pt x="5759996" y="1799996"/>
                  </a:lnTo>
                </a:path>
                <a:path w="5976620" h="3312159">
                  <a:moveTo>
                    <a:pt x="5975997" y="1944001"/>
                  </a:moveTo>
                  <a:lnTo>
                    <a:pt x="4031996" y="3312007"/>
                  </a:lnTo>
                </a:path>
              </a:pathLst>
            </a:custGeom>
            <a:ln w="38159">
              <a:solidFill>
                <a:srgbClr val="000000"/>
              </a:solidFill>
            </a:ln>
          </p:spPr>
          <p:txBody>
            <a:bodyPr wrap="square" lIns="0" tIns="0" rIns="0" bIns="0" rtlCol="0"/>
            <a:lstStyle/>
            <a:p>
              <a:endParaRPr/>
            </a:p>
          </p:txBody>
        </p:sp>
      </p:grpSp>
      <p:sp>
        <p:nvSpPr>
          <p:cNvPr id="23" name="object 44">
            <a:extLst>
              <a:ext uri="{FF2B5EF4-FFF2-40B4-BE49-F238E27FC236}">
                <a16:creationId xmlns:a16="http://schemas.microsoft.com/office/drawing/2014/main" id="{B1C6E769-AFE0-444A-B4D5-8EF775F27E57}"/>
              </a:ext>
            </a:extLst>
          </p:cNvPr>
          <p:cNvSpPr txBox="1"/>
          <p:nvPr/>
        </p:nvSpPr>
        <p:spPr>
          <a:xfrm>
            <a:off x="363847" y="1682592"/>
            <a:ext cx="3188085" cy="551177"/>
          </a:xfrm>
          <a:prstGeom prst="rect">
            <a:avLst/>
          </a:prstGeom>
          <a:solidFill>
            <a:schemeClr val="bg1">
              <a:lumMod val="95000"/>
            </a:schemeClr>
          </a:solidFill>
          <a:ln w="28575">
            <a:solidFill>
              <a:srgbClr val="0070C0"/>
            </a:solidFill>
            <a:prstDash val="dash"/>
          </a:ln>
        </p:spPr>
        <p:txBody>
          <a:bodyPr vert="horz" wrap="square" lIns="0" tIns="35560" rIns="0" bIns="0" rtlCol="0">
            <a:spAutoFit/>
          </a:bodyPr>
          <a:lstStyle/>
          <a:p>
            <a:pPr marL="12065" marR="5080" indent="635" algn="ctr">
              <a:lnSpc>
                <a:spcPct val="93100"/>
              </a:lnSpc>
              <a:spcBef>
                <a:spcPts val="280"/>
              </a:spcBef>
            </a:pPr>
            <a:r>
              <a:rPr b="1" dirty="0">
                <a:solidFill>
                  <a:srgbClr val="C8201D"/>
                </a:solidFill>
                <a:latin typeface="Arial"/>
                <a:cs typeface="Arial"/>
              </a:rPr>
              <a:t>Actors</a:t>
            </a:r>
            <a:r>
              <a:rPr b="1" spc="-25" dirty="0">
                <a:solidFill>
                  <a:srgbClr val="C8201D"/>
                </a:solidFill>
                <a:latin typeface="Arial"/>
                <a:cs typeface="Arial"/>
              </a:rPr>
              <a:t> </a:t>
            </a:r>
            <a:r>
              <a:rPr spc="-10" dirty="0">
                <a:latin typeface="Arial"/>
                <a:cs typeface="Arial"/>
              </a:rPr>
              <a:t>represent </a:t>
            </a:r>
            <a:r>
              <a:rPr dirty="0">
                <a:latin typeface="Arial"/>
                <a:cs typeface="Arial"/>
              </a:rPr>
              <a:t>external</a:t>
            </a:r>
            <a:r>
              <a:rPr spc="-20" dirty="0">
                <a:latin typeface="Arial"/>
                <a:cs typeface="Arial"/>
              </a:rPr>
              <a:t> </a:t>
            </a:r>
            <a:r>
              <a:rPr b="1" spc="-20" dirty="0">
                <a:solidFill>
                  <a:srgbClr val="C8201D"/>
                </a:solidFill>
                <a:latin typeface="Arial"/>
                <a:cs typeface="Arial"/>
              </a:rPr>
              <a:t>data </a:t>
            </a:r>
            <a:r>
              <a:rPr b="1" spc="-10" dirty="0">
                <a:solidFill>
                  <a:srgbClr val="C8201D"/>
                </a:solidFill>
                <a:latin typeface="Arial"/>
                <a:cs typeface="Arial"/>
              </a:rPr>
              <a:t>sources</a:t>
            </a:r>
            <a:r>
              <a:rPr lang="en-GB" b="1" spc="-10" dirty="0">
                <a:solidFill>
                  <a:srgbClr val="C8201D"/>
                </a:solidFill>
                <a:latin typeface="Arial"/>
                <a:cs typeface="Arial"/>
              </a:rPr>
              <a:t> </a:t>
            </a:r>
            <a:r>
              <a:rPr b="1" spc="-10" dirty="0">
                <a:solidFill>
                  <a:srgbClr val="C8201D"/>
                </a:solidFill>
                <a:latin typeface="Arial"/>
                <a:cs typeface="Arial"/>
              </a:rPr>
              <a:t>/</a:t>
            </a:r>
            <a:r>
              <a:rPr lang="en-GB" b="1" spc="-10" dirty="0">
                <a:solidFill>
                  <a:srgbClr val="C8201D"/>
                </a:solidFill>
                <a:latin typeface="Arial"/>
                <a:cs typeface="Arial"/>
              </a:rPr>
              <a:t> </a:t>
            </a:r>
            <a:r>
              <a:rPr b="1" spc="-10" dirty="0">
                <a:solidFill>
                  <a:srgbClr val="C8201D"/>
                </a:solidFill>
                <a:latin typeface="Arial"/>
                <a:cs typeface="Arial"/>
              </a:rPr>
              <a:t>destinations</a:t>
            </a:r>
            <a:endParaRPr dirty="0">
              <a:latin typeface="Arial"/>
              <a:cs typeface="Arial"/>
            </a:endParaRPr>
          </a:p>
        </p:txBody>
      </p:sp>
      <p:grpSp>
        <p:nvGrpSpPr>
          <p:cNvPr id="26" name="Group 25">
            <a:extLst>
              <a:ext uri="{FF2B5EF4-FFF2-40B4-BE49-F238E27FC236}">
                <a16:creationId xmlns:a16="http://schemas.microsoft.com/office/drawing/2014/main" id="{19B222F6-55BB-4302-B8F5-A301E688F3B9}"/>
              </a:ext>
            </a:extLst>
          </p:cNvPr>
          <p:cNvGrpSpPr/>
          <p:nvPr/>
        </p:nvGrpSpPr>
        <p:grpSpPr>
          <a:xfrm rot="19942416">
            <a:off x="2774611" y="2067815"/>
            <a:ext cx="864424" cy="1152334"/>
            <a:chOff x="3888003" y="2087994"/>
            <a:chExt cx="864424" cy="1152334"/>
          </a:xfrm>
        </p:grpSpPr>
        <p:sp>
          <p:nvSpPr>
            <p:cNvPr id="24" name="object 102">
              <a:extLst>
                <a:ext uri="{FF2B5EF4-FFF2-40B4-BE49-F238E27FC236}">
                  <a16:creationId xmlns:a16="http://schemas.microsoft.com/office/drawing/2014/main" id="{947C9181-B551-4CEF-BFA8-1993C37928E0}"/>
                </a:ext>
              </a:extLst>
            </p:cNvPr>
            <p:cNvSpPr/>
            <p:nvPr/>
          </p:nvSpPr>
          <p:spPr>
            <a:xfrm>
              <a:off x="3888003" y="2087994"/>
              <a:ext cx="722630" cy="963294"/>
            </a:xfrm>
            <a:custGeom>
              <a:avLst/>
              <a:gdLst/>
              <a:ahLst/>
              <a:cxnLst/>
              <a:rect l="l" t="t" r="r" b="b"/>
              <a:pathLst>
                <a:path w="722629" h="963294">
                  <a:moveTo>
                    <a:pt x="0" y="0"/>
                  </a:moveTo>
                  <a:lnTo>
                    <a:pt x="722160" y="963002"/>
                  </a:lnTo>
                </a:path>
              </a:pathLst>
            </a:custGeom>
            <a:ln w="38159">
              <a:solidFill>
                <a:srgbClr val="FF0000"/>
              </a:solidFill>
            </a:ln>
          </p:spPr>
          <p:txBody>
            <a:bodyPr wrap="square" lIns="0" tIns="0" rIns="0" bIns="0" rtlCol="0"/>
            <a:lstStyle/>
            <a:p>
              <a:endParaRPr/>
            </a:p>
          </p:txBody>
        </p:sp>
        <p:sp>
          <p:nvSpPr>
            <p:cNvPr id="25" name="object 103">
              <a:extLst>
                <a:ext uri="{FF2B5EF4-FFF2-40B4-BE49-F238E27FC236}">
                  <a16:creationId xmlns:a16="http://schemas.microsoft.com/office/drawing/2014/main" id="{4B3D1507-4205-4ADC-835D-9768C46C0B53}"/>
                </a:ext>
              </a:extLst>
            </p:cNvPr>
            <p:cNvSpPr/>
            <p:nvPr/>
          </p:nvSpPr>
          <p:spPr>
            <a:xfrm>
              <a:off x="4537798" y="2992678"/>
              <a:ext cx="214629" cy="247650"/>
            </a:xfrm>
            <a:custGeom>
              <a:avLst/>
              <a:gdLst/>
              <a:ahLst/>
              <a:cxnLst/>
              <a:rect l="l" t="t" r="r" b="b"/>
              <a:pathLst>
                <a:path w="214629" h="247650">
                  <a:moveTo>
                    <a:pt x="131762" y="0"/>
                  </a:moveTo>
                  <a:lnTo>
                    <a:pt x="0" y="98996"/>
                  </a:lnTo>
                  <a:lnTo>
                    <a:pt x="214198" y="247319"/>
                  </a:lnTo>
                  <a:lnTo>
                    <a:pt x="131762" y="0"/>
                  </a:lnTo>
                  <a:close/>
                </a:path>
              </a:pathLst>
            </a:custGeom>
            <a:solidFill>
              <a:srgbClr val="FF0000"/>
            </a:solidFill>
          </p:spPr>
          <p:txBody>
            <a:bodyPr wrap="square" lIns="0" tIns="0" rIns="0" bIns="0" rtlCol="0"/>
            <a:lstStyle/>
            <a:p>
              <a:endParaRPr/>
            </a:p>
          </p:txBody>
        </p:sp>
      </p:grpSp>
      <p:sp>
        <p:nvSpPr>
          <p:cNvPr id="31" name="object 126">
            <a:extLst>
              <a:ext uri="{FF2B5EF4-FFF2-40B4-BE49-F238E27FC236}">
                <a16:creationId xmlns:a16="http://schemas.microsoft.com/office/drawing/2014/main" id="{0C9EA3F8-31E8-4722-B170-105577FF7EEA}"/>
              </a:ext>
            </a:extLst>
          </p:cNvPr>
          <p:cNvSpPr txBox="1"/>
          <p:nvPr/>
        </p:nvSpPr>
        <p:spPr>
          <a:xfrm>
            <a:off x="87086" y="3915673"/>
            <a:ext cx="3354713" cy="808811"/>
          </a:xfrm>
          <a:prstGeom prst="rect">
            <a:avLst/>
          </a:prstGeom>
          <a:solidFill>
            <a:schemeClr val="bg1">
              <a:lumMod val="95000"/>
            </a:schemeClr>
          </a:solidFill>
          <a:ln w="28575">
            <a:solidFill>
              <a:srgbClr val="0070C0"/>
            </a:solidFill>
            <a:prstDash val="dash"/>
          </a:ln>
        </p:spPr>
        <p:txBody>
          <a:bodyPr vert="horz" wrap="square" lIns="0" tIns="35560" rIns="0" bIns="0" rtlCol="0">
            <a:spAutoFit/>
          </a:bodyPr>
          <a:lstStyle>
            <a:defPPr>
              <a:defRPr lang="en-US"/>
            </a:defPPr>
            <a:lvl1pPr marL="12065" marR="5080" indent="635" algn="ctr">
              <a:lnSpc>
                <a:spcPct val="93100"/>
              </a:lnSpc>
              <a:spcBef>
                <a:spcPts val="280"/>
              </a:spcBef>
              <a:defRPr sz="2000" b="1">
                <a:solidFill>
                  <a:srgbClr val="C8201D"/>
                </a:solidFill>
                <a:latin typeface="Arial"/>
                <a:cs typeface="Arial"/>
              </a:defRPr>
            </a:lvl1pPr>
          </a:lstStyle>
          <a:p>
            <a:r>
              <a:rPr sz="1800" b="0" dirty="0">
                <a:solidFill>
                  <a:schemeClr val="tx1"/>
                </a:solidFill>
              </a:rPr>
              <a:t>A </a:t>
            </a:r>
            <a:r>
              <a:rPr sz="1800" dirty="0"/>
              <a:t>line between an actor and a use case </a:t>
            </a:r>
            <a:r>
              <a:rPr sz="1800" b="0" dirty="0">
                <a:solidFill>
                  <a:schemeClr val="tx1"/>
                </a:solidFill>
              </a:rPr>
              <a:t>indicates that the actor participates in that Use Case</a:t>
            </a:r>
          </a:p>
        </p:txBody>
      </p:sp>
      <p:grpSp>
        <p:nvGrpSpPr>
          <p:cNvPr id="32" name="Group 31">
            <a:extLst>
              <a:ext uri="{FF2B5EF4-FFF2-40B4-BE49-F238E27FC236}">
                <a16:creationId xmlns:a16="http://schemas.microsoft.com/office/drawing/2014/main" id="{80F5329F-D4D4-4E32-90D3-E039BE3D14E7}"/>
              </a:ext>
            </a:extLst>
          </p:cNvPr>
          <p:cNvGrpSpPr/>
          <p:nvPr/>
        </p:nvGrpSpPr>
        <p:grpSpPr>
          <a:xfrm rot="18211906">
            <a:off x="3817773" y="3451640"/>
            <a:ext cx="864424" cy="1152334"/>
            <a:chOff x="3888003" y="2087994"/>
            <a:chExt cx="864424" cy="1152334"/>
          </a:xfrm>
        </p:grpSpPr>
        <p:sp>
          <p:nvSpPr>
            <p:cNvPr id="33" name="object 102">
              <a:extLst>
                <a:ext uri="{FF2B5EF4-FFF2-40B4-BE49-F238E27FC236}">
                  <a16:creationId xmlns:a16="http://schemas.microsoft.com/office/drawing/2014/main" id="{0D259F10-2A86-4272-B723-1F9A4E9ADC73}"/>
                </a:ext>
              </a:extLst>
            </p:cNvPr>
            <p:cNvSpPr/>
            <p:nvPr/>
          </p:nvSpPr>
          <p:spPr>
            <a:xfrm>
              <a:off x="3888003" y="2087994"/>
              <a:ext cx="722630" cy="963294"/>
            </a:xfrm>
            <a:custGeom>
              <a:avLst/>
              <a:gdLst/>
              <a:ahLst/>
              <a:cxnLst/>
              <a:rect l="l" t="t" r="r" b="b"/>
              <a:pathLst>
                <a:path w="722629" h="963294">
                  <a:moveTo>
                    <a:pt x="0" y="0"/>
                  </a:moveTo>
                  <a:lnTo>
                    <a:pt x="722160" y="963002"/>
                  </a:lnTo>
                </a:path>
              </a:pathLst>
            </a:custGeom>
            <a:ln w="38159">
              <a:solidFill>
                <a:srgbClr val="FF0000"/>
              </a:solidFill>
            </a:ln>
          </p:spPr>
          <p:txBody>
            <a:bodyPr wrap="square" lIns="0" tIns="0" rIns="0" bIns="0" rtlCol="0"/>
            <a:lstStyle/>
            <a:p>
              <a:endParaRPr/>
            </a:p>
          </p:txBody>
        </p:sp>
        <p:sp>
          <p:nvSpPr>
            <p:cNvPr id="34" name="object 103">
              <a:extLst>
                <a:ext uri="{FF2B5EF4-FFF2-40B4-BE49-F238E27FC236}">
                  <a16:creationId xmlns:a16="http://schemas.microsoft.com/office/drawing/2014/main" id="{738E1890-FAF1-40F6-BE36-1D203A5C0365}"/>
                </a:ext>
              </a:extLst>
            </p:cNvPr>
            <p:cNvSpPr/>
            <p:nvPr/>
          </p:nvSpPr>
          <p:spPr>
            <a:xfrm>
              <a:off x="4537798" y="2992678"/>
              <a:ext cx="214629" cy="247650"/>
            </a:xfrm>
            <a:custGeom>
              <a:avLst/>
              <a:gdLst/>
              <a:ahLst/>
              <a:cxnLst/>
              <a:rect l="l" t="t" r="r" b="b"/>
              <a:pathLst>
                <a:path w="214629" h="247650">
                  <a:moveTo>
                    <a:pt x="131762" y="0"/>
                  </a:moveTo>
                  <a:lnTo>
                    <a:pt x="0" y="98996"/>
                  </a:lnTo>
                  <a:lnTo>
                    <a:pt x="214198" y="247319"/>
                  </a:lnTo>
                  <a:lnTo>
                    <a:pt x="131762" y="0"/>
                  </a:lnTo>
                  <a:close/>
                </a:path>
              </a:pathLst>
            </a:custGeom>
            <a:solidFill>
              <a:srgbClr val="FF0000"/>
            </a:solidFill>
          </p:spPr>
          <p:txBody>
            <a:bodyPr wrap="square" lIns="0" tIns="0" rIns="0" bIns="0" rtlCol="0"/>
            <a:lstStyle/>
            <a:p>
              <a:endParaRPr/>
            </a:p>
          </p:txBody>
        </p:sp>
      </p:grpSp>
      <p:sp>
        <p:nvSpPr>
          <p:cNvPr id="35" name="object 72">
            <a:extLst>
              <a:ext uri="{FF2B5EF4-FFF2-40B4-BE49-F238E27FC236}">
                <a16:creationId xmlns:a16="http://schemas.microsoft.com/office/drawing/2014/main" id="{3CE243C3-DABD-4AB7-A143-0B071FB28BB6}"/>
              </a:ext>
            </a:extLst>
          </p:cNvPr>
          <p:cNvSpPr txBox="1"/>
          <p:nvPr/>
        </p:nvSpPr>
        <p:spPr>
          <a:xfrm>
            <a:off x="8803758" y="1434268"/>
            <a:ext cx="3280689" cy="1324080"/>
          </a:xfrm>
          <a:prstGeom prst="rect">
            <a:avLst/>
          </a:prstGeom>
          <a:solidFill>
            <a:schemeClr val="bg1">
              <a:lumMod val="95000"/>
            </a:schemeClr>
          </a:solidFill>
          <a:ln w="28575">
            <a:solidFill>
              <a:srgbClr val="0070C0"/>
            </a:solidFill>
            <a:prstDash val="dash"/>
          </a:ln>
        </p:spPr>
        <p:txBody>
          <a:bodyPr vert="horz" wrap="square" lIns="0" tIns="35560" rIns="0" bIns="0" rtlCol="0">
            <a:spAutoFit/>
          </a:bodyPr>
          <a:lstStyle>
            <a:defPPr>
              <a:defRPr lang="en-US"/>
            </a:defPPr>
            <a:lvl1pPr marL="12065" marR="5080" indent="635" algn="ctr">
              <a:lnSpc>
                <a:spcPct val="93100"/>
              </a:lnSpc>
              <a:spcBef>
                <a:spcPts val="280"/>
              </a:spcBef>
              <a:defRPr sz="2000" b="1">
                <a:solidFill>
                  <a:srgbClr val="C8201D"/>
                </a:solidFill>
                <a:latin typeface="Arial"/>
                <a:cs typeface="Arial"/>
              </a:defRPr>
            </a:lvl1pPr>
          </a:lstStyle>
          <a:p>
            <a:r>
              <a:rPr sz="1800" b="0" dirty="0">
                <a:solidFill>
                  <a:schemeClr val="tx1"/>
                </a:solidFill>
              </a:rPr>
              <a:t>The </a:t>
            </a:r>
            <a:r>
              <a:rPr sz="1800" dirty="0"/>
              <a:t>System boundary </a:t>
            </a:r>
            <a:r>
              <a:rPr sz="1800" b="0" dirty="0">
                <a:solidFill>
                  <a:schemeClr val="tx1"/>
                </a:solidFill>
              </a:rPr>
              <a:t>represents a logical separation between a system’s internals and its outside influences. It is labelled by the system </a:t>
            </a:r>
            <a:r>
              <a:rPr sz="1800" dirty="0"/>
              <a:t>subject</a:t>
            </a:r>
            <a:r>
              <a:rPr lang="en-GB" sz="1800" b="0" dirty="0">
                <a:solidFill>
                  <a:schemeClr val="tx1"/>
                </a:solidFill>
              </a:rPr>
              <a:t>.</a:t>
            </a:r>
            <a:endParaRPr sz="1800" dirty="0"/>
          </a:p>
        </p:txBody>
      </p:sp>
      <p:grpSp>
        <p:nvGrpSpPr>
          <p:cNvPr id="36" name="Group 35">
            <a:extLst>
              <a:ext uri="{FF2B5EF4-FFF2-40B4-BE49-F238E27FC236}">
                <a16:creationId xmlns:a16="http://schemas.microsoft.com/office/drawing/2014/main" id="{727B6492-B626-4734-BE85-6112D6860F6B}"/>
              </a:ext>
            </a:extLst>
          </p:cNvPr>
          <p:cNvGrpSpPr/>
          <p:nvPr/>
        </p:nvGrpSpPr>
        <p:grpSpPr>
          <a:xfrm rot="7644541">
            <a:off x="8201475" y="1340933"/>
            <a:ext cx="387517" cy="539302"/>
            <a:chOff x="4364910" y="2701026"/>
            <a:chExt cx="387517" cy="539302"/>
          </a:xfrm>
        </p:grpSpPr>
        <p:sp>
          <p:nvSpPr>
            <p:cNvPr id="37" name="object 102">
              <a:extLst>
                <a:ext uri="{FF2B5EF4-FFF2-40B4-BE49-F238E27FC236}">
                  <a16:creationId xmlns:a16="http://schemas.microsoft.com/office/drawing/2014/main" id="{416A1EE8-80AC-4B36-873B-0082015B5FF9}"/>
                </a:ext>
              </a:extLst>
            </p:cNvPr>
            <p:cNvSpPr/>
            <p:nvPr/>
          </p:nvSpPr>
          <p:spPr>
            <a:xfrm>
              <a:off x="4364910" y="2701026"/>
              <a:ext cx="245722" cy="350262"/>
            </a:xfrm>
            <a:custGeom>
              <a:avLst/>
              <a:gdLst/>
              <a:ahLst/>
              <a:cxnLst/>
              <a:rect l="l" t="t" r="r" b="b"/>
              <a:pathLst>
                <a:path w="722629" h="963294">
                  <a:moveTo>
                    <a:pt x="0" y="0"/>
                  </a:moveTo>
                  <a:lnTo>
                    <a:pt x="722160" y="963002"/>
                  </a:lnTo>
                </a:path>
              </a:pathLst>
            </a:custGeom>
            <a:ln w="38159">
              <a:solidFill>
                <a:srgbClr val="FF0000"/>
              </a:solidFill>
            </a:ln>
          </p:spPr>
          <p:txBody>
            <a:bodyPr wrap="square" lIns="0" tIns="0" rIns="0" bIns="0" rtlCol="0"/>
            <a:lstStyle/>
            <a:p>
              <a:endParaRPr/>
            </a:p>
          </p:txBody>
        </p:sp>
        <p:sp>
          <p:nvSpPr>
            <p:cNvPr id="38" name="object 103">
              <a:extLst>
                <a:ext uri="{FF2B5EF4-FFF2-40B4-BE49-F238E27FC236}">
                  <a16:creationId xmlns:a16="http://schemas.microsoft.com/office/drawing/2014/main" id="{AF7ED3BB-34BF-4FF3-9F71-E996160CBFA0}"/>
                </a:ext>
              </a:extLst>
            </p:cNvPr>
            <p:cNvSpPr/>
            <p:nvPr/>
          </p:nvSpPr>
          <p:spPr>
            <a:xfrm>
              <a:off x="4537798" y="2992678"/>
              <a:ext cx="214629" cy="247650"/>
            </a:xfrm>
            <a:custGeom>
              <a:avLst/>
              <a:gdLst/>
              <a:ahLst/>
              <a:cxnLst/>
              <a:rect l="l" t="t" r="r" b="b"/>
              <a:pathLst>
                <a:path w="214629" h="247650">
                  <a:moveTo>
                    <a:pt x="131762" y="0"/>
                  </a:moveTo>
                  <a:lnTo>
                    <a:pt x="0" y="98996"/>
                  </a:lnTo>
                  <a:lnTo>
                    <a:pt x="214198" y="247319"/>
                  </a:lnTo>
                  <a:lnTo>
                    <a:pt x="131762" y="0"/>
                  </a:lnTo>
                  <a:close/>
                </a:path>
              </a:pathLst>
            </a:custGeom>
            <a:solidFill>
              <a:srgbClr val="FF0000"/>
            </a:solidFill>
          </p:spPr>
          <p:txBody>
            <a:bodyPr wrap="square" lIns="0" tIns="0" rIns="0" bIns="0" rtlCol="0"/>
            <a:lstStyle/>
            <a:p>
              <a:endParaRPr/>
            </a:p>
          </p:txBody>
        </p:sp>
      </p:grpSp>
      <p:grpSp>
        <p:nvGrpSpPr>
          <p:cNvPr id="39" name="Group 38">
            <a:extLst>
              <a:ext uri="{FF2B5EF4-FFF2-40B4-BE49-F238E27FC236}">
                <a16:creationId xmlns:a16="http://schemas.microsoft.com/office/drawing/2014/main" id="{5B272C86-9FBB-49EC-A128-D49C9C1637C3}"/>
              </a:ext>
            </a:extLst>
          </p:cNvPr>
          <p:cNvGrpSpPr/>
          <p:nvPr/>
        </p:nvGrpSpPr>
        <p:grpSpPr>
          <a:xfrm rot="5743585">
            <a:off x="8607262" y="2708394"/>
            <a:ext cx="387517" cy="539302"/>
            <a:chOff x="4364910" y="2701026"/>
            <a:chExt cx="387517" cy="539302"/>
          </a:xfrm>
        </p:grpSpPr>
        <p:sp>
          <p:nvSpPr>
            <p:cNvPr id="40" name="object 102">
              <a:extLst>
                <a:ext uri="{FF2B5EF4-FFF2-40B4-BE49-F238E27FC236}">
                  <a16:creationId xmlns:a16="http://schemas.microsoft.com/office/drawing/2014/main" id="{C630D647-A752-4FB2-ADB0-71FA6853BB03}"/>
                </a:ext>
              </a:extLst>
            </p:cNvPr>
            <p:cNvSpPr/>
            <p:nvPr/>
          </p:nvSpPr>
          <p:spPr>
            <a:xfrm>
              <a:off x="4364910" y="2701026"/>
              <a:ext cx="245722" cy="350262"/>
            </a:xfrm>
            <a:custGeom>
              <a:avLst/>
              <a:gdLst/>
              <a:ahLst/>
              <a:cxnLst/>
              <a:rect l="l" t="t" r="r" b="b"/>
              <a:pathLst>
                <a:path w="722629" h="963294">
                  <a:moveTo>
                    <a:pt x="0" y="0"/>
                  </a:moveTo>
                  <a:lnTo>
                    <a:pt x="722160" y="963002"/>
                  </a:lnTo>
                </a:path>
              </a:pathLst>
            </a:custGeom>
            <a:ln w="38159">
              <a:solidFill>
                <a:srgbClr val="FF0000"/>
              </a:solidFill>
            </a:ln>
          </p:spPr>
          <p:txBody>
            <a:bodyPr wrap="square" lIns="0" tIns="0" rIns="0" bIns="0" rtlCol="0"/>
            <a:lstStyle/>
            <a:p>
              <a:endParaRPr/>
            </a:p>
          </p:txBody>
        </p:sp>
        <p:sp>
          <p:nvSpPr>
            <p:cNvPr id="41" name="object 103">
              <a:extLst>
                <a:ext uri="{FF2B5EF4-FFF2-40B4-BE49-F238E27FC236}">
                  <a16:creationId xmlns:a16="http://schemas.microsoft.com/office/drawing/2014/main" id="{DBB86BEE-92C0-42C5-9D0D-FBE0BAD994AB}"/>
                </a:ext>
              </a:extLst>
            </p:cNvPr>
            <p:cNvSpPr/>
            <p:nvPr/>
          </p:nvSpPr>
          <p:spPr>
            <a:xfrm>
              <a:off x="4537798" y="2992678"/>
              <a:ext cx="214629" cy="247650"/>
            </a:xfrm>
            <a:custGeom>
              <a:avLst/>
              <a:gdLst/>
              <a:ahLst/>
              <a:cxnLst/>
              <a:rect l="l" t="t" r="r" b="b"/>
              <a:pathLst>
                <a:path w="214629" h="247650">
                  <a:moveTo>
                    <a:pt x="131762" y="0"/>
                  </a:moveTo>
                  <a:lnTo>
                    <a:pt x="0" y="98996"/>
                  </a:lnTo>
                  <a:lnTo>
                    <a:pt x="214198" y="247319"/>
                  </a:lnTo>
                  <a:lnTo>
                    <a:pt x="131762" y="0"/>
                  </a:lnTo>
                  <a:close/>
                </a:path>
              </a:pathLst>
            </a:custGeom>
            <a:solidFill>
              <a:srgbClr val="FF0000"/>
            </a:solidFill>
          </p:spPr>
          <p:txBody>
            <a:bodyPr wrap="square" lIns="0" tIns="0" rIns="0" bIns="0" rtlCol="0"/>
            <a:lstStyle/>
            <a:p>
              <a:endParaRPr/>
            </a:p>
          </p:txBody>
        </p:sp>
      </p:grpSp>
      <p:sp>
        <p:nvSpPr>
          <p:cNvPr id="42" name="object 98">
            <a:extLst>
              <a:ext uri="{FF2B5EF4-FFF2-40B4-BE49-F238E27FC236}">
                <a16:creationId xmlns:a16="http://schemas.microsoft.com/office/drawing/2014/main" id="{8044B804-551C-428E-AFF6-FD6A289D1FA5}"/>
              </a:ext>
            </a:extLst>
          </p:cNvPr>
          <p:cNvSpPr txBox="1"/>
          <p:nvPr/>
        </p:nvSpPr>
        <p:spPr>
          <a:xfrm>
            <a:off x="8974074" y="5555836"/>
            <a:ext cx="3023870" cy="1072858"/>
          </a:xfrm>
          <a:prstGeom prst="rect">
            <a:avLst/>
          </a:prstGeom>
          <a:solidFill>
            <a:schemeClr val="bg1">
              <a:lumMod val="95000"/>
            </a:schemeClr>
          </a:solidFill>
          <a:ln w="28575">
            <a:solidFill>
              <a:srgbClr val="0070C0"/>
            </a:solidFill>
            <a:prstDash val="dash"/>
          </a:ln>
        </p:spPr>
        <p:txBody>
          <a:bodyPr vert="horz" wrap="square" lIns="0" tIns="35560" rIns="0" bIns="0" rtlCol="0">
            <a:spAutoFit/>
          </a:bodyPr>
          <a:lstStyle>
            <a:defPPr>
              <a:defRPr lang="en-US"/>
            </a:defPPr>
            <a:lvl1pPr marL="12065" marR="5080" indent="635" algn="ctr">
              <a:lnSpc>
                <a:spcPct val="93100"/>
              </a:lnSpc>
              <a:spcBef>
                <a:spcPts val="280"/>
              </a:spcBef>
              <a:defRPr b="0">
                <a:latin typeface="Arial"/>
                <a:cs typeface="Arial"/>
              </a:defRPr>
            </a:lvl1pPr>
          </a:lstStyle>
          <a:p>
            <a:r>
              <a:rPr b="1" dirty="0">
                <a:solidFill>
                  <a:srgbClr val="C8201D"/>
                </a:solidFill>
              </a:rPr>
              <a:t>Use cases</a:t>
            </a:r>
            <a:r>
              <a:rPr dirty="0"/>
              <a:t> represent a unitary piece of functionality provided by the system to one of the actors</a:t>
            </a:r>
          </a:p>
        </p:txBody>
      </p:sp>
      <p:grpSp>
        <p:nvGrpSpPr>
          <p:cNvPr id="43" name="Group 42">
            <a:extLst>
              <a:ext uri="{FF2B5EF4-FFF2-40B4-BE49-F238E27FC236}">
                <a16:creationId xmlns:a16="http://schemas.microsoft.com/office/drawing/2014/main" id="{14AD0FD0-996E-4239-BD28-8C3CC05C2CE4}"/>
              </a:ext>
            </a:extLst>
          </p:cNvPr>
          <p:cNvGrpSpPr/>
          <p:nvPr/>
        </p:nvGrpSpPr>
        <p:grpSpPr>
          <a:xfrm rot="9002151">
            <a:off x="8238328" y="5617453"/>
            <a:ext cx="517171" cy="732879"/>
            <a:chOff x="4235256" y="2507449"/>
            <a:chExt cx="517171" cy="732879"/>
          </a:xfrm>
        </p:grpSpPr>
        <p:sp>
          <p:nvSpPr>
            <p:cNvPr id="44" name="object 102">
              <a:extLst>
                <a:ext uri="{FF2B5EF4-FFF2-40B4-BE49-F238E27FC236}">
                  <a16:creationId xmlns:a16="http://schemas.microsoft.com/office/drawing/2014/main" id="{D8A63CEC-B6BE-48DE-9B49-ABA764AFF38E}"/>
                </a:ext>
              </a:extLst>
            </p:cNvPr>
            <p:cNvSpPr/>
            <p:nvPr/>
          </p:nvSpPr>
          <p:spPr>
            <a:xfrm>
              <a:off x="4235256" y="2507449"/>
              <a:ext cx="375377" cy="543839"/>
            </a:xfrm>
            <a:custGeom>
              <a:avLst/>
              <a:gdLst/>
              <a:ahLst/>
              <a:cxnLst/>
              <a:rect l="l" t="t" r="r" b="b"/>
              <a:pathLst>
                <a:path w="722629" h="963294">
                  <a:moveTo>
                    <a:pt x="0" y="0"/>
                  </a:moveTo>
                  <a:lnTo>
                    <a:pt x="722160" y="963002"/>
                  </a:lnTo>
                </a:path>
              </a:pathLst>
            </a:custGeom>
            <a:ln w="38159">
              <a:solidFill>
                <a:srgbClr val="FF0000"/>
              </a:solidFill>
            </a:ln>
          </p:spPr>
          <p:txBody>
            <a:bodyPr wrap="square" lIns="0" tIns="0" rIns="0" bIns="0" rtlCol="0"/>
            <a:lstStyle/>
            <a:p>
              <a:endParaRPr/>
            </a:p>
          </p:txBody>
        </p:sp>
        <p:sp>
          <p:nvSpPr>
            <p:cNvPr id="45" name="object 103">
              <a:extLst>
                <a:ext uri="{FF2B5EF4-FFF2-40B4-BE49-F238E27FC236}">
                  <a16:creationId xmlns:a16="http://schemas.microsoft.com/office/drawing/2014/main" id="{9632D052-A60A-4D12-886F-E117B08C9844}"/>
                </a:ext>
              </a:extLst>
            </p:cNvPr>
            <p:cNvSpPr/>
            <p:nvPr/>
          </p:nvSpPr>
          <p:spPr>
            <a:xfrm>
              <a:off x="4537798" y="2992678"/>
              <a:ext cx="214629" cy="247650"/>
            </a:xfrm>
            <a:custGeom>
              <a:avLst/>
              <a:gdLst/>
              <a:ahLst/>
              <a:cxnLst/>
              <a:rect l="l" t="t" r="r" b="b"/>
              <a:pathLst>
                <a:path w="214629" h="247650">
                  <a:moveTo>
                    <a:pt x="131762" y="0"/>
                  </a:moveTo>
                  <a:lnTo>
                    <a:pt x="0" y="98996"/>
                  </a:lnTo>
                  <a:lnTo>
                    <a:pt x="214198" y="247319"/>
                  </a:lnTo>
                  <a:lnTo>
                    <a:pt x="131762"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36716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xit" presetSubtype="0" fill="hold" nodeType="with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xit" presetSubtype="0" fill="hold" grpId="1" nodeType="withEffect">
                                  <p:stCondLst>
                                    <p:cond delay="0"/>
                                  </p:stCondLst>
                                  <p:childTnLst>
                                    <p:animEffect transition="out" filter="fade">
                                      <p:cBhvr>
                                        <p:cTn id="37" dur="500"/>
                                        <p:tgtEl>
                                          <p:spTgt spid="31"/>
                                        </p:tgtEl>
                                      </p:cBhvr>
                                    </p:animEffect>
                                    <p:set>
                                      <p:cBhvr>
                                        <p:cTn id="38" dur="1" fill="hold">
                                          <p:stCondLst>
                                            <p:cond delay="499"/>
                                          </p:stCondLst>
                                        </p:cTn>
                                        <p:tgtEl>
                                          <p:spTgt spid="3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2"/>
                                        </p:tgtEl>
                                      </p:cBhvr>
                                    </p:animEffect>
                                    <p:set>
                                      <p:cBhvr>
                                        <p:cTn id="41" dur="1" fill="hold">
                                          <p:stCondLst>
                                            <p:cond delay="499"/>
                                          </p:stCondLst>
                                        </p:cTn>
                                        <p:tgtEl>
                                          <p:spTgt spid="3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xit" presetSubtype="0" fill="hold" nodeType="withEffect">
                                  <p:stCondLst>
                                    <p:cond delay="0"/>
                                  </p:stCondLst>
                                  <p:childTnLst>
                                    <p:animEffect transition="out" filter="fad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1" grpId="0" animBg="1"/>
      <p:bldP spid="31" grpId="1" animBg="1"/>
      <p:bldP spid="35" grpId="0" animBg="1"/>
      <p:bldP spid="35" grpId="1"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AFB36D-117F-47C7-915A-9161399D0172}"/>
              </a:ext>
            </a:extLst>
          </p:cNvPr>
          <p:cNvSpPr>
            <a:spLocks noGrp="1"/>
          </p:cNvSpPr>
          <p:nvPr>
            <p:ph type="title"/>
          </p:nvPr>
        </p:nvSpPr>
        <p:spPr/>
        <p:txBody>
          <a:bodyPr/>
          <a:lstStyle/>
          <a:p>
            <a:r>
              <a:rPr lang="en-GB" dirty="0"/>
              <a:t>Use</a:t>
            </a:r>
            <a:r>
              <a:rPr lang="en-GB" spc="-35" dirty="0"/>
              <a:t> </a:t>
            </a:r>
            <a:r>
              <a:rPr lang="en-GB" dirty="0"/>
              <a:t>Case</a:t>
            </a:r>
            <a:r>
              <a:rPr lang="en-GB" spc="-20" dirty="0"/>
              <a:t> </a:t>
            </a:r>
            <a:r>
              <a:rPr lang="en-GB" dirty="0"/>
              <a:t>Diagrams:</a:t>
            </a:r>
            <a:r>
              <a:rPr lang="en-GB" spc="-20" dirty="0"/>
              <a:t> a</a:t>
            </a:r>
            <a:r>
              <a:rPr lang="en-GB" spc="-195" dirty="0"/>
              <a:t> </a:t>
            </a:r>
            <a:r>
              <a:rPr lang="en-GB" dirty="0"/>
              <a:t>concrete</a:t>
            </a:r>
            <a:r>
              <a:rPr lang="en-GB" spc="-25" dirty="0"/>
              <a:t> </a:t>
            </a:r>
            <a:r>
              <a:rPr lang="en-GB" spc="-10" dirty="0"/>
              <a:t>example</a:t>
            </a:r>
            <a:endParaRPr lang="en-GB" dirty="0"/>
          </a:p>
        </p:txBody>
      </p:sp>
      <p:sp>
        <p:nvSpPr>
          <p:cNvPr id="5" name="Content Placeholder 4">
            <a:extLst>
              <a:ext uri="{FF2B5EF4-FFF2-40B4-BE49-F238E27FC236}">
                <a16:creationId xmlns:a16="http://schemas.microsoft.com/office/drawing/2014/main" id="{118E3A63-39C0-4FB3-B258-5C077E460524}"/>
              </a:ext>
            </a:extLst>
          </p:cNvPr>
          <p:cNvSpPr>
            <a:spLocks noGrp="1"/>
          </p:cNvSpPr>
          <p:nvPr>
            <p:ph sz="half" idx="1"/>
          </p:nvPr>
        </p:nvSpPr>
        <p:spPr>
          <a:xfrm>
            <a:off x="1371600" y="2285999"/>
            <a:ext cx="4447786" cy="4359350"/>
          </a:xfrm>
        </p:spPr>
        <p:txBody>
          <a:bodyPr>
            <a:normAutofit lnSpcReduction="10000"/>
          </a:bodyPr>
          <a:lstStyle/>
          <a:p>
            <a:r>
              <a:rPr lang="en-GB" sz="2000" dirty="0">
                <a:latin typeface="Arial"/>
                <a:cs typeface="Arial"/>
              </a:rPr>
              <a:t>This</a:t>
            </a:r>
            <a:r>
              <a:rPr lang="en-GB" sz="2000" spc="5" dirty="0">
                <a:latin typeface="Arial"/>
                <a:cs typeface="Arial"/>
              </a:rPr>
              <a:t> </a:t>
            </a:r>
            <a:r>
              <a:rPr lang="en-GB" sz="2000" dirty="0">
                <a:latin typeface="Arial"/>
                <a:cs typeface="Arial"/>
              </a:rPr>
              <a:t>UCD</a:t>
            </a:r>
            <a:r>
              <a:rPr lang="en-GB" sz="2000" spc="-5" dirty="0">
                <a:latin typeface="Arial"/>
                <a:cs typeface="Arial"/>
              </a:rPr>
              <a:t> </a:t>
            </a:r>
            <a:r>
              <a:rPr lang="en-GB" sz="2000" dirty="0">
                <a:latin typeface="Arial"/>
                <a:cs typeface="Arial"/>
              </a:rPr>
              <a:t>represents an</a:t>
            </a:r>
            <a:r>
              <a:rPr lang="en-GB" sz="2000" spc="-5" dirty="0">
                <a:latin typeface="Arial"/>
                <a:cs typeface="Arial"/>
              </a:rPr>
              <a:t> </a:t>
            </a:r>
            <a:r>
              <a:rPr lang="en-GB" sz="2000" dirty="0">
                <a:latin typeface="Arial"/>
                <a:cs typeface="Arial"/>
              </a:rPr>
              <a:t>online</a:t>
            </a:r>
            <a:r>
              <a:rPr lang="en-GB" sz="2000" spc="-5" dirty="0">
                <a:latin typeface="Arial"/>
                <a:cs typeface="Arial"/>
              </a:rPr>
              <a:t> </a:t>
            </a:r>
            <a:r>
              <a:rPr lang="en-GB" sz="2000" dirty="0">
                <a:latin typeface="Arial"/>
                <a:cs typeface="Arial"/>
              </a:rPr>
              <a:t>banking </a:t>
            </a:r>
            <a:r>
              <a:rPr lang="en-GB" sz="2000" spc="-25" dirty="0">
                <a:latin typeface="Arial"/>
                <a:cs typeface="Arial"/>
              </a:rPr>
              <a:t>app</a:t>
            </a:r>
            <a:endParaRPr lang="en-GB" sz="2000" dirty="0">
              <a:latin typeface="Arial"/>
              <a:cs typeface="Arial"/>
            </a:endParaRPr>
          </a:p>
          <a:p>
            <a:r>
              <a:rPr lang="en-GB" sz="2000" dirty="0">
                <a:latin typeface="Arial"/>
                <a:cs typeface="Arial"/>
              </a:rPr>
              <a:t>The</a:t>
            </a:r>
            <a:r>
              <a:rPr lang="en-GB" sz="2000" spc="-10" dirty="0">
                <a:latin typeface="Arial"/>
                <a:cs typeface="Arial"/>
              </a:rPr>
              <a:t> </a:t>
            </a:r>
            <a:r>
              <a:rPr lang="en-GB" sz="2000" dirty="0">
                <a:latin typeface="Arial"/>
                <a:cs typeface="Arial"/>
              </a:rPr>
              <a:t>identified</a:t>
            </a:r>
            <a:r>
              <a:rPr lang="en-GB" sz="2000" spc="-15" dirty="0">
                <a:latin typeface="Arial"/>
                <a:cs typeface="Arial"/>
              </a:rPr>
              <a:t> </a:t>
            </a:r>
            <a:r>
              <a:rPr lang="en-GB" sz="2000" dirty="0">
                <a:latin typeface="Arial"/>
                <a:cs typeface="Arial"/>
              </a:rPr>
              <a:t>actors</a:t>
            </a:r>
            <a:r>
              <a:rPr lang="en-GB" sz="2000" spc="-5" dirty="0">
                <a:latin typeface="Arial"/>
                <a:cs typeface="Arial"/>
              </a:rPr>
              <a:t> </a:t>
            </a:r>
            <a:r>
              <a:rPr lang="en-GB" sz="2000" dirty="0">
                <a:latin typeface="Arial"/>
                <a:cs typeface="Arial"/>
              </a:rPr>
              <a:t>are</a:t>
            </a:r>
            <a:r>
              <a:rPr lang="en-GB" sz="2000" spc="35" dirty="0">
                <a:latin typeface="Arial"/>
                <a:cs typeface="Arial"/>
              </a:rPr>
              <a:t> </a:t>
            </a:r>
            <a:r>
              <a:rPr lang="en-GB" sz="2000" b="1" spc="-10" dirty="0">
                <a:solidFill>
                  <a:srgbClr val="C8201D"/>
                </a:solidFill>
                <a:latin typeface="Arial"/>
                <a:cs typeface="Arial"/>
              </a:rPr>
              <a:t>Customers</a:t>
            </a:r>
            <a:r>
              <a:rPr lang="en-GB" sz="2000" spc="-10" dirty="0">
                <a:latin typeface="Arial"/>
                <a:cs typeface="Arial"/>
              </a:rPr>
              <a:t>,</a:t>
            </a:r>
            <a:r>
              <a:rPr lang="en-GB" sz="2000" b="1" spc="-10" dirty="0">
                <a:latin typeface="Arial"/>
                <a:cs typeface="Arial"/>
              </a:rPr>
              <a:t> </a:t>
            </a:r>
            <a:r>
              <a:rPr lang="en-GB" sz="2000" b="1" dirty="0">
                <a:solidFill>
                  <a:srgbClr val="C8201D"/>
                </a:solidFill>
                <a:latin typeface="Arial"/>
                <a:cs typeface="Arial"/>
              </a:rPr>
              <a:t>Technicians</a:t>
            </a:r>
            <a:r>
              <a:rPr lang="en-GB" sz="2000" dirty="0">
                <a:solidFill>
                  <a:schemeClr val="tx1"/>
                </a:solidFill>
                <a:latin typeface="Arial"/>
                <a:cs typeface="Arial"/>
              </a:rPr>
              <a:t>,</a:t>
            </a:r>
            <a:r>
              <a:rPr lang="en-GB" sz="2000" b="1" spc="-45" dirty="0">
                <a:solidFill>
                  <a:srgbClr val="C8201D"/>
                </a:solidFill>
                <a:latin typeface="Arial"/>
                <a:cs typeface="Arial"/>
              </a:rPr>
              <a:t> </a:t>
            </a:r>
            <a:r>
              <a:rPr lang="en-GB" sz="2000" dirty="0">
                <a:latin typeface="Arial"/>
                <a:cs typeface="Arial"/>
              </a:rPr>
              <a:t>and</a:t>
            </a:r>
            <a:r>
              <a:rPr lang="en-GB" sz="2000" spc="-75" dirty="0">
                <a:latin typeface="Arial"/>
                <a:cs typeface="Arial"/>
              </a:rPr>
              <a:t> </a:t>
            </a:r>
            <a:r>
              <a:rPr lang="en-GB" sz="2000" dirty="0">
                <a:latin typeface="Arial"/>
                <a:cs typeface="Arial"/>
              </a:rPr>
              <a:t>the</a:t>
            </a:r>
            <a:r>
              <a:rPr lang="en-GB" sz="2000" spc="-45" dirty="0">
                <a:latin typeface="Arial"/>
                <a:cs typeface="Arial"/>
              </a:rPr>
              <a:t> </a:t>
            </a:r>
            <a:r>
              <a:rPr lang="en-GB" sz="2000" b="1" spc="-20" dirty="0">
                <a:solidFill>
                  <a:srgbClr val="C8201D"/>
                </a:solidFill>
                <a:latin typeface="Arial"/>
                <a:cs typeface="Arial"/>
              </a:rPr>
              <a:t>Bank</a:t>
            </a:r>
            <a:endParaRPr lang="en-GB" sz="2000" dirty="0">
              <a:latin typeface="Arial"/>
              <a:cs typeface="Arial"/>
            </a:endParaRPr>
          </a:p>
          <a:p>
            <a:r>
              <a:rPr lang="en-GB" sz="2000" dirty="0">
                <a:latin typeface="Arial"/>
                <a:cs typeface="Arial"/>
              </a:rPr>
              <a:t>The</a:t>
            </a:r>
            <a:r>
              <a:rPr lang="en-GB" sz="2000" spc="10" dirty="0">
                <a:latin typeface="Arial"/>
                <a:cs typeface="Arial"/>
              </a:rPr>
              <a:t> </a:t>
            </a:r>
            <a:r>
              <a:rPr lang="en-GB" sz="2000" dirty="0">
                <a:latin typeface="Arial"/>
                <a:cs typeface="Arial"/>
              </a:rPr>
              <a:t>identified</a:t>
            </a:r>
            <a:r>
              <a:rPr lang="en-GB" sz="2000" spc="-5" dirty="0">
                <a:latin typeface="Arial"/>
                <a:cs typeface="Arial"/>
              </a:rPr>
              <a:t> </a:t>
            </a:r>
            <a:r>
              <a:rPr lang="en-GB" sz="2000" dirty="0">
                <a:latin typeface="Arial"/>
                <a:cs typeface="Arial"/>
              </a:rPr>
              <a:t>use</a:t>
            </a:r>
            <a:r>
              <a:rPr lang="en-GB" sz="2000" spc="-5" dirty="0">
                <a:latin typeface="Arial"/>
                <a:cs typeface="Arial"/>
              </a:rPr>
              <a:t> </a:t>
            </a:r>
            <a:r>
              <a:rPr lang="en-GB" sz="2000" dirty="0">
                <a:latin typeface="Arial"/>
                <a:cs typeface="Arial"/>
              </a:rPr>
              <a:t>cases</a:t>
            </a:r>
            <a:r>
              <a:rPr lang="en-GB" sz="2000" spc="10" dirty="0">
                <a:latin typeface="Arial"/>
                <a:cs typeface="Arial"/>
              </a:rPr>
              <a:t> </a:t>
            </a:r>
            <a:r>
              <a:rPr lang="en-GB" sz="2000" spc="-20" dirty="0">
                <a:latin typeface="Arial"/>
                <a:cs typeface="Arial"/>
              </a:rPr>
              <a:t>are:</a:t>
            </a:r>
          </a:p>
          <a:p>
            <a:pPr lvl="1"/>
            <a:r>
              <a:rPr lang="en-GB" dirty="0"/>
              <a:t>Let customers check their balance</a:t>
            </a:r>
          </a:p>
          <a:p>
            <a:pPr lvl="1"/>
            <a:r>
              <a:rPr lang="en-GB" sz="2000" dirty="0">
                <a:latin typeface="Arial"/>
                <a:cs typeface="Arial"/>
              </a:rPr>
              <a:t>Let</a:t>
            </a:r>
            <a:r>
              <a:rPr lang="en-GB" sz="2000" spc="-5" dirty="0">
                <a:latin typeface="Arial"/>
                <a:cs typeface="Arial"/>
              </a:rPr>
              <a:t> </a:t>
            </a:r>
            <a:r>
              <a:rPr lang="en-GB" sz="2000" dirty="0">
                <a:latin typeface="Arial"/>
                <a:cs typeface="Arial"/>
              </a:rPr>
              <a:t>customers</a:t>
            </a:r>
            <a:r>
              <a:rPr lang="en-GB" sz="2000" spc="5" dirty="0">
                <a:latin typeface="Arial"/>
                <a:cs typeface="Arial"/>
              </a:rPr>
              <a:t> </a:t>
            </a:r>
            <a:r>
              <a:rPr lang="en-GB" sz="2000" dirty="0">
                <a:latin typeface="Arial"/>
                <a:cs typeface="Arial"/>
              </a:rPr>
              <a:t>deposit funds</a:t>
            </a:r>
            <a:r>
              <a:rPr lang="en-GB" sz="2000" spc="-5" dirty="0">
                <a:latin typeface="Arial"/>
                <a:cs typeface="Arial"/>
              </a:rPr>
              <a:t> </a:t>
            </a:r>
            <a:r>
              <a:rPr lang="en-GB" sz="2000" dirty="0">
                <a:latin typeface="Arial"/>
                <a:cs typeface="Arial"/>
              </a:rPr>
              <a:t>to</a:t>
            </a:r>
            <a:r>
              <a:rPr lang="en-GB" sz="2000" spc="15" dirty="0">
                <a:latin typeface="Arial"/>
                <a:cs typeface="Arial"/>
              </a:rPr>
              <a:t> </a:t>
            </a:r>
            <a:r>
              <a:rPr lang="en-GB" sz="2000" spc="-10" dirty="0">
                <a:latin typeface="Arial"/>
                <a:cs typeface="Arial"/>
              </a:rPr>
              <a:t>their account</a:t>
            </a:r>
            <a:endParaRPr lang="en-GB" sz="2000" dirty="0">
              <a:latin typeface="Arial"/>
              <a:cs typeface="Arial"/>
            </a:endParaRPr>
          </a:p>
          <a:p>
            <a:pPr lvl="1"/>
            <a:r>
              <a:rPr lang="en-GB" sz="2000" dirty="0">
                <a:latin typeface="Arial"/>
                <a:cs typeface="Arial"/>
              </a:rPr>
              <a:t>Let</a:t>
            </a:r>
            <a:r>
              <a:rPr lang="en-GB" sz="2000" spc="-10" dirty="0">
                <a:latin typeface="Arial"/>
                <a:cs typeface="Arial"/>
              </a:rPr>
              <a:t> </a:t>
            </a:r>
            <a:r>
              <a:rPr lang="en-GB" sz="2000" dirty="0">
                <a:latin typeface="Arial"/>
                <a:cs typeface="Arial"/>
              </a:rPr>
              <a:t>customers withdraw</a:t>
            </a:r>
            <a:r>
              <a:rPr lang="en-GB" sz="2000" spc="-5" dirty="0">
                <a:latin typeface="Arial"/>
                <a:cs typeface="Arial"/>
              </a:rPr>
              <a:t> </a:t>
            </a:r>
            <a:r>
              <a:rPr lang="en-GB" sz="2000" spc="-20" dirty="0">
                <a:latin typeface="Arial"/>
                <a:cs typeface="Arial"/>
              </a:rPr>
              <a:t>cash</a:t>
            </a:r>
            <a:endParaRPr lang="en-GB" sz="2000" dirty="0">
              <a:latin typeface="Arial"/>
              <a:cs typeface="Arial"/>
            </a:endParaRPr>
          </a:p>
          <a:p>
            <a:pPr lvl="1"/>
            <a:r>
              <a:rPr lang="en-GB" sz="2000" dirty="0">
                <a:latin typeface="Arial"/>
                <a:cs typeface="Arial"/>
              </a:rPr>
              <a:t>Indicates</a:t>
            </a:r>
            <a:r>
              <a:rPr lang="en-GB" sz="2000" spc="-10" dirty="0">
                <a:latin typeface="Arial"/>
                <a:cs typeface="Arial"/>
              </a:rPr>
              <a:t> </a:t>
            </a:r>
            <a:r>
              <a:rPr lang="en-GB" sz="2000" dirty="0">
                <a:latin typeface="Arial"/>
                <a:cs typeface="Arial"/>
              </a:rPr>
              <a:t>when</a:t>
            </a:r>
            <a:r>
              <a:rPr lang="en-GB" sz="2000" spc="-10" dirty="0">
                <a:latin typeface="Arial"/>
                <a:cs typeface="Arial"/>
              </a:rPr>
              <a:t> </a:t>
            </a:r>
            <a:r>
              <a:rPr lang="en-GB" sz="2000" dirty="0">
                <a:latin typeface="Arial"/>
                <a:cs typeface="Arial"/>
              </a:rPr>
              <a:t>a</a:t>
            </a:r>
            <a:r>
              <a:rPr lang="en-GB" sz="2000" spc="-5" dirty="0">
                <a:latin typeface="Arial"/>
                <a:cs typeface="Arial"/>
              </a:rPr>
              <a:t> </a:t>
            </a:r>
            <a:r>
              <a:rPr lang="en-GB" sz="2000" dirty="0">
                <a:latin typeface="Arial"/>
                <a:cs typeface="Arial"/>
              </a:rPr>
              <a:t>repair</a:t>
            </a:r>
            <a:r>
              <a:rPr lang="en-GB" sz="2000" spc="-15" dirty="0">
                <a:latin typeface="Arial"/>
                <a:cs typeface="Arial"/>
              </a:rPr>
              <a:t> </a:t>
            </a:r>
            <a:r>
              <a:rPr lang="en-GB" sz="2000" dirty="0">
                <a:latin typeface="Arial"/>
                <a:cs typeface="Arial"/>
              </a:rPr>
              <a:t>to</a:t>
            </a:r>
            <a:r>
              <a:rPr lang="en-GB" sz="2000" spc="-5" dirty="0">
                <a:latin typeface="Arial"/>
                <a:cs typeface="Arial"/>
              </a:rPr>
              <a:t> </a:t>
            </a:r>
            <a:r>
              <a:rPr lang="en-GB" sz="2000" spc="-25" dirty="0">
                <a:latin typeface="Arial"/>
                <a:cs typeface="Arial"/>
              </a:rPr>
              <a:t>the </a:t>
            </a:r>
            <a:r>
              <a:rPr lang="en-GB" sz="2000" dirty="0">
                <a:latin typeface="Arial"/>
                <a:cs typeface="Arial"/>
              </a:rPr>
              <a:t>software/hardware</a:t>
            </a:r>
            <a:r>
              <a:rPr lang="en-GB" sz="2000" spc="-15" dirty="0">
                <a:latin typeface="Arial"/>
                <a:cs typeface="Arial"/>
              </a:rPr>
              <a:t> </a:t>
            </a:r>
            <a:r>
              <a:rPr lang="en-GB" sz="2000" dirty="0">
                <a:latin typeface="Arial"/>
                <a:cs typeface="Arial"/>
              </a:rPr>
              <a:t>is</a:t>
            </a:r>
            <a:r>
              <a:rPr lang="en-GB" sz="2000" spc="-5" dirty="0">
                <a:latin typeface="Arial"/>
                <a:cs typeface="Arial"/>
              </a:rPr>
              <a:t> </a:t>
            </a:r>
            <a:r>
              <a:rPr lang="en-GB" sz="2000" spc="-10" dirty="0">
                <a:latin typeface="Arial"/>
                <a:cs typeface="Arial"/>
              </a:rPr>
              <a:t>needed</a:t>
            </a:r>
            <a:endParaRPr lang="en-GB" sz="2000" dirty="0">
              <a:latin typeface="Arial"/>
              <a:cs typeface="Arial"/>
            </a:endParaRPr>
          </a:p>
        </p:txBody>
      </p:sp>
      <p:grpSp>
        <p:nvGrpSpPr>
          <p:cNvPr id="25" name="Group 24">
            <a:extLst>
              <a:ext uri="{FF2B5EF4-FFF2-40B4-BE49-F238E27FC236}">
                <a16:creationId xmlns:a16="http://schemas.microsoft.com/office/drawing/2014/main" id="{FBA97D73-692B-47F8-B2F5-87432A597386}"/>
              </a:ext>
            </a:extLst>
          </p:cNvPr>
          <p:cNvGrpSpPr/>
          <p:nvPr/>
        </p:nvGrpSpPr>
        <p:grpSpPr>
          <a:xfrm>
            <a:off x="6137029" y="1233861"/>
            <a:ext cx="6300707" cy="5516358"/>
            <a:chOff x="7056005" y="546023"/>
            <a:chExt cx="8999995" cy="7879624"/>
          </a:xfrm>
        </p:grpSpPr>
        <p:sp>
          <p:nvSpPr>
            <p:cNvPr id="7" name="object 2">
              <a:extLst>
                <a:ext uri="{FF2B5EF4-FFF2-40B4-BE49-F238E27FC236}">
                  <a16:creationId xmlns:a16="http://schemas.microsoft.com/office/drawing/2014/main" id="{129A8B8B-6317-4D38-9B20-D458A0F2772B}"/>
                </a:ext>
              </a:extLst>
            </p:cNvPr>
            <p:cNvSpPr/>
            <p:nvPr/>
          </p:nvSpPr>
          <p:spPr>
            <a:xfrm>
              <a:off x="10296004" y="3023997"/>
              <a:ext cx="2160905" cy="1080770"/>
            </a:xfrm>
            <a:custGeom>
              <a:avLst/>
              <a:gdLst/>
              <a:ahLst/>
              <a:cxnLst/>
              <a:rect l="l" t="t" r="r" b="b"/>
              <a:pathLst>
                <a:path w="2160904" h="1080770">
                  <a:moveTo>
                    <a:pt x="2160358" y="540359"/>
                  </a:moveTo>
                  <a:lnTo>
                    <a:pt x="2156213" y="587534"/>
                  </a:lnTo>
                  <a:lnTo>
                    <a:pt x="2143879" y="634199"/>
                  </a:lnTo>
                  <a:lnTo>
                    <a:pt x="2123503" y="680084"/>
                  </a:lnTo>
                  <a:lnTo>
                    <a:pt x="2095237" y="724920"/>
                  </a:lnTo>
                  <a:lnTo>
                    <a:pt x="2059229" y="768436"/>
                  </a:lnTo>
                  <a:lnTo>
                    <a:pt x="2015629" y="810361"/>
                  </a:lnTo>
                  <a:lnTo>
                    <a:pt x="1982542" y="837192"/>
                  </a:lnTo>
                  <a:lnTo>
                    <a:pt x="1946478" y="862931"/>
                  </a:lnTo>
                  <a:lnTo>
                    <a:pt x="1907551" y="887523"/>
                  </a:lnTo>
                  <a:lnTo>
                    <a:pt x="1865878" y="910914"/>
                  </a:lnTo>
                  <a:lnTo>
                    <a:pt x="1821574" y="933052"/>
                  </a:lnTo>
                  <a:lnTo>
                    <a:pt x="1774753" y="953883"/>
                  </a:lnTo>
                  <a:lnTo>
                    <a:pt x="1725533" y="973354"/>
                  </a:lnTo>
                  <a:lnTo>
                    <a:pt x="1674028" y="991410"/>
                  </a:lnTo>
                  <a:lnTo>
                    <a:pt x="1620354" y="1007999"/>
                  </a:lnTo>
                  <a:lnTo>
                    <a:pt x="1575045" y="1020395"/>
                  </a:lnTo>
                  <a:lnTo>
                    <a:pt x="1528716" y="1031658"/>
                  </a:lnTo>
                  <a:lnTo>
                    <a:pt x="1481456" y="1041776"/>
                  </a:lnTo>
                  <a:lnTo>
                    <a:pt x="1433352" y="1050740"/>
                  </a:lnTo>
                  <a:lnTo>
                    <a:pt x="1384492" y="1058541"/>
                  </a:lnTo>
                  <a:lnTo>
                    <a:pt x="1334963" y="1065168"/>
                  </a:lnTo>
                  <a:lnTo>
                    <a:pt x="1284853" y="1070613"/>
                  </a:lnTo>
                  <a:lnTo>
                    <a:pt x="1234249" y="1074864"/>
                  </a:lnTo>
                  <a:lnTo>
                    <a:pt x="1183239" y="1077912"/>
                  </a:lnTo>
                  <a:lnTo>
                    <a:pt x="1131910" y="1079749"/>
                  </a:lnTo>
                  <a:lnTo>
                    <a:pt x="1080350" y="1080363"/>
                  </a:lnTo>
                  <a:lnTo>
                    <a:pt x="1028705" y="1079749"/>
                  </a:lnTo>
                  <a:lnTo>
                    <a:pt x="977306" y="1077912"/>
                  </a:lnTo>
                  <a:lnTo>
                    <a:pt x="926238" y="1074864"/>
                  </a:lnTo>
                  <a:lnTo>
                    <a:pt x="875589" y="1070613"/>
                  </a:lnTo>
                  <a:lnTo>
                    <a:pt x="825445" y="1065168"/>
                  </a:lnTo>
                  <a:lnTo>
                    <a:pt x="775891" y="1058541"/>
                  </a:lnTo>
                  <a:lnTo>
                    <a:pt x="727013" y="1050740"/>
                  </a:lnTo>
                  <a:lnTo>
                    <a:pt x="678898" y="1041776"/>
                  </a:lnTo>
                  <a:lnTo>
                    <a:pt x="631632" y="1031658"/>
                  </a:lnTo>
                  <a:lnTo>
                    <a:pt x="585301" y="1020395"/>
                  </a:lnTo>
                  <a:lnTo>
                    <a:pt x="539991" y="1007999"/>
                  </a:lnTo>
                  <a:lnTo>
                    <a:pt x="486317" y="991410"/>
                  </a:lnTo>
                  <a:lnTo>
                    <a:pt x="434812" y="973354"/>
                  </a:lnTo>
                  <a:lnTo>
                    <a:pt x="385592" y="953883"/>
                  </a:lnTo>
                  <a:lnTo>
                    <a:pt x="338772" y="933052"/>
                  </a:lnTo>
                  <a:lnTo>
                    <a:pt x="294467" y="910914"/>
                  </a:lnTo>
                  <a:lnTo>
                    <a:pt x="252794" y="887523"/>
                  </a:lnTo>
                  <a:lnTo>
                    <a:pt x="213867" y="862931"/>
                  </a:lnTo>
                  <a:lnTo>
                    <a:pt x="177803" y="837192"/>
                  </a:lnTo>
                  <a:lnTo>
                    <a:pt x="144716" y="810361"/>
                  </a:lnTo>
                  <a:lnTo>
                    <a:pt x="101122" y="768436"/>
                  </a:lnTo>
                  <a:lnTo>
                    <a:pt x="65118" y="724920"/>
                  </a:lnTo>
                  <a:lnTo>
                    <a:pt x="36853" y="680085"/>
                  </a:lnTo>
                  <a:lnTo>
                    <a:pt x="16479" y="634199"/>
                  </a:lnTo>
                  <a:lnTo>
                    <a:pt x="4144" y="587534"/>
                  </a:lnTo>
                  <a:lnTo>
                    <a:pt x="0" y="540359"/>
                  </a:lnTo>
                  <a:lnTo>
                    <a:pt x="4144" y="493035"/>
                  </a:lnTo>
                  <a:lnTo>
                    <a:pt x="16479" y="446269"/>
                  </a:lnTo>
                  <a:lnTo>
                    <a:pt x="36853" y="400323"/>
                  </a:lnTo>
                  <a:lnTo>
                    <a:pt x="65118" y="355456"/>
                  </a:lnTo>
                  <a:lnTo>
                    <a:pt x="101122" y="311928"/>
                  </a:lnTo>
                  <a:lnTo>
                    <a:pt x="144716" y="270001"/>
                  </a:lnTo>
                  <a:lnTo>
                    <a:pt x="177803" y="243171"/>
                  </a:lnTo>
                  <a:lnTo>
                    <a:pt x="213867" y="217433"/>
                  </a:lnTo>
                  <a:lnTo>
                    <a:pt x="252794" y="192843"/>
                  </a:lnTo>
                  <a:lnTo>
                    <a:pt x="294467" y="169453"/>
                  </a:lnTo>
                  <a:lnTo>
                    <a:pt x="338772" y="147315"/>
                  </a:lnTo>
                  <a:lnTo>
                    <a:pt x="385592" y="126485"/>
                  </a:lnTo>
                  <a:lnTo>
                    <a:pt x="434812" y="107014"/>
                  </a:lnTo>
                  <a:lnTo>
                    <a:pt x="486317" y="88956"/>
                  </a:lnTo>
                  <a:lnTo>
                    <a:pt x="539991" y="72364"/>
                  </a:lnTo>
                  <a:lnTo>
                    <a:pt x="585301" y="59967"/>
                  </a:lnTo>
                  <a:lnTo>
                    <a:pt x="631632" y="48705"/>
                  </a:lnTo>
                  <a:lnTo>
                    <a:pt x="678898" y="38586"/>
                  </a:lnTo>
                  <a:lnTo>
                    <a:pt x="727013" y="29622"/>
                  </a:lnTo>
                  <a:lnTo>
                    <a:pt x="775891" y="21821"/>
                  </a:lnTo>
                  <a:lnTo>
                    <a:pt x="825445" y="15194"/>
                  </a:lnTo>
                  <a:lnTo>
                    <a:pt x="875589" y="9750"/>
                  </a:lnTo>
                  <a:lnTo>
                    <a:pt x="926238" y="5499"/>
                  </a:lnTo>
                  <a:lnTo>
                    <a:pt x="977306" y="2450"/>
                  </a:lnTo>
                  <a:lnTo>
                    <a:pt x="1028705" y="614"/>
                  </a:lnTo>
                  <a:lnTo>
                    <a:pt x="1080350" y="0"/>
                  </a:lnTo>
                  <a:lnTo>
                    <a:pt x="1131910" y="614"/>
                  </a:lnTo>
                  <a:lnTo>
                    <a:pt x="1183239" y="2450"/>
                  </a:lnTo>
                  <a:lnTo>
                    <a:pt x="1234249" y="5499"/>
                  </a:lnTo>
                  <a:lnTo>
                    <a:pt x="1284853" y="9750"/>
                  </a:lnTo>
                  <a:lnTo>
                    <a:pt x="1334963" y="15194"/>
                  </a:lnTo>
                  <a:lnTo>
                    <a:pt x="1384492" y="21821"/>
                  </a:lnTo>
                  <a:lnTo>
                    <a:pt x="1433352" y="29622"/>
                  </a:lnTo>
                  <a:lnTo>
                    <a:pt x="1481456" y="38586"/>
                  </a:lnTo>
                  <a:lnTo>
                    <a:pt x="1528716" y="48705"/>
                  </a:lnTo>
                  <a:lnTo>
                    <a:pt x="1575045" y="59967"/>
                  </a:lnTo>
                  <a:lnTo>
                    <a:pt x="1620354" y="72364"/>
                  </a:lnTo>
                  <a:lnTo>
                    <a:pt x="1674028" y="88956"/>
                  </a:lnTo>
                  <a:lnTo>
                    <a:pt x="1725533" y="107014"/>
                  </a:lnTo>
                  <a:lnTo>
                    <a:pt x="1774753" y="126485"/>
                  </a:lnTo>
                  <a:lnTo>
                    <a:pt x="1821574" y="147315"/>
                  </a:lnTo>
                  <a:lnTo>
                    <a:pt x="1865878" y="169453"/>
                  </a:lnTo>
                  <a:lnTo>
                    <a:pt x="1907551" y="192843"/>
                  </a:lnTo>
                  <a:lnTo>
                    <a:pt x="1946478" y="217433"/>
                  </a:lnTo>
                  <a:lnTo>
                    <a:pt x="1982542" y="243171"/>
                  </a:lnTo>
                  <a:lnTo>
                    <a:pt x="2015629" y="270001"/>
                  </a:lnTo>
                  <a:lnTo>
                    <a:pt x="2059229" y="311927"/>
                  </a:lnTo>
                  <a:lnTo>
                    <a:pt x="2095237" y="355442"/>
                  </a:lnTo>
                  <a:lnTo>
                    <a:pt x="2123503" y="400278"/>
                  </a:lnTo>
                  <a:lnTo>
                    <a:pt x="2143879" y="446164"/>
                  </a:lnTo>
                  <a:lnTo>
                    <a:pt x="2156213" y="492829"/>
                  </a:lnTo>
                  <a:lnTo>
                    <a:pt x="2160358" y="540003"/>
                  </a:lnTo>
                  <a:lnTo>
                    <a:pt x="2160358" y="540359"/>
                  </a:lnTo>
                  <a:close/>
                </a:path>
              </a:pathLst>
            </a:custGeom>
            <a:ln w="38159">
              <a:solidFill>
                <a:srgbClr val="000000"/>
              </a:solidFill>
            </a:ln>
          </p:spPr>
          <p:txBody>
            <a:bodyPr wrap="square" lIns="0" tIns="0" rIns="0" bIns="0" rtlCol="0"/>
            <a:lstStyle/>
            <a:p>
              <a:endParaRPr/>
            </a:p>
          </p:txBody>
        </p:sp>
        <p:sp>
          <p:nvSpPr>
            <p:cNvPr id="8" name="object 3">
              <a:extLst>
                <a:ext uri="{FF2B5EF4-FFF2-40B4-BE49-F238E27FC236}">
                  <a16:creationId xmlns:a16="http://schemas.microsoft.com/office/drawing/2014/main" id="{E144A4C5-CEFB-4F2A-AB22-D0563BF92D52}"/>
                </a:ext>
              </a:extLst>
            </p:cNvPr>
            <p:cNvSpPr txBox="1"/>
            <p:nvPr/>
          </p:nvSpPr>
          <p:spPr>
            <a:xfrm>
              <a:off x="10829264" y="3203516"/>
              <a:ext cx="1165881" cy="721729"/>
            </a:xfrm>
            <a:prstGeom prst="rect">
              <a:avLst/>
            </a:prstGeom>
          </p:spPr>
          <p:txBody>
            <a:bodyPr vert="horz" wrap="square" lIns="0" tIns="12700" rIns="0" bIns="0" rtlCol="0">
              <a:spAutoFit/>
            </a:bodyPr>
            <a:lstStyle>
              <a:defPPr>
                <a:defRPr lang="en-US"/>
              </a:defPPr>
              <a:lvl1pPr marL="12700">
                <a:lnSpc>
                  <a:spcPct val="100000"/>
                </a:lnSpc>
                <a:spcBef>
                  <a:spcPts val="100"/>
                </a:spcBef>
                <a:defRPr sz="1600" b="1">
                  <a:latin typeface="Arial"/>
                  <a:cs typeface="Arial"/>
                </a:defRPr>
              </a:lvl1pPr>
            </a:lstStyle>
            <a:p>
              <a:r>
                <a:rPr dirty="0"/>
                <a:t>Deposit funds</a:t>
              </a:r>
            </a:p>
          </p:txBody>
        </p:sp>
        <p:sp>
          <p:nvSpPr>
            <p:cNvPr id="9" name="object 4">
              <a:extLst>
                <a:ext uri="{FF2B5EF4-FFF2-40B4-BE49-F238E27FC236}">
                  <a16:creationId xmlns:a16="http://schemas.microsoft.com/office/drawing/2014/main" id="{14A4EBAD-554F-4582-BCD7-8D4D24D8C245}"/>
                </a:ext>
              </a:extLst>
            </p:cNvPr>
            <p:cNvSpPr/>
            <p:nvPr/>
          </p:nvSpPr>
          <p:spPr>
            <a:xfrm>
              <a:off x="10296004" y="4996802"/>
              <a:ext cx="2160905" cy="1080770"/>
            </a:xfrm>
            <a:custGeom>
              <a:avLst/>
              <a:gdLst/>
              <a:ahLst/>
              <a:cxnLst/>
              <a:rect l="l" t="t" r="r" b="b"/>
              <a:pathLst>
                <a:path w="2160904" h="1080770">
                  <a:moveTo>
                    <a:pt x="2160358" y="540359"/>
                  </a:moveTo>
                  <a:lnTo>
                    <a:pt x="2156213" y="587534"/>
                  </a:lnTo>
                  <a:lnTo>
                    <a:pt x="2143879" y="634199"/>
                  </a:lnTo>
                  <a:lnTo>
                    <a:pt x="2123503" y="680084"/>
                  </a:lnTo>
                  <a:lnTo>
                    <a:pt x="2095237" y="724920"/>
                  </a:lnTo>
                  <a:lnTo>
                    <a:pt x="2059229" y="768436"/>
                  </a:lnTo>
                  <a:lnTo>
                    <a:pt x="2015629" y="810361"/>
                  </a:lnTo>
                  <a:lnTo>
                    <a:pt x="1982542" y="837192"/>
                  </a:lnTo>
                  <a:lnTo>
                    <a:pt x="1946478" y="862929"/>
                  </a:lnTo>
                  <a:lnTo>
                    <a:pt x="1907551" y="887520"/>
                  </a:lnTo>
                  <a:lnTo>
                    <a:pt x="1865878" y="910910"/>
                  </a:lnTo>
                  <a:lnTo>
                    <a:pt x="1821574" y="933047"/>
                  </a:lnTo>
                  <a:lnTo>
                    <a:pt x="1774753" y="953878"/>
                  </a:lnTo>
                  <a:lnTo>
                    <a:pt x="1725533" y="973349"/>
                  </a:lnTo>
                  <a:lnTo>
                    <a:pt x="1674028" y="991407"/>
                  </a:lnTo>
                  <a:lnTo>
                    <a:pt x="1620354" y="1007998"/>
                  </a:lnTo>
                  <a:lnTo>
                    <a:pt x="1575045" y="1020395"/>
                  </a:lnTo>
                  <a:lnTo>
                    <a:pt x="1528716" y="1031658"/>
                  </a:lnTo>
                  <a:lnTo>
                    <a:pt x="1481456" y="1041776"/>
                  </a:lnTo>
                  <a:lnTo>
                    <a:pt x="1433352" y="1050740"/>
                  </a:lnTo>
                  <a:lnTo>
                    <a:pt x="1384492" y="1058541"/>
                  </a:lnTo>
                  <a:lnTo>
                    <a:pt x="1334963" y="1065168"/>
                  </a:lnTo>
                  <a:lnTo>
                    <a:pt x="1284853" y="1070613"/>
                  </a:lnTo>
                  <a:lnTo>
                    <a:pt x="1234249" y="1074864"/>
                  </a:lnTo>
                  <a:lnTo>
                    <a:pt x="1183239" y="1077912"/>
                  </a:lnTo>
                  <a:lnTo>
                    <a:pt x="1131910" y="1079749"/>
                  </a:lnTo>
                  <a:lnTo>
                    <a:pt x="1080350" y="1080363"/>
                  </a:lnTo>
                  <a:lnTo>
                    <a:pt x="1028705" y="1079749"/>
                  </a:lnTo>
                  <a:lnTo>
                    <a:pt x="977306" y="1077912"/>
                  </a:lnTo>
                  <a:lnTo>
                    <a:pt x="926238" y="1074864"/>
                  </a:lnTo>
                  <a:lnTo>
                    <a:pt x="875589" y="1070613"/>
                  </a:lnTo>
                  <a:lnTo>
                    <a:pt x="825445" y="1065168"/>
                  </a:lnTo>
                  <a:lnTo>
                    <a:pt x="775891" y="1058541"/>
                  </a:lnTo>
                  <a:lnTo>
                    <a:pt x="727013" y="1050740"/>
                  </a:lnTo>
                  <a:lnTo>
                    <a:pt x="678898" y="1041776"/>
                  </a:lnTo>
                  <a:lnTo>
                    <a:pt x="631632" y="1031658"/>
                  </a:lnTo>
                  <a:lnTo>
                    <a:pt x="585301" y="1020395"/>
                  </a:lnTo>
                  <a:lnTo>
                    <a:pt x="539991" y="1007998"/>
                  </a:lnTo>
                  <a:lnTo>
                    <a:pt x="486317" y="991407"/>
                  </a:lnTo>
                  <a:lnTo>
                    <a:pt x="434812" y="973349"/>
                  </a:lnTo>
                  <a:lnTo>
                    <a:pt x="385592" y="953878"/>
                  </a:lnTo>
                  <a:lnTo>
                    <a:pt x="338772" y="933047"/>
                  </a:lnTo>
                  <a:lnTo>
                    <a:pt x="294467" y="910910"/>
                  </a:lnTo>
                  <a:lnTo>
                    <a:pt x="252794" y="887520"/>
                  </a:lnTo>
                  <a:lnTo>
                    <a:pt x="213867" y="862929"/>
                  </a:lnTo>
                  <a:lnTo>
                    <a:pt x="177803" y="837192"/>
                  </a:lnTo>
                  <a:lnTo>
                    <a:pt x="144716" y="810361"/>
                  </a:lnTo>
                  <a:lnTo>
                    <a:pt x="101122" y="768436"/>
                  </a:lnTo>
                  <a:lnTo>
                    <a:pt x="65118" y="724920"/>
                  </a:lnTo>
                  <a:lnTo>
                    <a:pt x="36853" y="680085"/>
                  </a:lnTo>
                  <a:lnTo>
                    <a:pt x="16479" y="634199"/>
                  </a:lnTo>
                  <a:lnTo>
                    <a:pt x="4144" y="587534"/>
                  </a:lnTo>
                  <a:lnTo>
                    <a:pt x="0" y="540359"/>
                  </a:lnTo>
                  <a:lnTo>
                    <a:pt x="4144" y="493030"/>
                  </a:lnTo>
                  <a:lnTo>
                    <a:pt x="16479" y="446263"/>
                  </a:lnTo>
                  <a:lnTo>
                    <a:pt x="36853" y="400318"/>
                  </a:lnTo>
                  <a:lnTo>
                    <a:pt x="65118" y="355453"/>
                  </a:lnTo>
                  <a:lnTo>
                    <a:pt x="101122" y="311928"/>
                  </a:lnTo>
                  <a:lnTo>
                    <a:pt x="144716" y="270001"/>
                  </a:lnTo>
                  <a:lnTo>
                    <a:pt x="177803" y="243170"/>
                  </a:lnTo>
                  <a:lnTo>
                    <a:pt x="213867" y="217432"/>
                  </a:lnTo>
                  <a:lnTo>
                    <a:pt x="252794" y="192840"/>
                  </a:lnTo>
                  <a:lnTo>
                    <a:pt x="294467" y="169447"/>
                  </a:lnTo>
                  <a:lnTo>
                    <a:pt x="338772" y="147308"/>
                  </a:lnTo>
                  <a:lnTo>
                    <a:pt x="385592" y="126476"/>
                  </a:lnTo>
                  <a:lnTo>
                    <a:pt x="434812" y="107003"/>
                  </a:lnTo>
                  <a:lnTo>
                    <a:pt x="486317" y="88944"/>
                  </a:lnTo>
                  <a:lnTo>
                    <a:pt x="539991" y="72351"/>
                  </a:lnTo>
                  <a:lnTo>
                    <a:pt x="585301" y="59958"/>
                  </a:lnTo>
                  <a:lnTo>
                    <a:pt x="631632" y="48698"/>
                  </a:lnTo>
                  <a:lnTo>
                    <a:pt x="678898" y="38582"/>
                  </a:lnTo>
                  <a:lnTo>
                    <a:pt x="727013" y="29619"/>
                  </a:lnTo>
                  <a:lnTo>
                    <a:pt x="775891" y="21819"/>
                  </a:lnTo>
                  <a:lnTo>
                    <a:pt x="825445" y="15193"/>
                  </a:lnTo>
                  <a:lnTo>
                    <a:pt x="875589" y="9749"/>
                  </a:lnTo>
                  <a:lnTo>
                    <a:pt x="926238" y="5499"/>
                  </a:lnTo>
                  <a:lnTo>
                    <a:pt x="977306" y="2450"/>
                  </a:lnTo>
                  <a:lnTo>
                    <a:pt x="1028705" y="614"/>
                  </a:lnTo>
                  <a:lnTo>
                    <a:pt x="1080350" y="0"/>
                  </a:lnTo>
                  <a:lnTo>
                    <a:pt x="1131910" y="614"/>
                  </a:lnTo>
                  <a:lnTo>
                    <a:pt x="1183239" y="2450"/>
                  </a:lnTo>
                  <a:lnTo>
                    <a:pt x="1234249" y="5499"/>
                  </a:lnTo>
                  <a:lnTo>
                    <a:pt x="1284853" y="9749"/>
                  </a:lnTo>
                  <a:lnTo>
                    <a:pt x="1334963" y="15193"/>
                  </a:lnTo>
                  <a:lnTo>
                    <a:pt x="1384492" y="21819"/>
                  </a:lnTo>
                  <a:lnTo>
                    <a:pt x="1433352" y="29619"/>
                  </a:lnTo>
                  <a:lnTo>
                    <a:pt x="1481456" y="38582"/>
                  </a:lnTo>
                  <a:lnTo>
                    <a:pt x="1528716" y="48698"/>
                  </a:lnTo>
                  <a:lnTo>
                    <a:pt x="1575045" y="59958"/>
                  </a:lnTo>
                  <a:lnTo>
                    <a:pt x="1620354" y="72351"/>
                  </a:lnTo>
                  <a:lnTo>
                    <a:pt x="1674028" y="88944"/>
                  </a:lnTo>
                  <a:lnTo>
                    <a:pt x="1725533" y="107003"/>
                  </a:lnTo>
                  <a:lnTo>
                    <a:pt x="1774753" y="126476"/>
                  </a:lnTo>
                  <a:lnTo>
                    <a:pt x="1821574" y="147308"/>
                  </a:lnTo>
                  <a:lnTo>
                    <a:pt x="1865878" y="169447"/>
                  </a:lnTo>
                  <a:lnTo>
                    <a:pt x="1907551" y="192840"/>
                  </a:lnTo>
                  <a:lnTo>
                    <a:pt x="1946478" y="217432"/>
                  </a:lnTo>
                  <a:lnTo>
                    <a:pt x="1982542" y="243170"/>
                  </a:lnTo>
                  <a:lnTo>
                    <a:pt x="2015629" y="270001"/>
                  </a:lnTo>
                  <a:lnTo>
                    <a:pt x="2059229" y="311928"/>
                  </a:lnTo>
                  <a:lnTo>
                    <a:pt x="2095237" y="355453"/>
                  </a:lnTo>
                  <a:lnTo>
                    <a:pt x="2123503" y="400318"/>
                  </a:lnTo>
                  <a:lnTo>
                    <a:pt x="2143879" y="446263"/>
                  </a:lnTo>
                  <a:lnTo>
                    <a:pt x="2156213" y="493030"/>
                  </a:lnTo>
                  <a:lnTo>
                    <a:pt x="2160358" y="540359"/>
                  </a:lnTo>
                  <a:close/>
                </a:path>
              </a:pathLst>
            </a:custGeom>
            <a:ln w="38159">
              <a:solidFill>
                <a:srgbClr val="000000"/>
              </a:solidFill>
            </a:ln>
          </p:spPr>
          <p:txBody>
            <a:bodyPr wrap="square" lIns="0" tIns="0" rIns="0" bIns="0" rtlCol="0"/>
            <a:lstStyle/>
            <a:p>
              <a:endParaRPr/>
            </a:p>
          </p:txBody>
        </p:sp>
        <p:sp>
          <p:nvSpPr>
            <p:cNvPr id="10" name="object 5">
              <a:extLst>
                <a:ext uri="{FF2B5EF4-FFF2-40B4-BE49-F238E27FC236}">
                  <a16:creationId xmlns:a16="http://schemas.microsoft.com/office/drawing/2014/main" id="{27EC2745-5346-449B-870F-5F6CC329975D}"/>
                </a:ext>
              </a:extLst>
            </p:cNvPr>
            <p:cNvSpPr txBox="1"/>
            <p:nvPr/>
          </p:nvSpPr>
          <p:spPr>
            <a:xfrm>
              <a:off x="10814631" y="5213764"/>
              <a:ext cx="1420497" cy="721729"/>
            </a:xfrm>
            <a:prstGeom prst="rect">
              <a:avLst/>
            </a:prstGeom>
          </p:spPr>
          <p:txBody>
            <a:bodyPr vert="horz" wrap="square" lIns="0" tIns="12700" rIns="0" bIns="0" rtlCol="0">
              <a:spAutoFit/>
            </a:bodyPr>
            <a:lstStyle>
              <a:defPPr>
                <a:defRPr lang="en-US"/>
              </a:defPPr>
              <a:lvl1pPr marL="12700">
                <a:lnSpc>
                  <a:spcPct val="100000"/>
                </a:lnSpc>
                <a:spcBef>
                  <a:spcPts val="100"/>
                </a:spcBef>
                <a:defRPr sz="1600" b="1">
                  <a:latin typeface="Arial"/>
                  <a:cs typeface="Arial"/>
                </a:defRPr>
              </a:lvl1pPr>
            </a:lstStyle>
            <a:p>
              <a:r>
                <a:rPr dirty="0"/>
                <a:t>Withdraw cash</a:t>
              </a:r>
            </a:p>
          </p:txBody>
        </p:sp>
        <p:grpSp>
          <p:nvGrpSpPr>
            <p:cNvPr id="11" name="object 6">
              <a:extLst>
                <a:ext uri="{FF2B5EF4-FFF2-40B4-BE49-F238E27FC236}">
                  <a16:creationId xmlns:a16="http://schemas.microsoft.com/office/drawing/2014/main" id="{1661F037-8424-45BA-AB0F-1641DCF6C706}"/>
                </a:ext>
              </a:extLst>
            </p:cNvPr>
            <p:cNvGrpSpPr/>
            <p:nvPr/>
          </p:nvGrpSpPr>
          <p:grpSpPr>
            <a:xfrm>
              <a:off x="7056005" y="1017435"/>
              <a:ext cx="5995670" cy="7310755"/>
              <a:chOff x="7056005" y="1017435"/>
              <a:chExt cx="5995670" cy="7310755"/>
            </a:xfrm>
          </p:grpSpPr>
          <p:sp>
            <p:nvSpPr>
              <p:cNvPr id="12" name="object 7">
                <a:extLst>
                  <a:ext uri="{FF2B5EF4-FFF2-40B4-BE49-F238E27FC236}">
                    <a16:creationId xmlns:a16="http://schemas.microsoft.com/office/drawing/2014/main" id="{C41A11F1-9C72-4D3D-B319-2696F4D9BDE7}"/>
                  </a:ext>
                </a:extLst>
              </p:cNvPr>
              <p:cNvSpPr/>
              <p:nvPr/>
            </p:nvSpPr>
            <p:spPr>
              <a:xfrm>
                <a:off x="9792004" y="1036802"/>
                <a:ext cx="3240405" cy="7272020"/>
              </a:xfrm>
              <a:custGeom>
                <a:avLst/>
                <a:gdLst/>
                <a:ahLst/>
                <a:cxnLst/>
                <a:rect l="l" t="t" r="r" b="b"/>
                <a:pathLst>
                  <a:path w="3240405" h="7272020">
                    <a:moveTo>
                      <a:pt x="1619999" y="7271994"/>
                    </a:moveTo>
                    <a:lnTo>
                      <a:pt x="0" y="7271994"/>
                    </a:lnTo>
                    <a:lnTo>
                      <a:pt x="0" y="0"/>
                    </a:lnTo>
                    <a:lnTo>
                      <a:pt x="3239998" y="0"/>
                    </a:lnTo>
                    <a:lnTo>
                      <a:pt x="3239998" y="7271994"/>
                    </a:lnTo>
                    <a:lnTo>
                      <a:pt x="1619999" y="7271994"/>
                    </a:lnTo>
                    <a:close/>
                  </a:path>
                </a:pathLst>
              </a:custGeom>
              <a:ln w="38159">
                <a:solidFill>
                  <a:srgbClr val="999999"/>
                </a:solidFill>
              </a:ln>
            </p:spPr>
            <p:txBody>
              <a:bodyPr wrap="square" lIns="0" tIns="0" rIns="0" bIns="0" rtlCol="0"/>
              <a:lstStyle/>
              <a:p>
                <a:endParaRPr/>
              </a:p>
            </p:txBody>
          </p:sp>
          <p:pic>
            <p:nvPicPr>
              <p:cNvPr id="13" name="object 8">
                <a:extLst>
                  <a:ext uri="{FF2B5EF4-FFF2-40B4-BE49-F238E27FC236}">
                    <a16:creationId xmlns:a16="http://schemas.microsoft.com/office/drawing/2014/main" id="{95DCC048-4BE9-4C38-8CD0-7D982A64EA26}"/>
                  </a:ext>
                </a:extLst>
              </p:cNvPr>
              <p:cNvPicPr/>
              <p:nvPr/>
            </p:nvPicPr>
            <p:blipFill>
              <a:blip r:embed="rId2" cstate="print"/>
              <a:stretch>
                <a:fillRect/>
              </a:stretch>
            </p:blipFill>
            <p:spPr>
              <a:xfrm>
                <a:off x="7056005" y="2091969"/>
                <a:ext cx="2087994" cy="2087994"/>
              </a:xfrm>
              <a:prstGeom prst="rect">
                <a:avLst/>
              </a:prstGeom>
            </p:spPr>
          </p:pic>
        </p:grpSp>
        <p:sp>
          <p:nvSpPr>
            <p:cNvPr id="14" name="object 9">
              <a:extLst>
                <a:ext uri="{FF2B5EF4-FFF2-40B4-BE49-F238E27FC236}">
                  <a16:creationId xmlns:a16="http://schemas.microsoft.com/office/drawing/2014/main" id="{26800052-569A-495D-9212-CEE633A8A37D}"/>
                </a:ext>
              </a:extLst>
            </p:cNvPr>
            <p:cNvSpPr txBox="1"/>
            <p:nvPr/>
          </p:nvSpPr>
          <p:spPr>
            <a:xfrm>
              <a:off x="10617378" y="546023"/>
              <a:ext cx="1839531" cy="45795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7F7F7F"/>
                  </a:solidFill>
                  <a:latin typeface="Arial"/>
                  <a:cs typeface="Arial"/>
                </a:rPr>
                <a:t>Bank</a:t>
              </a:r>
              <a:r>
                <a:rPr lang="en-GB" sz="2000" b="1" spc="-120" dirty="0">
                  <a:solidFill>
                    <a:srgbClr val="7F7F7F"/>
                  </a:solidFill>
                  <a:latin typeface="Arial"/>
                  <a:cs typeface="Arial"/>
                </a:rPr>
                <a:t> </a:t>
              </a:r>
              <a:r>
                <a:rPr sz="2000" b="1" spc="-45" dirty="0">
                  <a:solidFill>
                    <a:srgbClr val="7F7F7F"/>
                  </a:solidFill>
                  <a:latin typeface="Arial"/>
                  <a:cs typeface="Arial"/>
                </a:rPr>
                <a:t>ATM</a:t>
              </a:r>
              <a:endParaRPr sz="2000" dirty="0">
                <a:latin typeface="Arial"/>
                <a:cs typeface="Arial"/>
              </a:endParaRPr>
            </a:p>
          </p:txBody>
        </p:sp>
        <p:sp>
          <p:nvSpPr>
            <p:cNvPr id="15" name="object 10">
              <a:extLst>
                <a:ext uri="{FF2B5EF4-FFF2-40B4-BE49-F238E27FC236}">
                  <a16:creationId xmlns:a16="http://schemas.microsoft.com/office/drawing/2014/main" id="{1D1A074A-C25C-428B-9A75-1960054A2562}"/>
                </a:ext>
              </a:extLst>
            </p:cNvPr>
            <p:cNvSpPr txBox="1"/>
            <p:nvPr/>
          </p:nvSpPr>
          <p:spPr>
            <a:xfrm>
              <a:off x="7430656" y="4144212"/>
              <a:ext cx="1425751" cy="370023"/>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C8201D"/>
                  </a:solidFill>
                  <a:latin typeface="Arial"/>
                  <a:cs typeface="Arial"/>
                </a:rPr>
                <a:t>Customer</a:t>
              </a:r>
              <a:endParaRPr sz="1600" dirty="0">
                <a:latin typeface="Arial"/>
                <a:cs typeface="Arial"/>
              </a:endParaRPr>
            </a:p>
          </p:txBody>
        </p:sp>
        <p:pic>
          <p:nvPicPr>
            <p:cNvPr id="16" name="object 11">
              <a:extLst>
                <a:ext uri="{FF2B5EF4-FFF2-40B4-BE49-F238E27FC236}">
                  <a16:creationId xmlns:a16="http://schemas.microsoft.com/office/drawing/2014/main" id="{16446704-CB25-478C-965D-1FAC75EEAECD}"/>
                </a:ext>
              </a:extLst>
            </p:cNvPr>
            <p:cNvPicPr/>
            <p:nvPr/>
          </p:nvPicPr>
          <p:blipFill>
            <a:blip r:embed="rId2" cstate="print"/>
            <a:stretch>
              <a:fillRect/>
            </a:stretch>
          </p:blipFill>
          <p:spPr>
            <a:xfrm>
              <a:off x="13968006" y="3095650"/>
              <a:ext cx="2087994" cy="2087994"/>
            </a:xfrm>
            <a:prstGeom prst="rect">
              <a:avLst/>
            </a:prstGeom>
          </p:spPr>
        </p:pic>
        <p:sp>
          <p:nvSpPr>
            <p:cNvPr id="17" name="object 12">
              <a:extLst>
                <a:ext uri="{FF2B5EF4-FFF2-40B4-BE49-F238E27FC236}">
                  <a16:creationId xmlns:a16="http://schemas.microsoft.com/office/drawing/2014/main" id="{0308DE12-3CAF-4B69-A258-A037B4C24991}"/>
                </a:ext>
              </a:extLst>
            </p:cNvPr>
            <p:cNvSpPr txBox="1"/>
            <p:nvPr/>
          </p:nvSpPr>
          <p:spPr>
            <a:xfrm>
              <a:off x="14701583" y="5146103"/>
              <a:ext cx="917525" cy="370023"/>
            </a:xfrm>
            <a:prstGeom prst="rect">
              <a:avLst/>
            </a:prstGeom>
          </p:spPr>
          <p:txBody>
            <a:bodyPr vert="horz" wrap="square" lIns="0" tIns="12700" rIns="0" bIns="0" rtlCol="0">
              <a:spAutoFit/>
            </a:bodyPr>
            <a:lstStyle/>
            <a:p>
              <a:pPr marL="12700">
                <a:lnSpc>
                  <a:spcPct val="100000"/>
                </a:lnSpc>
                <a:spcBef>
                  <a:spcPts val="100"/>
                </a:spcBef>
              </a:pPr>
              <a:r>
                <a:rPr sz="1600" b="1" spc="-20" dirty="0">
                  <a:solidFill>
                    <a:srgbClr val="C8201D"/>
                  </a:solidFill>
                  <a:latin typeface="Arial"/>
                  <a:cs typeface="Arial"/>
                </a:rPr>
                <a:t>Bank</a:t>
              </a:r>
              <a:endParaRPr sz="1600" dirty="0">
                <a:latin typeface="Arial"/>
                <a:cs typeface="Arial"/>
              </a:endParaRPr>
            </a:p>
          </p:txBody>
        </p:sp>
        <p:pic>
          <p:nvPicPr>
            <p:cNvPr id="18" name="object 13">
              <a:extLst>
                <a:ext uri="{FF2B5EF4-FFF2-40B4-BE49-F238E27FC236}">
                  <a16:creationId xmlns:a16="http://schemas.microsoft.com/office/drawing/2014/main" id="{6BD09EA5-783C-400D-AC94-BD5BA5C9B590}"/>
                </a:ext>
              </a:extLst>
            </p:cNvPr>
            <p:cNvPicPr/>
            <p:nvPr/>
          </p:nvPicPr>
          <p:blipFill>
            <a:blip r:embed="rId2" cstate="print"/>
            <a:stretch>
              <a:fillRect/>
            </a:stretch>
          </p:blipFill>
          <p:spPr>
            <a:xfrm>
              <a:off x="7065365" y="6004445"/>
              <a:ext cx="2087994" cy="2087994"/>
            </a:xfrm>
            <a:prstGeom prst="rect">
              <a:avLst/>
            </a:prstGeom>
          </p:spPr>
        </p:pic>
        <p:sp>
          <p:nvSpPr>
            <p:cNvPr id="19" name="object 14">
              <a:extLst>
                <a:ext uri="{FF2B5EF4-FFF2-40B4-BE49-F238E27FC236}">
                  <a16:creationId xmlns:a16="http://schemas.microsoft.com/office/drawing/2014/main" id="{012E907A-F8CD-4625-BC3F-5D84010E53BE}"/>
                </a:ext>
              </a:extLst>
            </p:cNvPr>
            <p:cNvSpPr txBox="1"/>
            <p:nvPr/>
          </p:nvSpPr>
          <p:spPr>
            <a:xfrm>
              <a:off x="7358302" y="8055624"/>
              <a:ext cx="1608429" cy="370023"/>
            </a:xfrm>
            <a:prstGeom prst="rect">
              <a:avLst/>
            </a:prstGeom>
          </p:spPr>
          <p:txBody>
            <a:bodyPr vert="horz" wrap="square" lIns="0" tIns="12700" rIns="0" bIns="0" rtlCol="0">
              <a:spAutoFit/>
            </a:bodyPr>
            <a:lstStyle/>
            <a:p>
              <a:pPr marL="12700">
                <a:lnSpc>
                  <a:spcPct val="100000"/>
                </a:lnSpc>
                <a:spcBef>
                  <a:spcPts val="100"/>
                </a:spcBef>
              </a:pPr>
              <a:r>
                <a:rPr sz="1600" b="1" spc="-20" dirty="0">
                  <a:solidFill>
                    <a:srgbClr val="C8201D"/>
                  </a:solidFill>
                  <a:latin typeface="Arial"/>
                  <a:cs typeface="Arial"/>
                </a:rPr>
                <a:t>Technician</a:t>
              </a:r>
              <a:endParaRPr sz="1600" dirty="0">
                <a:latin typeface="Arial"/>
                <a:cs typeface="Arial"/>
              </a:endParaRPr>
            </a:p>
          </p:txBody>
        </p:sp>
        <p:sp>
          <p:nvSpPr>
            <p:cNvPr id="20" name="object 15">
              <a:extLst>
                <a:ext uri="{FF2B5EF4-FFF2-40B4-BE49-F238E27FC236}">
                  <a16:creationId xmlns:a16="http://schemas.microsoft.com/office/drawing/2014/main" id="{0635F483-44A5-4912-9CFD-8D1BB24AC227}"/>
                </a:ext>
              </a:extLst>
            </p:cNvPr>
            <p:cNvSpPr/>
            <p:nvPr/>
          </p:nvSpPr>
          <p:spPr>
            <a:xfrm>
              <a:off x="8640000" y="1900796"/>
              <a:ext cx="3825875" cy="6048375"/>
            </a:xfrm>
            <a:custGeom>
              <a:avLst/>
              <a:gdLst/>
              <a:ahLst/>
              <a:cxnLst/>
              <a:rect l="l" t="t" r="r" b="b"/>
              <a:pathLst>
                <a:path w="3825875" h="6048375">
                  <a:moveTo>
                    <a:pt x="9359" y="1368005"/>
                  </a:moveTo>
                  <a:lnTo>
                    <a:pt x="1656003" y="1627200"/>
                  </a:lnTo>
                </a:path>
                <a:path w="3825875" h="6048375">
                  <a:moveTo>
                    <a:pt x="0" y="864006"/>
                  </a:moveTo>
                  <a:lnTo>
                    <a:pt x="1665363" y="0"/>
                  </a:lnTo>
                </a:path>
                <a:path w="3825875" h="6048375">
                  <a:moveTo>
                    <a:pt x="1656003" y="5544007"/>
                  </a:moveTo>
                  <a:lnTo>
                    <a:pt x="81356" y="5544007"/>
                  </a:lnTo>
                </a:path>
                <a:path w="3825875" h="6048375">
                  <a:moveTo>
                    <a:pt x="3825722" y="5508358"/>
                  </a:moveTo>
                  <a:lnTo>
                    <a:pt x="3821577" y="5555537"/>
                  </a:lnTo>
                  <a:lnTo>
                    <a:pt x="3809242" y="5602203"/>
                  </a:lnTo>
                  <a:lnTo>
                    <a:pt x="3788867" y="5648088"/>
                  </a:lnTo>
                  <a:lnTo>
                    <a:pt x="3760600" y="5692922"/>
                  </a:lnTo>
                  <a:lnTo>
                    <a:pt x="3724592" y="5736435"/>
                  </a:lnTo>
                  <a:lnTo>
                    <a:pt x="3680993" y="5778360"/>
                  </a:lnTo>
                  <a:lnTo>
                    <a:pt x="3647906" y="5805191"/>
                  </a:lnTo>
                  <a:lnTo>
                    <a:pt x="3611842" y="5830929"/>
                  </a:lnTo>
                  <a:lnTo>
                    <a:pt x="3572915" y="5855521"/>
                  </a:lnTo>
                  <a:lnTo>
                    <a:pt x="3531242" y="5878913"/>
                  </a:lnTo>
                  <a:lnTo>
                    <a:pt x="3486937" y="5901051"/>
                  </a:lnTo>
                  <a:lnTo>
                    <a:pt x="3440117" y="5921882"/>
                  </a:lnTo>
                  <a:lnTo>
                    <a:pt x="3390897" y="5941352"/>
                  </a:lnTo>
                  <a:lnTo>
                    <a:pt x="3339392" y="5959409"/>
                  </a:lnTo>
                  <a:lnTo>
                    <a:pt x="3285718" y="5975997"/>
                  </a:lnTo>
                  <a:lnTo>
                    <a:pt x="3240408" y="5988394"/>
                  </a:lnTo>
                  <a:lnTo>
                    <a:pt x="3194080" y="5999657"/>
                  </a:lnTo>
                  <a:lnTo>
                    <a:pt x="3146820" y="6009775"/>
                  </a:lnTo>
                  <a:lnTo>
                    <a:pt x="3098716" y="6018739"/>
                  </a:lnTo>
                  <a:lnTo>
                    <a:pt x="3049856" y="6026540"/>
                  </a:lnTo>
                  <a:lnTo>
                    <a:pt x="3000327" y="6033167"/>
                  </a:lnTo>
                  <a:lnTo>
                    <a:pt x="2950217" y="6038611"/>
                  </a:lnTo>
                  <a:lnTo>
                    <a:pt x="2899613" y="6042863"/>
                  </a:lnTo>
                  <a:lnTo>
                    <a:pt x="2848603" y="6045911"/>
                  </a:lnTo>
                  <a:lnTo>
                    <a:pt x="2797274" y="6047748"/>
                  </a:lnTo>
                  <a:lnTo>
                    <a:pt x="2745714" y="6048362"/>
                  </a:lnTo>
                  <a:lnTo>
                    <a:pt x="2694069" y="6047748"/>
                  </a:lnTo>
                  <a:lnTo>
                    <a:pt x="2642669" y="6045911"/>
                  </a:lnTo>
                  <a:lnTo>
                    <a:pt x="2591602" y="6042863"/>
                  </a:lnTo>
                  <a:lnTo>
                    <a:pt x="2540953" y="6038611"/>
                  </a:lnTo>
                  <a:lnTo>
                    <a:pt x="2490808" y="6033167"/>
                  </a:lnTo>
                  <a:lnTo>
                    <a:pt x="2441254" y="6026540"/>
                  </a:lnTo>
                  <a:lnTo>
                    <a:pt x="2392377" y="6018739"/>
                  </a:lnTo>
                  <a:lnTo>
                    <a:pt x="2344262" y="6009775"/>
                  </a:lnTo>
                  <a:lnTo>
                    <a:pt x="2296996" y="5999657"/>
                  </a:lnTo>
                  <a:lnTo>
                    <a:pt x="2250665" y="5988394"/>
                  </a:lnTo>
                  <a:lnTo>
                    <a:pt x="2205354" y="5975997"/>
                  </a:lnTo>
                  <a:lnTo>
                    <a:pt x="2151681" y="5959409"/>
                  </a:lnTo>
                  <a:lnTo>
                    <a:pt x="2100176" y="5941352"/>
                  </a:lnTo>
                  <a:lnTo>
                    <a:pt x="2050955" y="5921882"/>
                  </a:lnTo>
                  <a:lnTo>
                    <a:pt x="2004135" y="5901051"/>
                  </a:lnTo>
                  <a:lnTo>
                    <a:pt x="1959831" y="5878913"/>
                  </a:lnTo>
                  <a:lnTo>
                    <a:pt x="1918158" y="5855521"/>
                  </a:lnTo>
                  <a:lnTo>
                    <a:pt x="1879231" y="5830929"/>
                  </a:lnTo>
                  <a:lnTo>
                    <a:pt x="1843167" y="5805191"/>
                  </a:lnTo>
                  <a:lnTo>
                    <a:pt x="1810080" y="5778360"/>
                  </a:lnTo>
                  <a:lnTo>
                    <a:pt x="1766485" y="5736435"/>
                  </a:lnTo>
                  <a:lnTo>
                    <a:pt x="1730481" y="5692922"/>
                  </a:lnTo>
                  <a:lnTo>
                    <a:pt x="1702217" y="5648088"/>
                  </a:lnTo>
                  <a:lnTo>
                    <a:pt x="1681843" y="5602203"/>
                  </a:lnTo>
                  <a:lnTo>
                    <a:pt x="1669508" y="5555537"/>
                  </a:lnTo>
                  <a:lnTo>
                    <a:pt x="1665363" y="5508358"/>
                  </a:lnTo>
                  <a:lnTo>
                    <a:pt x="1669508" y="5461033"/>
                  </a:lnTo>
                  <a:lnTo>
                    <a:pt x="1681843" y="5414268"/>
                  </a:lnTo>
                  <a:lnTo>
                    <a:pt x="1702217" y="5368321"/>
                  </a:lnTo>
                  <a:lnTo>
                    <a:pt x="1730481" y="5323454"/>
                  </a:lnTo>
                  <a:lnTo>
                    <a:pt x="1766485" y="5279927"/>
                  </a:lnTo>
                  <a:lnTo>
                    <a:pt x="1810080" y="5238000"/>
                  </a:lnTo>
                  <a:lnTo>
                    <a:pt x="1843167" y="5211169"/>
                  </a:lnTo>
                  <a:lnTo>
                    <a:pt x="1879231" y="5185432"/>
                  </a:lnTo>
                  <a:lnTo>
                    <a:pt x="1918158" y="5160842"/>
                  </a:lnTo>
                  <a:lnTo>
                    <a:pt x="1959831" y="5137451"/>
                  </a:lnTo>
                  <a:lnTo>
                    <a:pt x="2004135" y="5115314"/>
                  </a:lnTo>
                  <a:lnTo>
                    <a:pt x="2050955" y="5094484"/>
                  </a:lnTo>
                  <a:lnTo>
                    <a:pt x="2100176" y="5075013"/>
                  </a:lnTo>
                  <a:lnTo>
                    <a:pt x="2151681" y="5056955"/>
                  </a:lnTo>
                  <a:lnTo>
                    <a:pt x="2205354" y="5040363"/>
                  </a:lnTo>
                  <a:lnTo>
                    <a:pt x="2250664" y="5027966"/>
                  </a:lnTo>
                  <a:lnTo>
                    <a:pt x="2296994" y="5016703"/>
                  </a:lnTo>
                  <a:lnTo>
                    <a:pt x="2344255" y="5006585"/>
                  </a:lnTo>
                  <a:lnTo>
                    <a:pt x="2392360" y="4997621"/>
                  </a:lnTo>
                  <a:lnTo>
                    <a:pt x="2441221" y="4989820"/>
                  </a:lnTo>
                  <a:lnTo>
                    <a:pt x="2490751" y="4983193"/>
                  </a:lnTo>
                  <a:lnTo>
                    <a:pt x="2540861" y="4977749"/>
                  </a:lnTo>
                  <a:lnTo>
                    <a:pt x="2591465" y="4973497"/>
                  </a:lnTo>
                  <a:lnTo>
                    <a:pt x="2642474" y="4970449"/>
                  </a:lnTo>
                  <a:lnTo>
                    <a:pt x="2693801" y="4968612"/>
                  </a:lnTo>
                  <a:lnTo>
                    <a:pt x="2745358" y="4967998"/>
                  </a:lnTo>
                  <a:lnTo>
                    <a:pt x="2797007" y="4968612"/>
                  </a:lnTo>
                  <a:lnTo>
                    <a:pt x="2848408" y="4970449"/>
                  </a:lnTo>
                  <a:lnTo>
                    <a:pt x="2899476" y="4973497"/>
                  </a:lnTo>
                  <a:lnTo>
                    <a:pt x="2950125" y="4977749"/>
                  </a:lnTo>
                  <a:lnTo>
                    <a:pt x="3000269" y="4983193"/>
                  </a:lnTo>
                  <a:lnTo>
                    <a:pt x="3049823" y="4989820"/>
                  </a:lnTo>
                  <a:lnTo>
                    <a:pt x="3098699" y="4997621"/>
                  </a:lnTo>
                  <a:lnTo>
                    <a:pt x="3146813" y="5006585"/>
                  </a:lnTo>
                  <a:lnTo>
                    <a:pt x="3194078" y="5016703"/>
                  </a:lnTo>
                  <a:lnTo>
                    <a:pt x="3240408" y="5027966"/>
                  </a:lnTo>
                  <a:lnTo>
                    <a:pt x="3285718" y="5040363"/>
                  </a:lnTo>
                  <a:lnTo>
                    <a:pt x="3339392" y="5056955"/>
                  </a:lnTo>
                  <a:lnTo>
                    <a:pt x="3390897" y="5075013"/>
                  </a:lnTo>
                  <a:lnTo>
                    <a:pt x="3440117" y="5094484"/>
                  </a:lnTo>
                  <a:lnTo>
                    <a:pt x="3486937" y="5115314"/>
                  </a:lnTo>
                  <a:lnTo>
                    <a:pt x="3531242" y="5137451"/>
                  </a:lnTo>
                  <a:lnTo>
                    <a:pt x="3572915" y="5160842"/>
                  </a:lnTo>
                  <a:lnTo>
                    <a:pt x="3611842" y="5185432"/>
                  </a:lnTo>
                  <a:lnTo>
                    <a:pt x="3647906" y="5211169"/>
                  </a:lnTo>
                  <a:lnTo>
                    <a:pt x="3680993" y="5238000"/>
                  </a:lnTo>
                  <a:lnTo>
                    <a:pt x="3724592" y="5279927"/>
                  </a:lnTo>
                  <a:lnTo>
                    <a:pt x="3760600" y="5323454"/>
                  </a:lnTo>
                  <a:lnTo>
                    <a:pt x="3788867" y="5368321"/>
                  </a:lnTo>
                  <a:lnTo>
                    <a:pt x="3809242" y="5414268"/>
                  </a:lnTo>
                  <a:lnTo>
                    <a:pt x="3821577" y="5461033"/>
                  </a:lnTo>
                  <a:lnTo>
                    <a:pt x="3825722" y="5508358"/>
                  </a:lnTo>
                  <a:close/>
                </a:path>
              </a:pathLst>
            </a:custGeom>
            <a:ln w="38159">
              <a:solidFill>
                <a:srgbClr val="000000"/>
              </a:solidFill>
            </a:ln>
          </p:spPr>
          <p:txBody>
            <a:bodyPr wrap="square" lIns="0" tIns="0" rIns="0" bIns="0" rtlCol="0"/>
            <a:lstStyle/>
            <a:p>
              <a:endParaRPr/>
            </a:p>
          </p:txBody>
        </p:sp>
        <p:sp>
          <p:nvSpPr>
            <p:cNvPr id="21" name="object 16">
              <a:extLst>
                <a:ext uri="{FF2B5EF4-FFF2-40B4-BE49-F238E27FC236}">
                  <a16:creationId xmlns:a16="http://schemas.microsoft.com/office/drawing/2014/main" id="{7A14D082-C547-4B27-AB3A-28FF8304165A}"/>
                </a:ext>
              </a:extLst>
            </p:cNvPr>
            <p:cNvSpPr txBox="1"/>
            <p:nvPr/>
          </p:nvSpPr>
          <p:spPr>
            <a:xfrm>
              <a:off x="10829264" y="6967545"/>
              <a:ext cx="1895299" cy="941544"/>
            </a:xfrm>
            <a:prstGeom prst="rect">
              <a:avLst/>
            </a:prstGeom>
          </p:spPr>
          <p:txBody>
            <a:bodyPr vert="horz" wrap="square" lIns="0" tIns="12700" rIns="0" bIns="0" rtlCol="0">
              <a:spAutoFit/>
            </a:bodyPr>
            <a:lstStyle>
              <a:defPPr>
                <a:defRPr lang="en-US"/>
              </a:defPPr>
              <a:lvl1pPr marL="12700">
                <a:lnSpc>
                  <a:spcPct val="100000"/>
                </a:lnSpc>
                <a:spcBef>
                  <a:spcPts val="100"/>
                </a:spcBef>
                <a:defRPr sz="1600" b="1">
                  <a:latin typeface="Arial"/>
                  <a:cs typeface="Arial"/>
                </a:defRPr>
              </a:lvl1pPr>
            </a:lstStyle>
            <a:p>
              <a:r>
                <a:rPr sz="1400" dirty="0"/>
                <a:t>Indicate maintenance needed</a:t>
              </a:r>
            </a:p>
          </p:txBody>
        </p:sp>
        <p:sp>
          <p:nvSpPr>
            <p:cNvPr id="22" name="object 17">
              <a:extLst>
                <a:ext uri="{FF2B5EF4-FFF2-40B4-BE49-F238E27FC236}">
                  <a16:creationId xmlns:a16="http://schemas.microsoft.com/office/drawing/2014/main" id="{30A6E1FC-0BFA-4362-8203-D4EB797AB9B8}"/>
                </a:ext>
              </a:extLst>
            </p:cNvPr>
            <p:cNvSpPr/>
            <p:nvPr/>
          </p:nvSpPr>
          <p:spPr>
            <a:xfrm>
              <a:off x="10305363" y="1252804"/>
              <a:ext cx="2160905" cy="1080770"/>
            </a:xfrm>
            <a:custGeom>
              <a:avLst/>
              <a:gdLst/>
              <a:ahLst/>
              <a:cxnLst/>
              <a:rect l="l" t="t" r="r" b="b"/>
              <a:pathLst>
                <a:path w="2160904" h="1080770">
                  <a:moveTo>
                    <a:pt x="2160358" y="540359"/>
                  </a:moveTo>
                  <a:lnTo>
                    <a:pt x="2156213" y="587534"/>
                  </a:lnTo>
                  <a:lnTo>
                    <a:pt x="2143879" y="634199"/>
                  </a:lnTo>
                  <a:lnTo>
                    <a:pt x="2123503" y="680085"/>
                  </a:lnTo>
                  <a:lnTo>
                    <a:pt x="2095237" y="724920"/>
                  </a:lnTo>
                  <a:lnTo>
                    <a:pt x="2059229" y="768436"/>
                  </a:lnTo>
                  <a:lnTo>
                    <a:pt x="2015629" y="810361"/>
                  </a:lnTo>
                  <a:lnTo>
                    <a:pt x="1982542" y="837192"/>
                  </a:lnTo>
                  <a:lnTo>
                    <a:pt x="1946478" y="862929"/>
                  </a:lnTo>
                  <a:lnTo>
                    <a:pt x="1907551" y="887520"/>
                  </a:lnTo>
                  <a:lnTo>
                    <a:pt x="1865878" y="910910"/>
                  </a:lnTo>
                  <a:lnTo>
                    <a:pt x="1821574" y="933047"/>
                  </a:lnTo>
                  <a:lnTo>
                    <a:pt x="1774753" y="953878"/>
                  </a:lnTo>
                  <a:lnTo>
                    <a:pt x="1725533" y="973349"/>
                  </a:lnTo>
                  <a:lnTo>
                    <a:pt x="1674028" y="991407"/>
                  </a:lnTo>
                  <a:lnTo>
                    <a:pt x="1620354" y="1007999"/>
                  </a:lnTo>
                  <a:lnTo>
                    <a:pt x="1575045" y="1020392"/>
                  </a:lnTo>
                  <a:lnTo>
                    <a:pt x="1528716" y="1031652"/>
                  </a:lnTo>
                  <a:lnTo>
                    <a:pt x="1481456" y="1041768"/>
                  </a:lnTo>
                  <a:lnTo>
                    <a:pt x="1433352" y="1050731"/>
                  </a:lnTo>
                  <a:lnTo>
                    <a:pt x="1384492" y="1058531"/>
                  </a:lnTo>
                  <a:lnTo>
                    <a:pt x="1334963" y="1065157"/>
                  </a:lnTo>
                  <a:lnTo>
                    <a:pt x="1284853" y="1070600"/>
                  </a:lnTo>
                  <a:lnTo>
                    <a:pt x="1234249" y="1074851"/>
                  </a:lnTo>
                  <a:lnTo>
                    <a:pt x="1183239" y="1077900"/>
                  </a:lnTo>
                  <a:lnTo>
                    <a:pt x="1131910" y="1079736"/>
                  </a:lnTo>
                  <a:lnTo>
                    <a:pt x="1080350" y="1080350"/>
                  </a:lnTo>
                  <a:lnTo>
                    <a:pt x="1028705" y="1079736"/>
                  </a:lnTo>
                  <a:lnTo>
                    <a:pt x="977306" y="1077900"/>
                  </a:lnTo>
                  <a:lnTo>
                    <a:pt x="926238" y="1074851"/>
                  </a:lnTo>
                  <a:lnTo>
                    <a:pt x="875589" y="1070600"/>
                  </a:lnTo>
                  <a:lnTo>
                    <a:pt x="825445" y="1065157"/>
                  </a:lnTo>
                  <a:lnTo>
                    <a:pt x="775891" y="1058531"/>
                  </a:lnTo>
                  <a:lnTo>
                    <a:pt x="727013" y="1050731"/>
                  </a:lnTo>
                  <a:lnTo>
                    <a:pt x="678898" y="1041768"/>
                  </a:lnTo>
                  <a:lnTo>
                    <a:pt x="631632" y="1031652"/>
                  </a:lnTo>
                  <a:lnTo>
                    <a:pt x="585301" y="1020392"/>
                  </a:lnTo>
                  <a:lnTo>
                    <a:pt x="539991" y="1007999"/>
                  </a:lnTo>
                  <a:lnTo>
                    <a:pt x="486317" y="991407"/>
                  </a:lnTo>
                  <a:lnTo>
                    <a:pt x="434812" y="973349"/>
                  </a:lnTo>
                  <a:lnTo>
                    <a:pt x="385592" y="953878"/>
                  </a:lnTo>
                  <a:lnTo>
                    <a:pt x="338772" y="933047"/>
                  </a:lnTo>
                  <a:lnTo>
                    <a:pt x="294467" y="910910"/>
                  </a:lnTo>
                  <a:lnTo>
                    <a:pt x="252794" y="887520"/>
                  </a:lnTo>
                  <a:lnTo>
                    <a:pt x="213867" y="862929"/>
                  </a:lnTo>
                  <a:lnTo>
                    <a:pt x="177803" y="837192"/>
                  </a:lnTo>
                  <a:lnTo>
                    <a:pt x="144716" y="810361"/>
                  </a:lnTo>
                  <a:lnTo>
                    <a:pt x="101122" y="768436"/>
                  </a:lnTo>
                  <a:lnTo>
                    <a:pt x="65118" y="724920"/>
                  </a:lnTo>
                  <a:lnTo>
                    <a:pt x="36853" y="680084"/>
                  </a:lnTo>
                  <a:lnTo>
                    <a:pt x="16479" y="634199"/>
                  </a:lnTo>
                  <a:lnTo>
                    <a:pt x="4144" y="587534"/>
                  </a:lnTo>
                  <a:lnTo>
                    <a:pt x="0" y="540359"/>
                  </a:lnTo>
                  <a:lnTo>
                    <a:pt x="4144" y="493030"/>
                  </a:lnTo>
                  <a:lnTo>
                    <a:pt x="16479" y="446263"/>
                  </a:lnTo>
                  <a:lnTo>
                    <a:pt x="36853" y="400318"/>
                  </a:lnTo>
                  <a:lnTo>
                    <a:pt x="65118" y="355453"/>
                  </a:lnTo>
                  <a:lnTo>
                    <a:pt x="101122" y="311928"/>
                  </a:lnTo>
                  <a:lnTo>
                    <a:pt x="144716" y="270001"/>
                  </a:lnTo>
                  <a:lnTo>
                    <a:pt x="177803" y="243170"/>
                  </a:lnTo>
                  <a:lnTo>
                    <a:pt x="213867" y="217432"/>
                  </a:lnTo>
                  <a:lnTo>
                    <a:pt x="252794" y="192840"/>
                  </a:lnTo>
                  <a:lnTo>
                    <a:pt x="294467" y="169447"/>
                  </a:lnTo>
                  <a:lnTo>
                    <a:pt x="338772" y="147308"/>
                  </a:lnTo>
                  <a:lnTo>
                    <a:pt x="385592" y="126476"/>
                  </a:lnTo>
                  <a:lnTo>
                    <a:pt x="434812" y="107003"/>
                  </a:lnTo>
                  <a:lnTo>
                    <a:pt x="486317" y="88944"/>
                  </a:lnTo>
                  <a:lnTo>
                    <a:pt x="539991" y="72351"/>
                  </a:lnTo>
                  <a:lnTo>
                    <a:pt x="585301" y="59958"/>
                  </a:lnTo>
                  <a:lnTo>
                    <a:pt x="631630" y="48698"/>
                  </a:lnTo>
                  <a:lnTo>
                    <a:pt x="678891" y="38582"/>
                  </a:lnTo>
                  <a:lnTo>
                    <a:pt x="726996" y="29619"/>
                  </a:lnTo>
                  <a:lnTo>
                    <a:pt x="775857" y="21819"/>
                  </a:lnTo>
                  <a:lnTo>
                    <a:pt x="825387" y="15193"/>
                  </a:lnTo>
                  <a:lnTo>
                    <a:pt x="875498" y="9749"/>
                  </a:lnTo>
                  <a:lnTo>
                    <a:pt x="926101" y="5499"/>
                  </a:lnTo>
                  <a:lnTo>
                    <a:pt x="977111" y="2450"/>
                  </a:lnTo>
                  <a:lnTo>
                    <a:pt x="1028438" y="614"/>
                  </a:lnTo>
                  <a:lnTo>
                    <a:pt x="1079995" y="0"/>
                  </a:lnTo>
                  <a:lnTo>
                    <a:pt x="1131643" y="614"/>
                  </a:lnTo>
                  <a:lnTo>
                    <a:pt x="1183044" y="2450"/>
                  </a:lnTo>
                  <a:lnTo>
                    <a:pt x="1234112" y="5499"/>
                  </a:lnTo>
                  <a:lnTo>
                    <a:pt x="1284762" y="9749"/>
                  </a:lnTo>
                  <a:lnTo>
                    <a:pt x="1334906" y="15193"/>
                  </a:lnTo>
                  <a:lnTo>
                    <a:pt x="1384459" y="21819"/>
                  </a:lnTo>
                  <a:lnTo>
                    <a:pt x="1433335" y="29619"/>
                  </a:lnTo>
                  <a:lnTo>
                    <a:pt x="1481449" y="38582"/>
                  </a:lnTo>
                  <a:lnTo>
                    <a:pt x="1528714" y="48698"/>
                  </a:lnTo>
                  <a:lnTo>
                    <a:pt x="1575045" y="59958"/>
                  </a:lnTo>
                  <a:lnTo>
                    <a:pt x="1620354" y="72351"/>
                  </a:lnTo>
                  <a:lnTo>
                    <a:pt x="1674028" y="88944"/>
                  </a:lnTo>
                  <a:lnTo>
                    <a:pt x="1725533" y="107003"/>
                  </a:lnTo>
                  <a:lnTo>
                    <a:pt x="1774753" y="126476"/>
                  </a:lnTo>
                  <a:lnTo>
                    <a:pt x="1821574" y="147308"/>
                  </a:lnTo>
                  <a:lnTo>
                    <a:pt x="1865878" y="169447"/>
                  </a:lnTo>
                  <a:lnTo>
                    <a:pt x="1907551" y="192840"/>
                  </a:lnTo>
                  <a:lnTo>
                    <a:pt x="1946478" y="217432"/>
                  </a:lnTo>
                  <a:lnTo>
                    <a:pt x="1982542" y="243170"/>
                  </a:lnTo>
                  <a:lnTo>
                    <a:pt x="2015629" y="270001"/>
                  </a:lnTo>
                  <a:lnTo>
                    <a:pt x="2059229" y="311926"/>
                  </a:lnTo>
                  <a:lnTo>
                    <a:pt x="2095237" y="355439"/>
                  </a:lnTo>
                  <a:lnTo>
                    <a:pt x="2123503" y="400272"/>
                  </a:lnTo>
                  <a:lnTo>
                    <a:pt x="2143879" y="446154"/>
                  </a:lnTo>
                  <a:lnTo>
                    <a:pt x="2156213" y="492817"/>
                  </a:lnTo>
                  <a:lnTo>
                    <a:pt x="2160358" y="539991"/>
                  </a:lnTo>
                  <a:lnTo>
                    <a:pt x="2160358" y="540359"/>
                  </a:lnTo>
                  <a:close/>
                </a:path>
              </a:pathLst>
            </a:custGeom>
            <a:ln w="38159">
              <a:solidFill>
                <a:srgbClr val="000000"/>
              </a:solidFill>
            </a:ln>
          </p:spPr>
          <p:txBody>
            <a:bodyPr wrap="square" lIns="0" tIns="0" rIns="0" bIns="0" rtlCol="0"/>
            <a:lstStyle/>
            <a:p>
              <a:endParaRPr/>
            </a:p>
          </p:txBody>
        </p:sp>
        <p:sp>
          <p:nvSpPr>
            <p:cNvPr id="23" name="object 18">
              <a:extLst>
                <a:ext uri="{FF2B5EF4-FFF2-40B4-BE49-F238E27FC236}">
                  <a16:creationId xmlns:a16="http://schemas.microsoft.com/office/drawing/2014/main" id="{6F966B56-7070-4D26-986E-90E4C2E827BB}"/>
                </a:ext>
              </a:extLst>
            </p:cNvPr>
            <p:cNvSpPr txBox="1"/>
            <p:nvPr/>
          </p:nvSpPr>
          <p:spPr>
            <a:xfrm>
              <a:off x="10933313" y="1433790"/>
              <a:ext cx="1183134" cy="721729"/>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Check</a:t>
              </a:r>
              <a:r>
                <a:rPr sz="1600" b="1" spc="-25" dirty="0">
                  <a:latin typeface="Arial"/>
                  <a:cs typeface="Arial"/>
                </a:rPr>
                <a:t> </a:t>
              </a:r>
              <a:r>
                <a:rPr sz="1600" b="1" spc="-10" dirty="0">
                  <a:latin typeface="Arial"/>
                  <a:cs typeface="Arial"/>
                </a:rPr>
                <a:t>balance</a:t>
              </a:r>
              <a:endParaRPr sz="1600" dirty="0">
                <a:latin typeface="Arial"/>
                <a:cs typeface="Arial"/>
              </a:endParaRPr>
            </a:p>
          </p:txBody>
        </p:sp>
        <p:sp>
          <p:nvSpPr>
            <p:cNvPr id="24" name="object 19">
              <a:extLst>
                <a:ext uri="{FF2B5EF4-FFF2-40B4-BE49-F238E27FC236}">
                  <a16:creationId xmlns:a16="http://schemas.microsoft.com/office/drawing/2014/main" id="{E5931907-6F93-408A-A5FD-0838EA56FC5A}"/>
                </a:ext>
              </a:extLst>
            </p:cNvPr>
            <p:cNvSpPr/>
            <p:nvPr/>
          </p:nvSpPr>
          <p:spPr>
            <a:xfrm>
              <a:off x="8568004" y="2044801"/>
              <a:ext cx="5913755" cy="5400040"/>
            </a:xfrm>
            <a:custGeom>
              <a:avLst/>
              <a:gdLst/>
              <a:ahLst/>
              <a:cxnLst/>
              <a:rect l="l" t="t" r="r" b="b"/>
              <a:pathLst>
                <a:path w="5913755" h="5400040">
                  <a:moveTo>
                    <a:pt x="0" y="1944001"/>
                  </a:moveTo>
                  <a:lnTo>
                    <a:pt x="1809356" y="3672001"/>
                  </a:lnTo>
                </a:path>
                <a:path w="5913755" h="5400040">
                  <a:moveTo>
                    <a:pt x="5759996" y="2275192"/>
                  </a:moveTo>
                  <a:lnTo>
                    <a:pt x="3887990" y="1483194"/>
                  </a:lnTo>
                </a:path>
                <a:path w="5913755" h="5400040">
                  <a:moveTo>
                    <a:pt x="5913361" y="1656003"/>
                  </a:moveTo>
                  <a:lnTo>
                    <a:pt x="3743998" y="0"/>
                  </a:lnTo>
                </a:path>
                <a:path w="5913755" h="5400040">
                  <a:moveTo>
                    <a:pt x="3887990" y="3427196"/>
                  </a:moveTo>
                  <a:lnTo>
                    <a:pt x="5831992" y="2779204"/>
                  </a:lnTo>
                </a:path>
                <a:path w="5913755" h="5400040">
                  <a:moveTo>
                    <a:pt x="1728000" y="5400001"/>
                  </a:moveTo>
                  <a:lnTo>
                    <a:pt x="153352" y="5400001"/>
                  </a:lnTo>
                </a:path>
              </a:pathLst>
            </a:custGeom>
            <a:ln w="38159">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18328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FB44-E379-4F1D-BE30-66037C6370C7}"/>
              </a:ext>
            </a:extLst>
          </p:cNvPr>
          <p:cNvSpPr>
            <a:spLocks noGrp="1"/>
          </p:cNvSpPr>
          <p:nvPr>
            <p:ph type="title"/>
          </p:nvPr>
        </p:nvSpPr>
        <p:spPr/>
        <p:txBody>
          <a:bodyPr/>
          <a:lstStyle/>
          <a:p>
            <a:r>
              <a:rPr lang="en-GB" dirty="0"/>
              <a:t>Elements</a:t>
            </a:r>
            <a:r>
              <a:rPr lang="en-GB" spc="-10" dirty="0"/>
              <a:t> </a:t>
            </a:r>
            <a:r>
              <a:rPr lang="en-GB" dirty="0"/>
              <a:t>of</a:t>
            </a:r>
            <a:r>
              <a:rPr lang="en-GB" spc="-15" dirty="0"/>
              <a:t> </a:t>
            </a:r>
            <a:r>
              <a:rPr lang="en-GB" dirty="0"/>
              <a:t>a</a:t>
            </a:r>
            <a:r>
              <a:rPr lang="en-GB" spc="-15" dirty="0"/>
              <a:t> </a:t>
            </a:r>
            <a:r>
              <a:rPr lang="en-GB" dirty="0"/>
              <a:t>UCD:</a:t>
            </a:r>
            <a:br>
              <a:rPr lang="en-GB" spc="-15" dirty="0"/>
            </a:br>
            <a:r>
              <a:rPr lang="en-GB" spc="-10" dirty="0"/>
              <a:t>Subject </a:t>
            </a:r>
            <a:r>
              <a:rPr lang="en-GB" dirty="0"/>
              <a:t>&amp;</a:t>
            </a:r>
            <a:r>
              <a:rPr lang="en-GB" spc="-15" dirty="0"/>
              <a:t> </a:t>
            </a:r>
            <a:r>
              <a:rPr lang="en-GB" dirty="0"/>
              <a:t>system</a:t>
            </a:r>
            <a:r>
              <a:rPr lang="en-GB" spc="-15" dirty="0"/>
              <a:t> </a:t>
            </a:r>
            <a:r>
              <a:rPr lang="en-GB" spc="-10" dirty="0"/>
              <a:t>boundary</a:t>
            </a:r>
            <a:endParaRPr lang="en-GB" dirty="0"/>
          </a:p>
        </p:txBody>
      </p:sp>
      <p:sp>
        <p:nvSpPr>
          <p:cNvPr id="3" name="Content Placeholder 2">
            <a:extLst>
              <a:ext uri="{FF2B5EF4-FFF2-40B4-BE49-F238E27FC236}">
                <a16:creationId xmlns:a16="http://schemas.microsoft.com/office/drawing/2014/main" id="{3E0674B4-814D-4C4E-9846-936CE661AFF2}"/>
              </a:ext>
            </a:extLst>
          </p:cNvPr>
          <p:cNvSpPr>
            <a:spLocks noGrp="1"/>
          </p:cNvSpPr>
          <p:nvPr>
            <p:ph idx="1"/>
          </p:nvPr>
        </p:nvSpPr>
        <p:spPr/>
        <p:txBody>
          <a:bodyPr/>
          <a:lstStyle/>
          <a:p>
            <a:r>
              <a:rPr lang="en-GB" sz="2000" b="1" dirty="0">
                <a:solidFill>
                  <a:srgbClr val="C8201D"/>
                </a:solidFill>
                <a:latin typeface="Arial"/>
                <a:cs typeface="Arial"/>
              </a:rPr>
              <a:t>Subject</a:t>
            </a:r>
            <a:r>
              <a:rPr lang="en-GB" sz="2000" b="1" spc="-40" dirty="0">
                <a:solidFill>
                  <a:srgbClr val="C8201D"/>
                </a:solidFill>
                <a:latin typeface="Arial"/>
                <a:cs typeface="Arial"/>
              </a:rPr>
              <a:t> </a:t>
            </a:r>
            <a:r>
              <a:rPr lang="en-GB" sz="2000" dirty="0">
                <a:latin typeface="Arial"/>
                <a:cs typeface="Arial"/>
              </a:rPr>
              <a:t>is</a:t>
            </a:r>
            <a:r>
              <a:rPr lang="en-GB" sz="2000" spc="-50" dirty="0">
                <a:latin typeface="Arial"/>
                <a:cs typeface="Arial"/>
              </a:rPr>
              <a:t> </a:t>
            </a:r>
            <a:r>
              <a:rPr lang="en-GB" sz="2000" dirty="0">
                <a:latin typeface="Arial"/>
                <a:cs typeface="Arial"/>
              </a:rPr>
              <a:t>a</a:t>
            </a:r>
            <a:r>
              <a:rPr lang="en-GB" sz="2000" spc="-35" dirty="0">
                <a:latin typeface="Arial"/>
                <a:cs typeface="Arial"/>
              </a:rPr>
              <a:t> </a:t>
            </a:r>
            <a:r>
              <a:rPr lang="en-GB" sz="2000" b="1" i="1" dirty="0">
                <a:solidFill>
                  <a:srgbClr val="148366"/>
                </a:solidFill>
                <a:latin typeface="Arial"/>
                <a:cs typeface="Arial"/>
              </a:rPr>
              <a:t>business,</a:t>
            </a:r>
            <a:r>
              <a:rPr lang="en-GB" sz="2000" b="1" i="1" spc="-35" dirty="0">
                <a:solidFill>
                  <a:srgbClr val="148366"/>
                </a:solidFill>
                <a:latin typeface="Arial"/>
                <a:cs typeface="Arial"/>
              </a:rPr>
              <a:t> </a:t>
            </a:r>
            <a:r>
              <a:rPr lang="en-GB" sz="2000" b="1" i="1" dirty="0">
                <a:solidFill>
                  <a:srgbClr val="148366"/>
                </a:solidFill>
                <a:latin typeface="Arial"/>
                <a:cs typeface="Arial"/>
              </a:rPr>
              <a:t>software</a:t>
            </a:r>
            <a:r>
              <a:rPr lang="en-GB" sz="2000" b="1" i="1" spc="-40" dirty="0">
                <a:solidFill>
                  <a:srgbClr val="148366"/>
                </a:solidFill>
                <a:latin typeface="Arial"/>
                <a:cs typeface="Arial"/>
              </a:rPr>
              <a:t> </a:t>
            </a:r>
            <a:r>
              <a:rPr lang="en-GB" sz="2000" b="1" i="1" dirty="0">
                <a:solidFill>
                  <a:srgbClr val="148366"/>
                </a:solidFill>
                <a:latin typeface="Arial"/>
                <a:cs typeface="Arial"/>
              </a:rPr>
              <a:t>system,</a:t>
            </a:r>
            <a:r>
              <a:rPr lang="en-GB" sz="2000" b="1" i="1" spc="-35" dirty="0">
                <a:solidFill>
                  <a:srgbClr val="148366"/>
                </a:solidFill>
                <a:latin typeface="Arial"/>
                <a:cs typeface="Arial"/>
              </a:rPr>
              <a:t> </a:t>
            </a:r>
            <a:r>
              <a:rPr lang="en-GB" sz="2000" b="1" i="1" dirty="0">
                <a:solidFill>
                  <a:srgbClr val="148366"/>
                </a:solidFill>
                <a:latin typeface="Arial"/>
                <a:cs typeface="Arial"/>
              </a:rPr>
              <a:t>subsystem,</a:t>
            </a:r>
            <a:r>
              <a:rPr lang="en-GB" sz="2000" b="1" i="1" spc="-45" dirty="0">
                <a:solidFill>
                  <a:srgbClr val="148366"/>
                </a:solidFill>
                <a:latin typeface="Arial"/>
                <a:cs typeface="Arial"/>
              </a:rPr>
              <a:t> </a:t>
            </a:r>
            <a:r>
              <a:rPr lang="en-GB" sz="2000" b="1" i="1" dirty="0">
                <a:solidFill>
                  <a:srgbClr val="148366"/>
                </a:solidFill>
                <a:latin typeface="Arial"/>
                <a:cs typeface="Arial"/>
              </a:rPr>
              <a:t>component,</a:t>
            </a:r>
            <a:r>
              <a:rPr lang="en-GB" sz="2000" b="1" i="1" spc="-50" dirty="0">
                <a:solidFill>
                  <a:srgbClr val="148366"/>
                </a:solidFill>
                <a:latin typeface="Arial"/>
                <a:cs typeface="Arial"/>
              </a:rPr>
              <a:t> </a:t>
            </a:r>
            <a:r>
              <a:rPr lang="en-GB" sz="2000" b="1" i="1" dirty="0">
                <a:solidFill>
                  <a:srgbClr val="148366"/>
                </a:solidFill>
                <a:latin typeface="Arial"/>
                <a:cs typeface="Arial"/>
              </a:rPr>
              <a:t>device</a:t>
            </a:r>
            <a:r>
              <a:rPr lang="en-GB" sz="2000" b="1" dirty="0">
                <a:solidFill>
                  <a:srgbClr val="148366"/>
                </a:solidFill>
                <a:latin typeface="Arial"/>
                <a:cs typeface="Arial"/>
              </a:rPr>
              <a:t>,</a:t>
            </a:r>
            <a:r>
              <a:rPr lang="en-GB" sz="2000" b="1" spc="-35" dirty="0">
                <a:solidFill>
                  <a:srgbClr val="148366"/>
                </a:solidFill>
                <a:latin typeface="Arial"/>
                <a:cs typeface="Arial"/>
              </a:rPr>
              <a:t> </a:t>
            </a:r>
            <a:r>
              <a:rPr lang="en-GB" sz="2000" dirty="0">
                <a:latin typeface="Arial"/>
                <a:cs typeface="Arial"/>
              </a:rPr>
              <a:t>etc.</a:t>
            </a:r>
            <a:r>
              <a:rPr lang="en-GB" sz="2000" spc="-40" dirty="0">
                <a:latin typeface="Arial"/>
                <a:cs typeface="Arial"/>
              </a:rPr>
              <a:t> </a:t>
            </a:r>
            <a:r>
              <a:rPr lang="en-GB" sz="2000" dirty="0">
                <a:latin typeface="Arial"/>
                <a:cs typeface="Arial"/>
              </a:rPr>
              <a:t>that</a:t>
            </a:r>
            <a:r>
              <a:rPr lang="en-GB" sz="2000" spc="-30" dirty="0">
                <a:latin typeface="Arial"/>
                <a:cs typeface="Arial"/>
              </a:rPr>
              <a:t> </a:t>
            </a:r>
            <a:r>
              <a:rPr lang="en-GB" sz="2000" dirty="0">
                <a:latin typeface="Arial"/>
                <a:cs typeface="Arial"/>
              </a:rPr>
              <a:t>we</a:t>
            </a:r>
            <a:r>
              <a:rPr lang="en-GB" sz="2000" spc="-45" dirty="0">
                <a:latin typeface="Arial"/>
                <a:cs typeface="Arial"/>
              </a:rPr>
              <a:t> </a:t>
            </a:r>
            <a:r>
              <a:rPr lang="en-GB" sz="2000" spc="-25" dirty="0">
                <a:latin typeface="Arial"/>
                <a:cs typeface="Arial"/>
              </a:rPr>
              <a:t>are </a:t>
            </a:r>
            <a:r>
              <a:rPr lang="en-GB" sz="2000" dirty="0">
                <a:latin typeface="Arial"/>
                <a:cs typeface="Arial"/>
              </a:rPr>
              <a:t>designing</a:t>
            </a:r>
            <a:r>
              <a:rPr lang="en-GB" sz="2000" spc="-50" dirty="0">
                <a:latin typeface="Arial"/>
                <a:cs typeface="Arial"/>
              </a:rPr>
              <a:t> </a:t>
            </a:r>
            <a:r>
              <a:rPr lang="en-GB" sz="2000" dirty="0">
                <a:latin typeface="Arial"/>
                <a:cs typeface="Arial"/>
              </a:rPr>
              <a:t>or</a:t>
            </a:r>
            <a:r>
              <a:rPr lang="en-GB" sz="2000" spc="-30" dirty="0">
                <a:latin typeface="Arial"/>
                <a:cs typeface="Arial"/>
              </a:rPr>
              <a:t> </a:t>
            </a:r>
            <a:r>
              <a:rPr lang="en-GB" sz="2000" dirty="0">
                <a:latin typeface="Arial"/>
                <a:cs typeface="Arial"/>
              </a:rPr>
              <a:t>trying</a:t>
            </a:r>
            <a:r>
              <a:rPr lang="en-GB" sz="2000" spc="-35" dirty="0">
                <a:latin typeface="Arial"/>
                <a:cs typeface="Arial"/>
              </a:rPr>
              <a:t> </a:t>
            </a:r>
            <a:r>
              <a:rPr lang="en-GB" sz="2000" dirty="0">
                <a:latin typeface="Arial"/>
                <a:cs typeface="Arial"/>
              </a:rPr>
              <a:t>to</a:t>
            </a:r>
            <a:r>
              <a:rPr lang="en-GB" sz="2000" spc="-35" dirty="0">
                <a:latin typeface="Arial"/>
                <a:cs typeface="Arial"/>
              </a:rPr>
              <a:t> </a:t>
            </a:r>
            <a:r>
              <a:rPr lang="en-GB" sz="2000" spc="-10" dirty="0">
                <a:latin typeface="Arial"/>
                <a:cs typeface="Arial"/>
              </a:rPr>
              <a:t>understand</a:t>
            </a:r>
            <a:endParaRPr lang="en-GB" sz="2000" dirty="0">
              <a:latin typeface="Arial"/>
              <a:cs typeface="Arial"/>
            </a:endParaRPr>
          </a:p>
          <a:p>
            <a:r>
              <a:rPr lang="en-GB" sz="2000" dirty="0">
                <a:latin typeface="Arial"/>
                <a:cs typeface="Arial"/>
              </a:rPr>
              <a:t>We</a:t>
            </a:r>
            <a:r>
              <a:rPr lang="en-GB" sz="2000" spc="-50" dirty="0">
                <a:latin typeface="Arial"/>
                <a:cs typeface="Arial"/>
              </a:rPr>
              <a:t> </a:t>
            </a:r>
            <a:r>
              <a:rPr lang="en-GB" sz="2000" dirty="0">
                <a:latin typeface="Arial"/>
                <a:cs typeface="Arial"/>
              </a:rPr>
              <a:t>choose</a:t>
            </a:r>
            <a:r>
              <a:rPr lang="en-GB" sz="2000" spc="-45" dirty="0">
                <a:latin typeface="Arial"/>
                <a:cs typeface="Arial"/>
              </a:rPr>
              <a:t> </a:t>
            </a:r>
            <a:r>
              <a:rPr lang="en-GB" sz="2000" dirty="0">
                <a:latin typeface="Arial"/>
                <a:cs typeface="Arial"/>
              </a:rPr>
              <a:t>an</a:t>
            </a:r>
            <a:r>
              <a:rPr lang="en-GB" sz="2000" spc="-45" dirty="0">
                <a:latin typeface="Arial"/>
                <a:cs typeface="Arial"/>
              </a:rPr>
              <a:t> </a:t>
            </a:r>
            <a:r>
              <a:rPr lang="en-GB" sz="2000" dirty="0">
                <a:latin typeface="Arial"/>
                <a:cs typeface="Arial"/>
              </a:rPr>
              <a:t>appropriate,</a:t>
            </a:r>
            <a:r>
              <a:rPr lang="en-GB" sz="2000" spc="-45" dirty="0">
                <a:latin typeface="Arial"/>
                <a:cs typeface="Arial"/>
              </a:rPr>
              <a:t> </a:t>
            </a:r>
            <a:r>
              <a:rPr lang="en-GB" sz="2000" spc="-10" dirty="0">
                <a:latin typeface="Arial"/>
                <a:cs typeface="Arial"/>
              </a:rPr>
              <a:t>non-</a:t>
            </a:r>
            <a:r>
              <a:rPr lang="en-GB" sz="2000" dirty="0">
                <a:latin typeface="Arial"/>
                <a:cs typeface="Arial"/>
              </a:rPr>
              <a:t>ambiguous</a:t>
            </a:r>
            <a:r>
              <a:rPr lang="en-GB" sz="2000" spc="-45" dirty="0">
                <a:latin typeface="Arial"/>
                <a:cs typeface="Arial"/>
              </a:rPr>
              <a:t> </a:t>
            </a:r>
            <a:r>
              <a:rPr lang="en-GB" sz="2000" dirty="0">
                <a:latin typeface="Arial"/>
                <a:cs typeface="Arial"/>
              </a:rPr>
              <a:t>name</a:t>
            </a:r>
            <a:r>
              <a:rPr lang="en-GB" sz="2000" spc="-50" dirty="0">
                <a:latin typeface="Arial"/>
                <a:cs typeface="Arial"/>
              </a:rPr>
              <a:t> </a:t>
            </a:r>
            <a:r>
              <a:rPr lang="en-GB" sz="2000" dirty="0">
                <a:latin typeface="Arial"/>
                <a:cs typeface="Arial"/>
              </a:rPr>
              <a:t>that</a:t>
            </a:r>
            <a:r>
              <a:rPr lang="en-GB" sz="2000" spc="-45" dirty="0">
                <a:latin typeface="Arial"/>
                <a:cs typeface="Arial"/>
              </a:rPr>
              <a:t> </a:t>
            </a:r>
            <a:r>
              <a:rPr lang="en-GB" sz="2000" dirty="0">
                <a:latin typeface="Arial"/>
                <a:cs typeface="Arial"/>
              </a:rPr>
              <a:t>describes</a:t>
            </a:r>
            <a:r>
              <a:rPr lang="en-GB" sz="2000" spc="-50" dirty="0">
                <a:latin typeface="Arial"/>
                <a:cs typeface="Arial"/>
              </a:rPr>
              <a:t> </a:t>
            </a:r>
            <a:r>
              <a:rPr lang="en-GB" sz="2000" dirty="0">
                <a:latin typeface="Arial"/>
                <a:cs typeface="Arial"/>
              </a:rPr>
              <a:t>what</a:t>
            </a:r>
            <a:r>
              <a:rPr lang="en-GB" sz="2000" spc="-45" dirty="0">
                <a:latin typeface="Arial"/>
                <a:cs typeface="Arial"/>
              </a:rPr>
              <a:t> </a:t>
            </a:r>
            <a:r>
              <a:rPr lang="en-GB" sz="2000" dirty="0">
                <a:latin typeface="Arial"/>
                <a:cs typeface="Arial"/>
              </a:rPr>
              <a:t>the</a:t>
            </a:r>
            <a:r>
              <a:rPr lang="en-GB" sz="2000" spc="-45" dirty="0">
                <a:latin typeface="Arial"/>
                <a:cs typeface="Arial"/>
              </a:rPr>
              <a:t> </a:t>
            </a:r>
            <a:r>
              <a:rPr lang="en-GB" sz="2000" dirty="0">
                <a:latin typeface="Arial"/>
                <a:cs typeface="Arial"/>
              </a:rPr>
              <a:t>system</a:t>
            </a:r>
            <a:r>
              <a:rPr lang="en-GB" sz="2000" spc="-50" dirty="0">
                <a:latin typeface="Arial"/>
                <a:cs typeface="Arial"/>
              </a:rPr>
              <a:t> </a:t>
            </a:r>
            <a:r>
              <a:rPr lang="en-GB" sz="2000" dirty="0">
                <a:latin typeface="Arial"/>
                <a:cs typeface="Arial"/>
              </a:rPr>
              <a:t>does,</a:t>
            </a:r>
            <a:r>
              <a:rPr lang="en-GB" sz="2000" spc="-55" dirty="0">
                <a:latin typeface="Arial"/>
                <a:cs typeface="Arial"/>
              </a:rPr>
              <a:t> </a:t>
            </a:r>
            <a:r>
              <a:rPr lang="en-GB" sz="2000" spc="-20" dirty="0">
                <a:latin typeface="Arial"/>
                <a:cs typeface="Arial"/>
              </a:rPr>
              <a:t>e.g.:</a:t>
            </a:r>
            <a:endParaRPr lang="en-GB" sz="2000" dirty="0">
              <a:latin typeface="Arial"/>
              <a:cs typeface="Arial"/>
            </a:endParaRPr>
          </a:p>
        </p:txBody>
      </p:sp>
      <p:sp>
        <p:nvSpPr>
          <p:cNvPr id="4" name="TextBox 3">
            <a:extLst>
              <a:ext uri="{FF2B5EF4-FFF2-40B4-BE49-F238E27FC236}">
                <a16:creationId xmlns:a16="http://schemas.microsoft.com/office/drawing/2014/main" id="{335A7800-44CD-4543-BDFA-8E278C9167E7}"/>
              </a:ext>
            </a:extLst>
          </p:cNvPr>
          <p:cNvSpPr txBox="1"/>
          <p:nvPr/>
        </p:nvSpPr>
        <p:spPr>
          <a:xfrm>
            <a:off x="7753966" y="950281"/>
            <a:ext cx="3101875" cy="646331"/>
          </a:xfrm>
          <a:prstGeom prst="rect">
            <a:avLst/>
          </a:prstGeom>
          <a:noFill/>
        </p:spPr>
        <p:txBody>
          <a:bodyPr wrap="none" rtlCol="0">
            <a:spAutoFit/>
          </a:bodyPr>
          <a:lstStyle/>
          <a:p>
            <a:r>
              <a:rPr lang="en-US" dirty="0">
                <a:hlinkClick r:id="rId2"/>
              </a:rPr>
              <a:t>https://app.tophat.com/login</a:t>
            </a:r>
            <a:r>
              <a:rPr lang="en-US" dirty="0"/>
              <a:t> </a:t>
            </a:r>
            <a:br>
              <a:rPr lang="en-US" dirty="0"/>
            </a:br>
            <a:r>
              <a:rPr lang="en-US" dirty="0"/>
              <a:t>	Join: </a:t>
            </a:r>
            <a:r>
              <a:rPr lang="en-US" sz="1800" b="1" dirty="0"/>
              <a:t>147651</a:t>
            </a:r>
            <a:endParaRPr lang="en-GB" dirty="0"/>
          </a:p>
        </p:txBody>
      </p:sp>
      <p:pic>
        <p:nvPicPr>
          <p:cNvPr id="5" name="Picture 4">
            <a:extLst>
              <a:ext uri="{FF2B5EF4-FFF2-40B4-BE49-F238E27FC236}">
                <a16:creationId xmlns:a16="http://schemas.microsoft.com/office/drawing/2014/main" id="{66225071-BA5E-47C0-B594-8092A3D39DB6}"/>
              </a:ext>
            </a:extLst>
          </p:cNvPr>
          <p:cNvPicPr>
            <a:picLocks noChangeAspect="1"/>
          </p:cNvPicPr>
          <p:nvPr/>
        </p:nvPicPr>
        <p:blipFill>
          <a:blip r:embed="rId3"/>
          <a:stretch>
            <a:fillRect/>
          </a:stretch>
        </p:blipFill>
        <p:spPr>
          <a:xfrm>
            <a:off x="10744200" y="512131"/>
            <a:ext cx="1447800" cy="1466850"/>
          </a:xfrm>
          <a:prstGeom prst="rect">
            <a:avLst/>
          </a:prstGeom>
        </p:spPr>
      </p:pic>
      <p:grpSp>
        <p:nvGrpSpPr>
          <p:cNvPr id="43" name="Group 42">
            <a:extLst>
              <a:ext uri="{FF2B5EF4-FFF2-40B4-BE49-F238E27FC236}">
                <a16:creationId xmlns:a16="http://schemas.microsoft.com/office/drawing/2014/main" id="{EFA163C1-10E0-4D5F-8299-855D37F8FFE7}"/>
              </a:ext>
            </a:extLst>
          </p:cNvPr>
          <p:cNvGrpSpPr/>
          <p:nvPr/>
        </p:nvGrpSpPr>
        <p:grpSpPr>
          <a:xfrm>
            <a:off x="3189767" y="3354061"/>
            <a:ext cx="8114553" cy="2465178"/>
            <a:chOff x="1656003" y="3383534"/>
            <a:chExt cx="12816002" cy="3893464"/>
          </a:xfrm>
        </p:grpSpPr>
        <p:sp>
          <p:nvSpPr>
            <p:cNvPr id="6" name="object 4">
              <a:extLst>
                <a:ext uri="{FF2B5EF4-FFF2-40B4-BE49-F238E27FC236}">
                  <a16:creationId xmlns:a16="http://schemas.microsoft.com/office/drawing/2014/main" id="{CB3E696D-5C06-4116-AA8E-43646966ADC9}"/>
                </a:ext>
              </a:extLst>
            </p:cNvPr>
            <p:cNvSpPr txBox="1"/>
            <p:nvPr/>
          </p:nvSpPr>
          <p:spPr>
            <a:xfrm>
              <a:off x="3011297" y="3398660"/>
              <a:ext cx="3108705" cy="457742"/>
            </a:xfrm>
            <a:prstGeom prst="rect">
              <a:avLst/>
            </a:prstGeom>
          </p:spPr>
          <p:txBody>
            <a:bodyPr vert="horz" wrap="square" lIns="0" tIns="12700" rIns="0" bIns="0" rtlCol="0">
              <a:spAutoFit/>
            </a:bodyPr>
            <a:lstStyle/>
            <a:p>
              <a:pPr marL="12700">
                <a:lnSpc>
                  <a:spcPct val="100000"/>
                </a:lnSpc>
                <a:spcBef>
                  <a:spcPts val="100"/>
                </a:spcBef>
              </a:pPr>
              <a:r>
                <a:rPr b="1" dirty="0">
                  <a:solidFill>
                    <a:srgbClr val="7F7F7F"/>
                  </a:solidFill>
                  <a:latin typeface="Arial"/>
                  <a:cs typeface="Arial"/>
                </a:rPr>
                <a:t>Ticket</a:t>
              </a:r>
              <a:r>
                <a:rPr lang="en-GB" b="1" dirty="0">
                  <a:solidFill>
                    <a:srgbClr val="7F7F7F"/>
                  </a:solidFill>
                  <a:latin typeface="Arial"/>
                  <a:cs typeface="Arial"/>
                </a:rPr>
                <a:t> </a:t>
              </a:r>
              <a:r>
                <a:rPr b="1" spc="-10" dirty="0">
                  <a:solidFill>
                    <a:srgbClr val="7F7F7F"/>
                  </a:solidFill>
                  <a:latin typeface="Arial"/>
                  <a:cs typeface="Arial"/>
                </a:rPr>
                <a:t>dispenser</a:t>
              </a:r>
              <a:endParaRPr dirty="0">
                <a:latin typeface="Arial"/>
                <a:cs typeface="Arial"/>
              </a:endParaRPr>
            </a:p>
          </p:txBody>
        </p:sp>
        <p:grpSp>
          <p:nvGrpSpPr>
            <p:cNvPr id="7" name="object 5">
              <a:extLst>
                <a:ext uri="{FF2B5EF4-FFF2-40B4-BE49-F238E27FC236}">
                  <a16:creationId xmlns:a16="http://schemas.microsoft.com/office/drawing/2014/main" id="{6B52D693-7928-46A4-95B1-5A7FC387F7A5}"/>
                </a:ext>
              </a:extLst>
            </p:cNvPr>
            <p:cNvGrpSpPr/>
            <p:nvPr/>
          </p:nvGrpSpPr>
          <p:grpSpPr>
            <a:xfrm>
              <a:off x="2716631" y="3839108"/>
              <a:ext cx="10695305" cy="3437890"/>
              <a:chOff x="2716631" y="3839108"/>
              <a:chExt cx="10695305" cy="3437890"/>
            </a:xfrm>
          </p:grpSpPr>
          <p:pic>
            <p:nvPicPr>
              <p:cNvPr id="8" name="object 6">
                <a:extLst>
                  <a:ext uri="{FF2B5EF4-FFF2-40B4-BE49-F238E27FC236}">
                    <a16:creationId xmlns:a16="http://schemas.microsoft.com/office/drawing/2014/main" id="{AC1977A5-6548-44A2-81AA-E1B2FE16EDFE}"/>
                  </a:ext>
                </a:extLst>
              </p:cNvPr>
              <p:cNvPicPr/>
              <p:nvPr/>
            </p:nvPicPr>
            <p:blipFill>
              <a:blip r:embed="rId4" cstate="print"/>
              <a:stretch>
                <a:fillRect/>
              </a:stretch>
            </p:blipFill>
            <p:spPr>
              <a:xfrm>
                <a:off x="2735999" y="3873258"/>
                <a:ext cx="3455987" cy="3383991"/>
              </a:xfrm>
              <a:prstGeom prst="rect">
                <a:avLst/>
              </a:prstGeom>
            </p:spPr>
          </p:pic>
          <p:sp>
            <p:nvSpPr>
              <p:cNvPr id="9" name="object 7">
                <a:extLst>
                  <a:ext uri="{FF2B5EF4-FFF2-40B4-BE49-F238E27FC236}">
                    <a16:creationId xmlns:a16="http://schemas.microsoft.com/office/drawing/2014/main" id="{48EBEAD0-4694-4E3E-A199-23547D2C3C39}"/>
                  </a:ext>
                </a:extLst>
              </p:cNvPr>
              <p:cNvSpPr/>
              <p:nvPr/>
            </p:nvSpPr>
            <p:spPr>
              <a:xfrm>
                <a:off x="2735999" y="3873245"/>
                <a:ext cx="3456940" cy="3384550"/>
              </a:xfrm>
              <a:custGeom>
                <a:avLst/>
                <a:gdLst/>
                <a:ahLst/>
                <a:cxnLst/>
                <a:rect l="l" t="t" r="r" b="b"/>
                <a:pathLst>
                  <a:path w="3456940" h="3384550">
                    <a:moveTo>
                      <a:pt x="0" y="3384359"/>
                    </a:moveTo>
                    <a:lnTo>
                      <a:pt x="3456355" y="3384359"/>
                    </a:lnTo>
                    <a:lnTo>
                      <a:pt x="3456355" y="0"/>
                    </a:lnTo>
                    <a:lnTo>
                      <a:pt x="0" y="0"/>
                    </a:lnTo>
                    <a:lnTo>
                      <a:pt x="0" y="3384359"/>
                    </a:lnTo>
                    <a:close/>
                  </a:path>
                </a:pathLst>
              </a:custGeom>
              <a:ln w="3175">
                <a:solidFill>
                  <a:srgbClr val="00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BA52E93A-6FE8-4F56-BFD3-5676CAF1D0F4}"/>
                  </a:ext>
                </a:extLst>
              </p:cNvPr>
              <p:cNvSpPr/>
              <p:nvPr/>
            </p:nvSpPr>
            <p:spPr>
              <a:xfrm>
                <a:off x="2735999" y="3873245"/>
                <a:ext cx="3456304" cy="3384550"/>
              </a:xfrm>
              <a:custGeom>
                <a:avLst/>
                <a:gdLst/>
                <a:ahLst/>
                <a:cxnLst/>
                <a:rect l="l" t="t" r="r" b="b"/>
                <a:pathLst>
                  <a:path w="3456304" h="3384550">
                    <a:moveTo>
                      <a:pt x="1728000" y="3383991"/>
                    </a:moveTo>
                    <a:lnTo>
                      <a:pt x="0" y="3383991"/>
                    </a:lnTo>
                    <a:lnTo>
                      <a:pt x="0" y="0"/>
                    </a:lnTo>
                    <a:lnTo>
                      <a:pt x="3456000" y="0"/>
                    </a:lnTo>
                    <a:lnTo>
                      <a:pt x="3456000" y="3383991"/>
                    </a:lnTo>
                    <a:lnTo>
                      <a:pt x="1728000" y="3383991"/>
                    </a:lnTo>
                    <a:close/>
                  </a:path>
                </a:pathLst>
              </a:custGeom>
              <a:ln w="38159">
                <a:solidFill>
                  <a:srgbClr val="999999"/>
                </a:solidFill>
              </a:ln>
            </p:spPr>
            <p:txBody>
              <a:bodyPr wrap="square" lIns="0" tIns="0" rIns="0" bIns="0" rtlCol="0"/>
              <a:lstStyle/>
              <a:p>
                <a:endParaRPr/>
              </a:p>
            </p:txBody>
          </p:sp>
          <p:pic>
            <p:nvPicPr>
              <p:cNvPr id="11" name="object 9">
                <a:extLst>
                  <a:ext uri="{FF2B5EF4-FFF2-40B4-BE49-F238E27FC236}">
                    <a16:creationId xmlns:a16="http://schemas.microsoft.com/office/drawing/2014/main" id="{5061346D-350A-4F34-A36E-E40280B9B604}"/>
                  </a:ext>
                </a:extLst>
              </p:cNvPr>
              <p:cNvPicPr/>
              <p:nvPr/>
            </p:nvPicPr>
            <p:blipFill>
              <a:blip r:embed="rId4" cstate="print"/>
              <a:stretch>
                <a:fillRect/>
              </a:stretch>
            </p:blipFill>
            <p:spPr>
              <a:xfrm>
                <a:off x="9935997" y="3858501"/>
                <a:ext cx="3455987" cy="3383991"/>
              </a:xfrm>
              <a:prstGeom prst="rect">
                <a:avLst/>
              </a:prstGeom>
            </p:spPr>
          </p:pic>
          <p:sp>
            <p:nvSpPr>
              <p:cNvPr id="12" name="object 10">
                <a:extLst>
                  <a:ext uri="{FF2B5EF4-FFF2-40B4-BE49-F238E27FC236}">
                    <a16:creationId xmlns:a16="http://schemas.microsoft.com/office/drawing/2014/main" id="{9157B738-C339-4655-9C25-5621AD4D7D7F}"/>
                  </a:ext>
                </a:extLst>
              </p:cNvPr>
              <p:cNvSpPr/>
              <p:nvPr/>
            </p:nvSpPr>
            <p:spPr>
              <a:xfrm>
                <a:off x="9935997" y="3858475"/>
                <a:ext cx="3456940" cy="3384550"/>
              </a:xfrm>
              <a:custGeom>
                <a:avLst/>
                <a:gdLst/>
                <a:ahLst/>
                <a:cxnLst/>
                <a:rect l="l" t="t" r="r" b="b"/>
                <a:pathLst>
                  <a:path w="3456940" h="3384550">
                    <a:moveTo>
                      <a:pt x="0" y="3384359"/>
                    </a:moveTo>
                    <a:lnTo>
                      <a:pt x="3456355" y="3384359"/>
                    </a:lnTo>
                    <a:lnTo>
                      <a:pt x="3456355" y="0"/>
                    </a:lnTo>
                    <a:lnTo>
                      <a:pt x="0" y="0"/>
                    </a:lnTo>
                    <a:lnTo>
                      <a:pt x="0" y="3384359"/>
                    </a:lnTo>
                    <a:close/>
                  </a:path>
                </a:pathLst>
              </a:custGeom>
              <a:ln w="3175">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1AE3F65B-E162-4290-973D-E2EDAB6224E1}"/>
                  </a:ext>
                </a:extLst>
              </p:cNvPr>
              <p:cNvSpPr/>
              <p:nvPr/>
            </p:nvSpPr>
            <p:spPr>
              <a:xfrm>
                <a:off x="9935997" y="3858475"/>
                <a:ext cx="3456304" cy="3384550"/>
              </a:xfrm>
              <a:custGeom>
                <a:avLst/>
                <a:gdLst/>
                <a:ahLst/>
                <a:cxnLst/>
                <a:rect l="l" t="t" r="r" b="b"/>
                <a:pathLst>
                  <a:path w="3456305" h="3384550">
                    <a:moveTo>
                      <a:pt x="1728000" y="3384003"/>
                    </a:moveTo>
                    <a:lnTo>
                      <a:pt x="0" y="3384003"/>
                    </a:lnTo>
                    <a:lnTo>
                      <a:pt x="0" y="0"/>
                    </a:lnTo>
                    <a:lnTo>
                      <a:pt x="3456000" y="0"/>
                    </a:lnTo>
                    <a:lnTo>
                      <a:pt x="3456000" y="3384003"/>
                    </a:lnTo>
                    <a:lnTo>
                      <a:pt x="1728000" y="3384003"/>
                    </a:lnTo>
                    <a:close/>
                  </a:path>
                </a:pathLst>
              </a:custGeom>
              <a:ln w="38159">
                <a:solidFill>
                  <a:srgbClr val="999999"/>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E1FC7BA3-29F9-4C41-B68D-8E4F1722F780}"/>
                </a:ext>
              </a:extLst>
            </p:cNvPr>
            <p:cNvSpPr txBox="1"/>
            <p:nvPr/>
          </p:nvSpPr>
          <p:spPr>
            <a:xfrm>
              <a:off x="10416775" y="3383534"/>
              <a:ext cx="2675980" cy="457742"/>
            </a:xfrm>
            <a:prstGeom prst="rect">
              <a:avLst/>
            </a:prstGeom>
          </p:spPr>
          <p:txBody>
            <a:bodyPr vert="horz" wrap="square" lIns="0" tIns="12700" rIns="0" bIns="0" rtlCol="0">
              <a:spAutoFit/>
            </a:bodyPr>
            <a:lstStyle/>
            <a:p>
              <a:pPr marL="12700">
                <a:lnSpc>
                  <a:spcPct val="100000"/>
                </a:lnSpc>
                <a:spcBef>
                  <a:spcPts val="100"/>
                </a:spcBef>
              </a:pPr>
              <a:r>
                <a:rPr b="1" dirty="0">
                  <a:solidFill>
                    <a:srgbClr val="666666"/>
                  </a:solidFill>
                  <a:latin typeface="Arial"/>
                  <a:cs typeface="Arial"/>
                </a:rPr>
                <a:t>Parking</a:t>
              </a:r>
              <a:r>
                <a:rPr b="1" spc="-5" dirty="0">
                  <a:solidFill>
                    <a:srgbClr val="666666"/>
                  </a:solidFill>
                  <a:latin typeface="Arial"/>
                  <a:cs typeface="Arial"/>
                </a:rPr>
                <a:t> </a:t>
              </a:r>
              <a:r>
                <a:rPr b="1" spc="-20" dirty="0">
                  <a:solidFill>
                    <a:srgbClr val="666666"/>
                  </a:solidFill>
                  <a:latin typeface="Arial"/>
                  <a:cs typeface="Arial"/>
                </a:rPr>
                <a:t>meter</a:t>
              </a:r>
              <a:endParaRPr dirty="0">
                <a:latin typeface="Arial"/>
                <a:cs typeface="Arial"/>
              </a:endParaRPr>
            </a:p>
          </p:txBody>
        </p:sp>
        <p:grpSp>
          <p:nvGrpSpPr>
            <p:cNvPr id="15" name="object 14">
              <a:extLst>
                <a:ext uri="{FF2B5EF4-FFF2-40B4-BE49-F238E27FC236}">
                  <a16:creationId xmlns:a16="http://schemas.microsoft.com/office/drawing/2014/main" id="{2B0FD28D-C1A2-47EB-878E-9A5C2C8D392A}"/>
                </a:ext>
              </a:extLst>
            </p:cNvPr>
            <p:cNvGrpSpPr/>
            <p:nvPr/>
          </p:nvGrpSpPr>
          <p:grpSpPr>
            <a:xfrm>
              <a:off x="1656003" y="4103636"/>
              <a:ext cx="12816002" cy="2880944"/>
              <a:chOff x="1656003" y="4103636"/>
              <a:chExt cx="12816002" cy="2880944"/>
            </a:xfrm>
          </p:grpSpPr>
          <p:pic>
            <p:nvPicPr>
              <p:cNvPr id="16" name="object 15">
                <a:extLst>
                  <a:ext uri="{FF2B5EF4-FFF2-40B4-BE49-F238E27FC236}">
                    <a16:creationId xmlns:a16="http://schemas.microsoft.com/office/drawing/2014/main" id="{88898972-E72F-41BE-B02E-4EDF337C7BA9}"/>
                  </a:ext>
                </a:extLst>
              </p:cNvPr>
              <p:cNvPicPr/>
              <p:nvPr/>
            </p:nvPicPr>
            <p:blipFill>
              <a:blip r:embed="rId5" cstate="print"/>
              <a:stretch>
                <a:fillRect/>
              </a:stretch>
            </p:blipFill>
            <p:spPr>
              <a:xfrm>
                <a:off x="1656003" y="4103636"/>
                <a:ext cx="1152004" cy="1152004"/>
              </a:xfrm>
              <a:prstGeom prst="rect">
                <a:avLst/>
              </a:prstGeom>
            </p:spPr>
          </p:pic>
          <p:pic>
            <p:nvPicPr>
              <p:cNvPr id="17" name="object 16">
                <a:extLst>
                  <a:ext uri="{FF2B5EF4-FFF2-40B4-BE49-F238E27FC236}">
                    <a16:creationId xmlns:a16="http://schemas.microsoft.com/office/drawing/2014/main" id="{5C233271-3BEB-41BD-967D-B793EE2D78D5}"/>
                  </a:ext>
                </a:extLst>
              </p:cNvPr>
              <p:cNvPicPr/>
              <p:nvPr/>
            </p:nvPicPr>
            <p:blipFill>
              <a:blip r:embed="rId5" cstate="print"/>
              <a:stretch>
                <a:fillRect/>
              </a:stretch>
            </p:blipFill>
            <p:spPr>
              <a:xfrm>
                <a:off x="1656003" y="5759640"/>
                <a:ext cx="1152004" cy="1152004"/>
              </a:xfrm>
              <a:prstGeom prst="rect">
                <a:avLst/>
              </a:prstGeom>
            </p:spPr>
          </p:pic>
          <p:pic>
            <p:nvPicPr>
              <p:cNvPr id="18" name="object 17">
                <a:extLst>
                  <a:ext uri="{FF2B5EF4-FFF2-40B4-BE49-F238E27FC236}">
                    <a16:creationId xmlns:a16="http://schemas.microsoft.com/office/drawing/2014/main" id="{60ACDFDB-7E22-412C-BC3F-AED4CAC2784D}"/>
                  </a:ext>
                </a:extLst>
              </p:cNvPr>
              <p:cNvPicPr/>
              <p:nvPr/>
            </p:nvPicPr>
            <p:blipFill>
              <a:blip r:embed="rId5" cstate="print"/>
              <a:stretch>
                <a:fillRect/>
              </a:stretch>
            </p:blipFill>
            <p:spPr>
              <a:xfrm>
                <a:off x="6120002" y="4823637"/>
                <a:ext cx="1152004" cy="1152004"/>
              </a:xfrm>
              <a:prstGeom prst="rect">
                <a:avLst/>
              </a:prstGeom>
            </p:spPr>
          </p:pic>
          <p:pic>
            <p:nvPicPr>
              <p:cNvPr id="19" name="object 18">
                <a:extLst>
                  <a:ext uri="{FF2B5EF4-FFF2-40B4-BE49-F238E27FC236}">
                    <a16:creationId xmlns:a16="http://schemas.microsoft.com/office/drawing/2014/main" id="{F3D02BE5-7518-4481-A4CB-C9A09E1094AB}"/>
                  </a:ext>
                </a:extLst>
              </p:cNvPr>
              <p:cNvPicPr/>
              <p:nvPr/>
            </p:nvPicPr>
            <p:blipFill>
              <a:blip r:embed="rId6" cstate="print"/>
              <a:stretch>
                <a:fillRect/>
              </a:stretch>
            </p:blipFill>
            <p:spPr>
              <a:xfrm>
                <a:off x="4751996" y="4752009"/>
                <a:ext cx="936358" cy="576351"/>
              </a:xfrm>
              <a:prstGeom prst="rect">
                <a:avLst/>
              </a:prstGeom>
            </p:spPr>
          </p:pic>
          <p:sp>
            <p:nvSpPr>
              <p:cNvPr id="20" name="object 19">
                <a:extLst>
                  <a:ext uri="{FF2B5EF4-FFF2-40B4-BE49-F238E27FC236}">
                    <a16:creationId xmlns:a16="http://schemas.microsoft.com/office/drawing/2014/main" id="{252BB88B-426D-4807-B2F6-56EC7173A18C}"/>
                  </a:ext>
                </a:extLst>
              </p:cNvPr>
              <p:cNvSpPr/>
              <p:nvPr/>
            </p:nvSpPr>
            <p:spPr>
              <a:xfrm>
                <a:off x="4751997" y="4751997"/>
                <a:ext cx="936625" cy="576580"/>
              </a:xfrm>
              <a:custGeom>
                <a:avLst/>
                <a:gdLst/>
                <a:ahLst/>
                <a:cxnLst/>
                <a:rect l="l" t="t" r="r" b="b"/>
                <a:pathLst>
                  <a:path w="936625" h="576579">
                    <a:moveTo>
                      <a:pt x="936358" y="288366"/>
                    </a:moveTo>
                    <a:lnTo>
                      <a:pt x="920432" y="362791"/>
                    </a:lnTo>
                    <a:lnTo>
                      <a:pt x="900825" y="398419"/>
                    </a:lnTo>
                    <a:lnTo>
                      <a:pt x="873721" y="432358"/>
                    </a:lnTo>
                    <a:lnTo>
                      <a:pt x="839608" y="463623"/>
                    </a:lnTo>
                    <a:lnTo>
                      <a:pt x="799247" y="491850"/>
                    </a:lnTo>
                    <a:lnTo>
                      <a:pt x="753283" y="516703"/>
                    </a:lnTo>
                    <a:lnTo>
                      <a:pt x="702360" y="537845"/>
                    </a:lnTo>
                    <a:lnTo>
                      <a:pt x="658536" y="551526"/>
                    </a:lnTo>
                    <a:lnTo>
                      <a:pt x="612843" y="562288"/>
                    </a:lnTo>
                    <a:lnTo>
                      <a:pt x="565662" y="570062"/>
                    </a:lnTo>
                    <a:lnTo>
                      <a:pt x="517375" y="574777"/>
                    </a:lnTo>
                    <a:lnTo>
                      <a:pt x="468363" y="576364"/>
                    </a:lnTo>
                    <a:lnTo>
                      <a:pt x="419177" y="574777"/>
                    </a:lnTo>
                    <a:lnTo>
                      <a:pt x="370784" y="570062"/>
                    </a:lnTo>
                    <a:lnTo>
                      <a:pt x="323547" y="562288"/>
                    </a:lnTo>
                    <a:lnTo>
                      <a:pt x="277831" y="551526"/>
                    </a:lnTo>
                    <a:lnTo>
                      <a:pt x="233997" y="537845"/>
                    </a:lnTo>
                    <a:lnTo>
                      <a:pt x="183076" y="516703"/>
                    </a:lnTo>
                    <a:lnTo>
                      <a:pt x="137117" y="491850"/>
                    </a:lnTo>
                    <a:lnTo>
                      <a:pt x="96760" y="463623"/>
                    </a:lnTo>
                    <a:lnTo>
                      <a:pt x="62649" y="432358"/>
                    </a:lnTo>
                    <a:lnTo>
                      <a:pt x="35543" y="398419"/>
                    </a:lnTo>
                    <a:lnTo>
                      <a:pt x="15932" y="362791"/>
                    </a:lnTo>
                    <a:lnTo>
                      <a:pt x="4016" y="325949"/>
                    </a:lnTo>
                    <a:lnTo>
                      <a:pt x="0" y="288366"/>
                    </a:lnTo>
                    <a:lnTo>
                      <a:pt x="4016" y="250570"/>
                    </a:lnTo>
                    <a:lnTo>
                      <a:pt x="15932" y="213618"/>
                    </a:lnTo>
                    <a:lnTo>
                      <a:pt x="35543" y="177950"/>
                    </a:lnTo>
                    <a:lnTo>
                      <a:pt x="62649" y="144005"/>
                    </a:lnTo>
                    <a:lnTo>
                      <a:pt x="96760" y="112740"/>
                    </a:lnTo>
                    <a:lnTo>
                      <a:pt x="137117" y="84513"/>
                    </a:lnTo>
                    <a:lnTo>
                      <a:pt x="183076" y="59660"/>
                    </a:lnTo>
                    <a:lnTo>
                      <a:pt x="233997" y="38519"/>
                    </a:lnTo>
                    <a:lnTo>
                      <a:pt x="277831" y="24837"/>
                    </a:lnTo>
                    <a:lnTo>
                      <a:pt x="323547" y="14075"/>
                    </a:lnTo>
                    <a:lnTo>
                      <a:pt x="370784" y="6302"/>
                    </a:lnTo>
                    <a:lnTo>
                      <a:pt x="419177" y="1587"/>
                    </a:lnTo>
                    <a:lnTo>
                      <a:pt x="468363" y="0"/>
                    </a:lnTo>
                    <a:lnTo>
                      <a:pt x="517375" y="1587"/>
                    </a:lnTo>
                    <a:lnTo>
                      <a:pt x="565662" y="6302"/>
                    </a:lnTo>
                    <a:lnTo>
                      <a:pt x="612843" y="14075"/>
                    </a:lnTo>
                    <a:lnTo>
                      <a:pt x="658536" y="24837"/>
                    </a:lnTo>
                    <a:lnTo>
                      <a:pt x="702360" y="38519"/>
                    </a:lnTo>
                    <a:lnTo>
                      <a:pt x="753283" y="59660"/>
                    </a:lnTo>
                    <a:lnTo>
                      <a:pt x="799247" y="84513"/>
                    </a:lnTo>
                    <a:lnTo>
                      <a:pt x="839608" y="112740"/>
                    </a:lnTo>
                    <a:lnTo>
                      <a:pt x="873721" y="144005"/>
                    </a:lnTo>
                    <a:lnTo>
                      <a:pt x="900825" y="177944"/>
                    </a:lnTo>
                    <a:lnTo>
                      <a:pt x="920432" y="213572"/>
                    </a:lnTo>
                    <a:lnTo>
                      <a:pt x="932343" y="250415"/>
                    </a:lnTo>
                    <a:lnTo>
                      <a:pt x="936358" y="287997"/>
                    </a:lnTo>
                    <a:lnTo>
                      <a:pt x="936358" y="288366"/>
                    </a:lnTo>
                    <a:close/>
                  </a:path>
                </a:pathLst>
              </a:custGeom>
              <a:ln w="29159">
                <a:solidFill>
                  <a:srgbClr val="000000"/>
                </a:solidFill>
              </a:ln>
            </p:spPr>
            <p:txBody>
              <a:bodyPr wrap="square" lIns="0" tIns="0" rIns="0" bIns="0" rtlCol="0"/>
              <a:lstStyle/>
              <a:p>
                <a:endParaRPr/>
              </a:p>
            </p:txBody>
          </p:sp>
          <p:pic>
            <p:nvPicPr>
              <p:cNvPr id="21" name="object 20">
                <a:extLst>
                  <a:ext uri="{FF2B5EF4-FFF2-40B4-BE49-F238E27FC236}">
                    <a16:creationId xmlns:a16="http://schemas.microsoft.com/office/drawing/2014/main" id="{A10A8054-2BF8-4918-9052-F68F2FE231EE}"/>
                  </a:ext>
                </a:extLst>
              </p:cNvPr>
              <p:cNvPicPr/>
              <p:nvPr/>
            </p:nvPicPr>
            <p:blipFill>
              <a:blip r:embed="rId7" cstate="print"/>
              <a:stretch>
                <a:fillRect/>
              </a:stretch>
            </p:blipFill>
            <p:spPr>
              <a:xfrm>
                <a:off x="3168002" y="4320006"/>
                <a:ext cx="936345" cy="576364"/>
              </a:xfrm>
              <a:prstGeom prst="rect">
                <a:avLst/>
              </a:prstGeom>
            </p:spPr>
          </p:pic>
          <p:sp>
            <p:nvSpPr>
              <p:cNvPr id="22" name="object 21">
                <a:extLst>
                  <a:ext uri="{FF2B5EF4-FFF2-40B4-BE49-F238E27FC236}">
                    <a16:creationId xmlns:a16="http://schemas.microsoft.com/office/drawing/2014/main" id="{B90698E7-78F9-49CE-BBFC-4A41C29335BA}"/>
                  </a:ext>
                </a:extLst>
              </p:cNvPr>
              <p:cNvSpPr/>
              <p:nvPr/>
            </p:nvSpPr>
            <p:spPr>
              <a:xfrm>
                <a:off x="3168002" y="4319993"/>
                <a:ext cx="936625" cy="576580"/>
              </a:xfrm>
              <a:custGeom>
                <a:avLst/>
                <a:gdLst/>
                <a:ahLst/>
                <a:cxnLst/>
                <a:rect l="l" t="t" r="r" b="b"/>
                <a:pathLst>
                  <a:path w="936625" h="576579">
                    <a:moveTo>
                      <a:pt x="936358" y="288010"/>
                    </a:moveTo>
                    <a:lnTo>
                      <a:pt x="920427" y="362748"/>
                    </a:lnTo>
                    <a:lnTo>
                      <a:pt x="900819" y="398419"/>
                    </a:lnTo>
                    <a:lnTo>
                      <a:pt x="873721" y="432371"/>
                    </a:lnTo>
                    <a:lnTo>
                      <a:pt x="839602" y="463628"/>
                    </a:lnTo>
                    <a:lnTo>
                      <a:pt x="799242" y="491851"/>
                    </a:lnTo>
                    <a:lnTo>
                      <a:pt x="753281" y="516703"/>
                    </a:lnTo>
                    <a:lnTo>
                      <a:pt x="702360" y="537845"/>
                    </a:lnTo>
                    <a:lnTo>
                      <a:pt x="658531" y="551526"/>
                    </a:lnTo>
                    <a:lnTo>
                      <a:pt x="612837" y="562288"/>
                    </a:lnTo>
                    <a:lnTo>
                      <a:pt x="565658" y="570062"/>
                    </a:lnTo>
                    <a:lnTo>
                      <a:pt x="517374" y="574777"/>
                    </a:lnTo>
                    <a:lnTo>
                      <a:pt x="468363" y="576364"/>
                    </a:lnTo>
                    <a:lnTo>
                      <a:pt x="419172" y="574777"/>
                    </a:lnTo>
                    <a:lnTo>
                      <a:pt x="370778" y="570062"/>
                    </a:lnTo>
                    <a:lnTo>
                      <a:pt x="323544" y="562288"/>
                    </a:lnTo>
                    <a:lnTo>
                      <a:pt x="277829" y="551526"/>
                    </a:lnTo>
                    <a:lnTo>
                      <a:pt x="233997" y="537845"/>
                    </a:lnTo>
                    <a:lnTo>
                      <a:pt x="183076" y="516703"/>
                    </a:lnTo>
                    <a:lnTo>
                      <a:pt x="137115" y="491851"/>
                    </a:lnTo>
                    <a:lnTo>
                      <a:pt x="96755" y="463628"/>
                    </a:lnTo>
                    <a:lnTo>
                      <a:pt x="62636" y="432371"/>
                    </a:lnTo>
                    <a:lnTo>
                      <a:pt x="35538" y="398419"/>
                    </a:lnTo>
                    <a:lnTo>
                      <a:pt x="15930" y="362748"/>
                    </a:lnTo>
                    <a:lnTo>
                      <a:pt x="4016" y="325799"/>
                    </a:lnTo>
                    <a:lnTo>
                      <a:pt x="0" y="288010"/>
                    </a:lnTo>
                    <a:lnTo>
                      <a:pt x="4016" y="250420"/>
                    </a:lnTo>
                    <a:lnTo>
                      <a:pt x="15930" y="213574"/>
                    </a:lnTo>
                    <a:lnTo>
                      <a:pt x="35538" y="177945"/>
                    </a:lnTo>
                    <a:lnTo>
                      <a:pt x="62636" y="144005"/>
                    </a:lnTo>
                    <a:lnTo>
                      <a:pt x="96755" y="112741"/>
                    </a:lnTo>
                    <a:lnTo>
                      <a:pt x="137115" y="84515"/>
                    </a:lnTo>
                    <a:lnTo>
                      <a:pt x="183076" y="59666"/>
                    </a:lnTo>
                    <a:lnTo>
                      <a:pt x="233997" y="38531"/>
                    </a:lnTo>
                    <a:lnTo>
                      <a:pt x="277827" y="24844"/>
                    </a:lnTo>
                    <a:lnTo>
                      <a:pt x="323520" y="14078"/>
                    </a:lnTo>
                    <a:lnTo>
                      <a:pt x="370699" y="6302"/>
                    </a:lnTo>
                    <a:lnTo>
                      <a:pt x="418983" y="1587"/>
                    </a:lnTo>
                    <a:lnTo>
                      <a:pt x="467994" y="0"/>
                    </a:lnTo>
                    <a:lnTo>
                      <a:pt x="517185" y="1587"/>
                    </a:lnTo>
                    <a:lnTo>
                      <a:pt x="565579" y="6302"/>
                    </a:lnTo>
                    <a:lnTo>
                      <a:pt x="612814" y="14078"/>
                    </a:lnTo>
                    <a:lnTo>
                      <a:pt x="658528" y="24844"/>
                    </a:lnTo>
                    <a:lnTo>
                      <a:pt x="702360" y="38531"/>
                    </a:lnTo>
                    <a:lnTo>
                      <a:pt x="753281" y="59666"/>
                    </a:lnTo>
                    <a:lnTo>
                      <a:pt x="799242" y="84515"/>
                    </a:lnTo>
                    <a:lnTo>
                      <a:pt x="839602" y="112741"/>
                    </a:lnTo>
                    <a:lnTo>
                      <a:pt x="873721" y="144005"/>
                    </a:lnTo>
                    <a:lnTo>
                      <a:pt x="900819" y="177945"/>
                    </a:lnTo>
                    <a:lnTo>
                      <a:pt x="920427" y="213574"/>
                    </a:lnTo>
                    <a:lnTo>
                      <a:pt x="932341" y="250420"/>
                    </a:lnTo>
                    <a:lnTo>
                      <a:pt x="936358" y="288010"/>
                    </a:lnTo>
                    <a:close/>
                  </a:path>
                </a:pathLst>
              </a:custGeom>
              <a:ln w="29159">
                <a:solidFill>
                  <a:srgbClr val="000000"/>
                </a:solidFill>
              </a:ln>
            </p:spPr>
            <p:txBody>
              <a:bodyPr wrap="square" lIns="0" tIns="0" rIns="0" bIns="0" rtlCol="0"/>
              <a:lstStyle/>
              <a:p>
                <a:endParaRPr/>
              </a:p>
            </p:txBody>
          </p:sp>
          <p:pic>
            <p:nvPicPr>
              <p:cNvPr id="23" name="object 22">
                <a:extLst>
                  <a:ext uri="{FF2B5EF4-FFF2-40B4-BE49-F238E27FC236}">
                    <a16:creationId xmlns:a16="http://schemas.microsoft.com/office/drawing/2014/main" id="{ACEDCB0C-6535-4B0A-B7F0-54EA83F619ED}"/>
                  </a:ext>
                </a:extLst>
              </p:cNvPr>
              <p:cNvPicPr/>
              <p:nvPr/>
            </p:nvPicPr>
            <p:blipFill>
              <a:blip r:embed="rId8" cstate="print"/>
              <a:stretch>
                <a:fillRect/>
              </a:stretch>
            </p:blipFill>
            <p:spPr>
              <a:xfrm>
                <a:off x="3239998" y="5688012"/>
                <a:ext cx="936358" cy="576351"/>
              </a:xfrm>
              <a:prstGeom prst="rect">
                <a:avLst/>
              </a:prstGeom>
            </p:spPr>
          </p:pic>
          <p:sp>
            <p:nvSpPr>
              <p:cNvPr id="24" name="object 23">
                <a:extLst>
                  <a:ext uri="{FF2B5EF4-FFF2-40B4-BE49-F238E27FC236}">
                    <a16:creationId xmlns:a16="http://schemas.microsoft.com/office/drawing/2014/main" id="{AF107EE2-656D-4FCC-B063-6B2FAA463277}"/>
                  </a:ext>
                </a:extLst>
              </p:cNvPr>
              <p:cNvSpPr/>
              <p:nvPr/>
            </p:nvSpPr>
            <p:spPr>
              <a:xfrm>
                <a:off x="3239998" y="5687999"/>
                <a:ext cx="936625" cy="576580"/>
              </a:xfrm>
              <a:custGeom>
                <a:avLst/>
                <a:gdLst/>
                <a:ahLst/>
                <a:cxnLst/>
                <a:rect l="l" t="t" r="r" b="b"/>
                <a:pathLst>
                  <a:path w="936625" h="576579">
                    <a:moveTo>
                      <a:pt x="936358" y="287997"/>
                    </a:moveTo>
                    <a:lnTo>
                      <a:pt x="920427" y="362745"/>
                    </a:lnTo>
                    <a:lnTo>
                      <a:pt x="900819" y="398413"/>
                    </a:lnTo>
                    <a:lnTo>
                      <a:pt x="873721" y="432358"/>
                    </a:lnTo>
                    <a:lnTo>
                      <a:pt x="839602" y="463623"/>
                    </a:lnTo>
                    <a:lnTo>
                      <a:pt x="799242" y="491850"/>
                    </a:lnTo>
                    <a:lnTo>
                      <a:pt x="753281" y="516703"/>
                    </a:lnTo>
                    <a:lnTo>
                      <a:pt x="702360" y="537844"/>
                    </a:lnTo>
                    <a:lnTo>
                      <a:pt x="658531" y="551526"/>
                    </a:lnTo>
                    <a:lnTo>
                      <a:pt x="612837" y="562288"/>
                    </a:lnTo>
                    <a:lnTo>
                      <a:pt x="565658" y="570062"/>
                    </a:lnTo>
                    <a:lnTo>
                      <a:pt x="517374" y="574777"/>
                    </a:lnTo>
                    <a:lnTo>
                      <a:pt x="468363" y="576364"/>
                    </a:lnTo>
                    <a:lnTo>
                      <a:pt x="419177" y="574777"/>
                    </a:lnTo>
                    <a:lnTo>
                      <a:pt x="370784" y="570062"/>
                    </a:lnTo>
                    <a:lnTo>
                      <a:pt x="323547" y="562288"/>
                    </a:lnTo>
                    <a:lnTo>
                      <a:pt x="277831" y="551526"/>
                    </a:lnTo>
                    <a:lnTo>
                      <a:pt x="233997" y="537844"/>
                    </a:lnTo>
                    <a:lnTo>
                      <a:pt x="183076" y="516703"/>
                    </a:lnTo>
                    <a:lnTo>
                      <a:pt x="137115" y="491850"/>
                    </a:lnTo>
                    <a:lnTo>
                      <a:pt x="96755" y="463623"/>
                    </a:lnTo>
                    <a:lnTo>
                      <a:pt x="62636" y="432358"/>
                    </a:lnTo>
                    <a:lnTo>
                      <a:pt x="35538" y="398413"/>
                    </a:lnTo>
                    <a:lnTo>
                      <a:pt x="15930" y="362745"/>
                    </a:lnTo>
                    <a:lnTo>
                      <a:pt x="4016" y="325793"/>
                    </a:lnTo>
                    <a:lnTo>
                      <a:pt x="0" y="287997"/>
                    </a:lnTo>
                    <a:lnTo>
                      <a:pt x="4016" y="250415"/>
                    </a:lnTo>
                    <a:lnTo>
                      <a:pt x="15930" y="213572"/>
                    </a:lnTo>
                    <a:lnTo>
                      <a:pt x="35538" y="177944"/>
                    </a:lnTo>
                    <a:lnTo>
                      <a:pt x="62636" y="144005"/>
                    </a:lnTo>
                    <a:lnTo>
                      <a:pt x="96755" y="112740"/>
                    </a:lnTo>
                    <a:lnTo>
                      <a:pt x="137115" y="84513"/>
                    </a:lnTo>
                    <a:lnTo>
                      <a:pt x="183076" y="59660"/>
                    </a:lnTo>
                    <a:lnTo>
                      <a:pt x="233997" y="38519"/>
                    </a:lnTo>
                    <a:lnTo>
                      <a:pt x="277828" y="24837"/>
                    </a:lnTo>
                    <a:lnTo>
                      <a:pt x="323525" y="14075"/>
                    </a:lnTo>
                    <a:lnTo>
                      <a:pt x="370707" y="6302"/>
                    </a:lnTo>
                    <a:lnTo>
                      <a:pt x="418995" y="1587"/>
                    </a:lnTo>
                    <a:lnTo>
                      <a:pt x="468007" y="0"/>
                    </a:lnTo>
                    <a:lnTo>
                      <a:pt x="517192" y="1587"/>
                    </a:lnTo>
                    <a:lnTo>
                      <a:pt x="565582" y="6302"/>
                    </a:lnTo>
                    <a:lnTo>
                      <a:pt x="612814" y="14075"/>
                    </a:lnTo>
                    <a:lnTo>
                      <a:pt x="658528" y="24837"/>
                    </a:lnTo>
                    <a:lnTo>
                      <a:pt x="702360" y="38519"/>
                    </a:lnTo>
                    <a:lnTo>
                      <a:pt x="753281" y="59660"/>
                    </a:lnTo>
                    <a:lnTo>
                      <a:pt x="799242" y="84513"/>
                    </a:lnTo>
                    <a:lnTo>
                      <a:pt x="839602" y="112740"/>
                    </a:lnTo>
                    <a:lnTo>
                      <a:pt x="873721" y="144005"/>
                    </a:lnTo>
                    <a:lnTo>
                      <a:pt x="900819" y="177944"/>
                    </a:lnTo>
                    <a:lnTo>
                      <a:pt x="920427" y="213572"/>
                    </a:lnTo>
                    <a:lnTo>
                      <a:pt x="932341" y="250415"/>
                    </a:lnTo>
                    <a:lnTo>
                      <a:pt x="936358" y="287997"/>
                    </a:lnTo>
                    <a:close/>
                  </a:path>
                </a:pathLst>
              </a:custGeom>
              <a:ln w="29159">
                <a:solidFill>
                  <a:srgbClr val="000000"/>
                </a:solidFill>
              </a:ln>
            </p:spPr>
            <p:txBody>
              <a:bodyPr wrap="square" lIns="0" tIns="0" rIns="0" bIns="0" rtlCol="0"/>
              <a:lstStyle/>
              <a:p>
                <a:endParaRPr/>
              </a:p>
            </p:txBody>
          </p:sp>
          <p:pic>
            <p:nvPicPr>
              <p:cNvPr id="25" name="object 24">
                <a:extLst>
                  <a:ext uri="{FF2B5EF4-FFF2-40B4-BE49-F238E27FC236}">
                    <a16:creationId xmlns:a16="http://schemas.microsoft.com/office/drawing/2014/main" id="{6ACC9F8A-E9DD-4728-9581-BB77FA21E973}"/>
                  </a:ext>
                </a:extLst>
              </p:cNvPr>
              <p:cNvPicPr/>
              <p:nvPr/>
            </p:nvPicPr>
            <p:blipFill>
              <a:blip r:embed="rId9" cstate="print"/>
              <a:stretch>
                <a:fillRect/>
              </a:stretch>
            </p:blipFill>
            <p:spPr>
              <a:xfrm>
                <a:off x="4751996" y="6336004"/>
                <a:ext cx="936358" cy="576364"/>
              </a:xfrm>
              <a:prstGeom prst="rect">
                <a:avLst/>
              </a:prstGeom>
            </p:spPr>
          </p:pic>
          <p:sp>
            <p:nvSpPr>
              <p:cNvPr id="26" name="object 25">
                <a:extLst>
                  <a:ext uri="{FF2B5EF4-FFF2-40B4-BE49-F238E27FC236}">
                    <a16:creationId xmlns:a16="http://schemas.microsoft.com/office/drawing/2014/main" id="{1772FE95-B083-4B33-95BC-72D90C438690}"/>
                  </a:ext>
                </a:extLst>
              </p:cNvPr>
              <p:cNvSpPr/>
              <p:nvPr/>
            </p:nvSpPr>
            <p:spPr>
              <a:xfrm>
                <a:off x="4751997" y="6336004"/>
                <a:ext cx="936625" cy="576580"/>
              </a:xfrm>
              <a:custGeom>
                <a:avLst/>
                <a:gdLst/>
                <a:ahLst/>
                <a:cxnLst/>
                <a:rect l="l" t="t" r="r" b="b"/>
                <a:pathLst>
                  <a:path w="936625" h="576579">
                    <a:moveTo>
                      <a:pt x="936358" y="288353"/>
                    </a:moveTo>
                    <a:lnTo>
                      <a:pt x="920432" y="362785"/>
                    </a:lnTo>
                    <a:lnTo>
                      <a:pt x="900825" y="398413"/>
                    </a:lnTo>
                    <a:lnTo>
                      <a:pt x="873721" y="432358"/>
                    </a:lnTo>
                    <a:lnTo>
                      <a:pt x="839608" y="463623"/>
                    </a:lnTo>
                    <a:lnTo>
                      <a:pt x="799247" y="491848"/>
                    </a:lnTo>
                    <a:lnTo>
                      <a:pt x="753283" y="516697"/>
                    </a:lnTo>
                    <a:lnTo>
                      <a:pt x="702360" y="537832"/>
                    </a:lnTo>
                    <a:lnTo>
                      <a:pt x="658536" y="551513"/>
                    </a:lnTo>
                    <a:lnTo>
                      <a:pt x="612843" y="562276"/>
                    </a:lnTo>
                    <a:lnTo>
                      <a:pt x="565662" y="570049"/>
                    </a:lnTo>
                    <a:lnTo>
                      <a:pt x="517375" y="574764"/>
                    </a:lnTo>
                    <a:lnTo>
                      <a:pt x="468363" y="576351"/>
                    </a:lnTo>
                    <a:lnTo>
                      <a:pt x="419177" y="574764"/>
                    </a:lnTo>
                    <a:lnTo>
                      <a:pt x="370784" y="570049"/>
                    </a:lnTo>
                    <a:lnTo>
                      <a:pt x="323547" y="562276"/>
                    </a:lnTo>
                    <a:lnTo>
                      <a:pt x="277831" y="551513"/>
                    </a:lnTo>
                    <a:lnTo>
                      <a:pt x="233997" y="537832"/>
                    </a:lnTo>
                    <a:lnTo>
                      <a:pt x="183076" y="516697"/>
                    </a:lnTo>
                    <a:lnTo>
                      <a:pt x="137117" y="491848"/>
                    </a:lnTo>
                    <a:lnTo>
                      <a:pt x="96760" y="463623"/>
                    </a:lnTo>
                    <a:lnTo>
                      <a:pt x="62649" y="432358"/>
                    </a:lnTo>
                    <a:lnTo>
                      <a:pt x="35543" y="398413"/>
                    </a:lnTo>
                    <a:lnTo>
                      <a:pt x="15932" y="362785"/>
                    </a:lnTo>
                    <a:lnTo>
                      <a:pt x="4016" y="325941"/>
                    </a:lnTo>
                    <a:lnTo>
                      <a:pt x="0" y="288353"/>
                    </a:lnTo>
                    <a:lnTo>
                      <a:pt x="4016" y="250557"/>
                    </a:lnTo>
                    <a:lnTo>
                      <a:pt x="15932" y="213606"/>
                    </a:lnTo>
                    <a:lnTo>
                      <a:pt x="35543" y="177937"/>
                    </a:lnTo>
                    <a:lnTo>
                      <a:pt x="62649" y="143992"/>
                    </a:lnTo>
                    <a:lnTo>
                      <a:pt x="96760" y="112728"/>
                    </a:lnTo>
                    <a:lnTo>
                      <a:pt x="137117" y="84502"/>
                    </a:lnTo>
                    <a:lnTo>
                      <a:pt x="183076" y="59653"/>
                    </a:lnTo>
                    <a:lnTo>
                      <a:pt x="233997" y="38519"/>
                    </a:lnTo>
                    <a:lnTo>
                      <a:pt x="277831" y="24832"/>
                    </a:lnTo>
                    <a:lnTo>
                      <a:pt x="323547" y="14069"/>
                    </a:lnTo>
                    <a:lnTo>
                      <a:pt x="370784" y="6298"/>
                    </a:lnTo>
                    <a:lnTo>
                      <a:pt x="419177" y="1585"/>
                    </a:lnTo>
                    <a:lnTo>
                      <a:pt x="468363" y="0"/>
                    </a:lnTo>
                    <a:lnTo>
                      <a:pt x="517375" y="1585"/>
                    </a:lnTo>
                    <a:lnTo>
                      <a:pt x="565662" y="6298"/>
                    </a:lnTo>
                    <a:lnTo>
                      <a:pt x="612843" y="14069"/>
                    </a:lnTo>
                    <a:lnTo>
                      <a:pt x="658536" y="24832"/>
                    </a:lnTo>
                    <a:lnTo>
                      <a:pt x="702360" y="38519"/>
                    </a:lnTo>
                    <a:lnTo>
                      <a:pt x="753283" y="59653"/>
                    </a:lnTo>
                    <a:lnTo>
                      <a:pt x="799247" y="84502"/>
                    </a:lnTo>
                    <a:lnTo>
                      <a:pt x="839608" y="112728"/>
                    </a:lnTo>
                    <a:lnTo>
                      <a:pt x="873721" y="143992"/>
                    </a:lnTo>
                    <a:lnTo>
                      <a:pt x="900825" y="177937"/>
                    </a:lnTo>
                    <a:lnTo>
                      <a:pt x="920432" y="213606"/>
                    </a:lnTo>
                    <a:lnTo>
                      <a:pt x="932343" y="250557"/>
                    </a:lnTo>
                    <a:lnTo>
                      <a:pt x="936358" y="288353"/>
                    </a:lnTo>
                    <a:close/>
                  </a:path>
                </a:pathLst>
              </a:custGeom>
              <a:ln w="29159">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FD5D5749-CDD1-43B6-B576-986F373AEE3B}"/>
                  </a:ext>
                </a:extLst>
              </p:cNvPr>
              <p:cNvSpPr/>
              <p:nvPr/>
            </p:nvSpPr>
            <p:spPr>
              <a:xfrm>
                <a:off x="2448001" y="4535995"/>
                <a:ext cx="3960495" cy="2088514"/>
              </a:xfrm>
              <a:custGeom>
                <a:avLst/>
                <a:gdLst/>
                <a:ahLst/>
                <a:cxnLst/>
                <a:rect l="l" t="t" r="r" b="b"/>
                <a:pathLst>
                  <a:path w="3960495" h="2088515">
                    <a:moveTo>
                      <a:pt x="0" y="0"/>
                    </a:moveTo>
                    <a:lnTo>
                      <a:pt x="720001" y="72008"/>
                    </a:lnTo>
                  </a:path>
                  <a:path w="3960495" h="2088515">
                    <a:moveTo>
                      <a:pt x="0" y="1728000"/>
                    </a:moveTo>
                    <a:lnTo>
                      <a:pt x="791997" y="1511998"/>
                    </a:lnTo>
                  </a:path>
                  <a:path w="3960495" h="2088515">
                    <a:moveTo>
                      <a:pt x="0" y="1728000"/>
                    </a:moveTo>
                    <a:lnTo>
                      <a:pt x="2303995" y="2088006"/>
                    </a:lnTo>
                  </a:path>
                  <a:path w="3960495" h="2088515">
                    <a:moveTo>
                      <a:pt x="3239998" y="576008"/>
                    </a:moveTo>
                    <a:lnTo>
                      <a:pt x="3959999" y="720001"/>
                    </a:lnTo>
                  </a:path>
                  <a:path w="3960495" h="2088515">
                    <a:moveTo>
                      <a:pt x="3023997" y="1872005"/>
                    </a:moveTo>
                    <a:lnTo>
                      <a:pt x="3959999" y="720001"/>
                    </a:lnTo>
                  </a:path>
                </a:pathLst>
              </a:custGeom>
              <a:ln w="38159">
                <a:solidFill>
                  <a:srgbClr val="000000"/>
                </a:solidFill>
              </a:ln>
            </p:spPr>
            <p:txBody>
              <a:bodyPr wrap="square" lIns="0" tIns="0" rIns="0" bIns="0" rtlCol="0"/>
              <a:lstStyle/>
              <a:p>
                <a:endParaRPr/>
              </a:p>
            </p:txBody>
          </p:sp>
          <p:pic>
            <p:nvPicPr>
              <p:cNvPr id="30" name="object 29">
                <a:extLst>
                  <a:ext uri="{FF2B5EF4-FFF2-40B4-BE49-F238E27FC236}">
                    <a16:creationId xmlns:a16="http://schemas.microsoft.com/office/drawing/2014/main" id="{0FD2D280-0B4A-46EF-8860-85FB778802A4}"/>
                  </a:ext>
                </a:extLst>
              </p:cNvPr>
              <p:cNvPicPr/>
              <p:nvPr/>
            </p:nvPicPr>
            <p:blipFill>
              <a:blip r:embed="rId5" cstate="print"/>
              <a:stretch>
                <a:fillRect/>
              </a:stretch>
            </p:blipFill>
            <p:spPr>
              <a:xfrm>
                <a:off x="8856002" y="4823637"/>
                <a:ext cx="1152004" cy="1152004"/>
              </a:xfrm>
              <a:prstGeom prst="rect">
                <a:avLst/>
              </a:prstGeom>
            </p:spPr>
          </p:pic>
          <p:pic>
            <p:nvPicPr>
              <p:cNvPr id="31" name="object 30">
                <a:extLst>
                  <a:ext uri="{FF2B5EF4-FFF2-40B4-BE49-F238E27FC236}">
                    <a16:creationId xmlns:a16="http://schemas.microsoft.com/office/drawing/2014/main" id="{3535C232-610D-40BA-8ABD-FFA1E7CD456B}"/>
                  </a:ext>
                </a:extLst>
              </p:cNvPr>
              <p:cNvPicPr/>
              <p:nvPr/>
            </p:nvPicPr>
            <p:blipFill>
              <a:blip r:embed="rId5" cstate="print"/>
              <a:stretch>
                <a:fillRect/>
              </a:stretch>
            </p:blipFill>
            <p:spPr>
              <a:xfrm>
                <a:off x="13320001" y="4823637"/>
                <a:ext cx="1152004" cy="1152004"/>
              </a:xfrm>
              <a:prstGeom prst="rect">
                <a:avLst/>
              </a:prstGeom>
            </p:spPr>
          </p:pic>
          <p:pic>
            <p:nvPicPr>
              <p:cNvPr id="32" name="object 31">
                <a:extLst>
                  <a:ext uri="{FF2B5EF4-FFF2-40B4-BE49-F238E27FC236}">
                    <a16:creationId xmlns:a16="http://schemas.microsoft.com/office/drawing/2014/main" id="{C0089DC4-2388-42F7-923D-A109F6FCDF02}"/>
                  </a:ext>
                </a:extLst>
              </p:cNvPr>
              <p:cNvPicPr/>
              <p:nvPr/>
            </p:nvPicPr>
            <p:blipFill>
              <a:blip r:embed="rId10" cstate="print"/>
              <a:stretch>
                <a:fillRect/>
              </a:stretch>
            </p:blipFill>
            <p:spPr>
              <a:xfrm>
                <a:off x="11231994" y="4104004"/>
                <a:ext cx="936358" cy="576364"/>
              </a:xfrm>
              <a:prstGeom prst="rect">
                <a:avLst/>
              </a:prstGeom>
            </p:spPr>
          </p:pic>
          <p:sp>
            <p:nvSpPr>
              <p:cNvPr id="33" name="object 32">
                <a:extLst>
                  <a:ext uri="{FF2B5EF4-FFF2-40B4-BE49-F238E27FC236}">
                    <a16:creationId xmlns:a16="http://schemas.microsoft.com/office/drawing/2014/main" id="{D6D892E8-CADA-40B2-B2B3-0C7C1B244E13}"/>
                  </a:ext>
                </a:extLst>
              </p:cNvPr>
              <p:cNvSpPr/>
              <p:nvPr/>
            </p:nvSpPr>
            <p:spPr>
              <a:xfrm>
                <a:off x="11231994" y="4104004"/>
                <a:ext cx="936625" cy="576580"/>
              </a:xfrm>
              <a:custGeom>
                <a:avLst/>
                <a:gdLst/>
                <a:ahLst/>
                <a:cxnLst/>
                <a:rect l="l" t="t" r="r" b="b"/>
                <a:pathLst>
                  <a:path w="936625" h="576579">
                    <a:moveTo>
                      <a:pt x="936371" y="287997"/>
                    </a:moveTo>
                    <a:lnTo>
                      <a:pt x="920438" y="362740"/>
                    </a:lnTo>
                    <a:lnTo>
                      <a:pt x="900827" y="398408"/>
                    </a:lnTo>
                    <a:lnTo>
                      <a:pt x="873721" y="432358"/>
                    </a:lnTo>
                    <a:lnTo>
                      <a:pt x="839610" y="463623"/>
                    </a:lnTo>
                    <a:lnTo>
                      <a:pt x="799252" y="491848"/>
                    </a:lnTo>
                    <a:lnTo>
                      <a:pt x="753288" y="516697"/>
                    </a:lnTo>
                    <a:lnTo>
                      <a:pt x="702360" y="537832"/>
                    </a:lnTo>
                    <a:lnTo>
                      <a:pt x="658536" y="551513"/>
                    </a:lnTo>
                    <a:lnTo>
                      <a:pt x="612843" y="562276"/>
                    </a:lnTo>
                    <a:lnTo>
                      <a:pt x="565662" y="570049"/>
                    </a:lnTo>
                    <a:lnTo>
                      <a:pt x="517375" y="574764"/>
                    </a:lnTo>
                    <a:lnTo>
                      <a:pt x="468363" y="576351"/>
                    </a:lnTo>
                    <a:lnTo>
                      <a:pt x="419177" y="574764"/>
                    </a:lnTo>
                    <a:lnTo>
                      <a:pt x="370785" y="570049"/>
                    </a:lnTo>
                    <a:lnTo>
                      <a:pt x="323550" y="562276"/>
                    </a:lnTo>
                    <a:lnTo>
                      <a:pt x="277837" y="551513"/>
                    </a:lnTo>
                    <a:lnTo>
                      <a:pt x="234010" y="537832"/>
                    </a:lnTo>
                    <a:lnTo>
                      <a:pt x="183082" y="516697"/>
                    </a:lnTo>
                    <a:lnTo>
                      <a:pt x="137118" y="491848"/>
                    </a:lnTo>
                    <a:lnTo>
                      <a:pt x="96760" y="463623"/>
                    </a:lnTo>
                    <a:lnTo>
                      <a:pt x="62649" y="432358"/>
                    </a:lnTo>
                    <a:lnTo>
                      <a:pt x="35543" y="398408"/>
                    </a:lnTo>
                    <a:lnTo>
                      <a:pt x="15932" y="362740"/>
                    </a:lnTo>
                    <a:lnTo>
                      <a:pt x="4016" y="325791"/>
                    </a:lnTo>
                    <a:lnTo>
                      <a:pt x="0" y="287997"/>
                    </a:lnTo>
                    <a:lnTo>
                      <a:pt x="4016" y="250407"/>
                    </a:lnTo>
                    <a:lnTo>
                      <a:pt x="15932" y="213561"/>
                    </a:lnTo>
                    <a:lnTo>
                      <a:pt x="35543" y="177932"/>
                    </a:lnTo>
                    <a:lnTo>
                      <a:pt x="62649" y="143992"/>
                    </a:lnTo>
                    <a:lnTo>
                      <a:pt x="96760" y="112728"/>
                    </a:lnTo>
                    <a:lnTo>
                      <a:pt x="137118" y="84502"/>
                    </a:lnTo>
                    <a:lnTo>
                      <a:pt x="183082" y="59653"/>
                    </a:lnTo>
                    <a:lnTo>
                      <a:pt x="234010" y="38519"/>
                    </a:lnTo>
                    <a:lnTo>
                      <a:pt x="277837" y="24832"/>
                    </a:lnTo>
                    <a:lnTo>
                      <a:pt x="323550" y="14069"/>
                    </a:lnTo>
                    <a:lnTo>
                      <a:pt x="370785" y="6298"/>
                    </a:lnTo>
                    <a:lnTo>
                      <a:pt x="419177" y="1585"/>
                    </a:lnTo>
                    <a:lnTo>
                      <a:pt x="468363" y="0"/>
                    </a:lnTo>
                    <a:lnTo>
                      <a:pt x="517375" y="1585"/>
                    </a:lnTo>
                    <a:lnTo>
                      <a:pt x="565662" y="6298"/>
                    </a:lnTo>
                    <a:lnTo>
                      <a:pt x="612843" y="14069"/>
                    </a:lnTo>
                    <a:lnTo>
                      <a:pt x="658536" y="24832"/>
                    </a:lnTo>
                    <a:lnTo>
                      <a:pt x="702360" y="38519"/>
                    </a:lnTo>
                    <a:lnTo>
                      <a:pt x="753288" y="59653"/>
                    </a:lnTo>
                    <a:lnTo>
                      <a:pt x="799252" y="84502"/>
                    </a:lnTo>
                    <a:lnTo>
                      <a:pt x="839610" y="112728"/>
                    </a:lnTo>
                    <a:lnTo>
                      <a:pt x="873721" y="143992"/>
                    </a:lnTo>
                    <a:lnTo>
                      <a:pt x="900827" y="177932"/>
                    </a:lnTo>
                    <a:lnTo>
                      <a:pt x="920438" y="213561"/>
                    </a:lnTo>
                    <a:lnTo>
                      <a:pt x="932354" y="250407"/>
                    </a:lnTo>
                    <a:lnTo>
                      <a:pt x="936371" y="287997"/>
                    </a:lnTo>
                    <a:close/>
                  </a:path>
                </a:pathLst>
              </a:custGeom>
              <a:ln w="29159">
                <a:solidFill>
                  <a:srgbClr val="000000"/>
                </a:solidFill>
              </a:ln>
            </p:spPr>
            <p:txBody>
              <a:bodyPr wrap="square" lIns="0" tIns="0" rIns="0" bIns="0" rtlCol="0"/>
              <a:lstStyle/>
              <a:p>
                <a:endParaRPr/>
              </a:p>
            </p:txBody>
          </p:sp>
          <p:pic>
            <p:nvPicPr>
              <p:cNvPr id="34" name="object 33">
                <a:extLst>
                  <a:ext uri="{FF2B5EF4-FFF2-40B4-BE49-F238E27FC236}">
                    <a16:creationId xmlns:a16="http://schemas.microsoft.com/office/drawing/2014/main" id="{C5031806-7FD8-4AC4-A99F-62523111AA0F}"/>
                  </a:ext>
                </a:extLst>
              </p:cNvPr>
              <p:cNvPicPr/>
              <p:nvPr/>
            </p:nvPicPr>
            <p:blipFill>
              <a:blip r:embed="rId11" cstate="print"/>
              <a:stretch>
                <a:fillRect/>
              </a:stretch>
            </p:blipFill>
            <p:spPr>
              <a:xfrm>
                <a:off x="10368000" y="5256009"/>
                <a:ext cx="936358" cy="576351"/>
              </a:xfrm>
              <a:prstGeom prst="rect">
                <a:avLst/>
              </a:prstGeom>
            </p:spPr>
          </p:pic>
          <p:sp>
            <p:nvSpPr>
              <p:cNvPr id="35" name="object 34">
                <a:extLst>
                  <a:ext uri="{FF2B5EF4-FFF2-40B4-BE49-F238E27FC236}">
                    <a16:creationId xmlns:a16="http://schemas.microsoft.com/office/drawing/2014/main" id="{3877C30D-904D-400B-BD79-30C06E028F81}"/>
                  </a:ext>
                </a:extLst>
              </p:cNvPr>
              <p:cNvSpPr/>
              <p:nvPr/>
            </p:nvSpPr>
            <p:spPr>
              <a:xfrm>
                <a:off x="10368000" y="5255996"/>
                <a:ext cx="936625" cy="576580"/>
              </a:xfrm>
              <a:custGeom>
                <a:avLst/>
                <a:gdLst/>
                <a:ahLst/>
                <a:cxnLst/>
                <a:rect l="l" t="t" r="r" b="b"/>
                <a:pathLst>
                  <a:path w="936625" h="576579">
                    <a:moveTo>
                      <a:pt x="936358" y="287997"/>
                    </a:moveTo>
                    <a:lnTo>
                      <a:pt x="920427" y="362745"/>
                    </a:lnTo>
                    <a:lnTo>
                      <a:pt x="900819" y="398413"/>
                    </a:lnTo>
                    <a:lnTo>
                      <a:pt x="873721" y="432358"/>
                    </a:lnTo>
                    <a:lnTo>
                      <a:pt x="839602" y="463623"/>
                    </a:lnTo>
                    <a:lnTo>
                      <a:pt x="799242" y="491850"/>
                    </a:lnTo>
                    <a:lnTo>
                      <a:pt x="753281" y="516703"/>
                    </a:lnTo>
                    <a:lnTo>
                      <a:pt x="702360" y="537845"/>
                    </a:lnTo>
                    <a:lnTo>
                      <a:pt x="658531" y="551526"/>
                    </a:lnTo>
                    <a:lnTo>
                      <a:pt x="612837" y="562288"/>
                    </a:lnTo>
                    <a:lnTo>
                      <a:pt x="565658" y="570062"/>
                    </a:lnTo>
                    <a:lnTo>
                      <a:pt x="517374" y="574777"/>
                    </a:lnTo>
                    <a:lnTo>
                      <a:pt x="468363" y="576364"/>
                    </a:lnTo>
                    <a:lnTo>
                      <a:pt x="419172" y="574777"/>
                    </a:lnTo>
                    <a:lnTo>
                      <a:pt x="370778" y="570062"/>
                    </a:lnTo>
                    <a:lnTo>
                      <a:pt x="323544" y="562288"/>
                    </a:lnTo>
                    <a:lnTo>
                      <a:pt x="277829" y="551526"/>
                    </a:lnTo>
                    <a:lnTo>
                      <a:pt x="233997" y="537845"/>
                    </a:lnTo>
                    <a:lnTo>
                      <a:pt x="183076" y="516703"/>
                    </a:lnTo>
                    <a:lnTo>
                      <a:pt x="137115" y="491850"/>
                    </a:lnTo>
                    <a:lnTo>
                      <a:pt x="96755" y="463623"/>
                    </a:lnTo>
                    <a:lnTo>
                      <a:pt x="62636" y="432358"/>
                    </a:lnTo>
                    <a:lnTo>
                      <a:pt x="35538" y="398413"/>
                    </a:lnTo>
                    <a:lnTo>
                      <a:pt x="15930" y="362745"/>
                    </a:lnTo>
                    <a:lnTo>
                      <a:pt x="4016" y="325793"/>
                    </a:lnTo>
                    <a:lnTo>
                      <a:pt x="0" y="287997"/>
                    </a:lnTo>
                    <a:lnTo>
                      <a:pt x="4016" y="250415"/>
                    </a:lnTo>
                    <a:lnTo>
                      <a:pt x="15930" y="213572"/>
                    </a:lnTo>
                    <a:lnTo>
                      <a:pt x="35538" y="177944"/>
                    </a:lnTo>
                    <a:lnTo>
                      <a:pt x="62636" y="144005"/>
                    </a:lnTo>
                    <a:lnTo>
                      <a:pt x="96755" y="112740"/>
                    </a:lnTo>
                    <a:lnTo>
                      <a:pt x="137115" y="84513"/>
                    </a:lnTo>
                    <a:lnTo>
                      <a:pt x="183076" y="59660"/>
                    </a:lnTo>
                    <a:lnTo>
                      <a:pt x="233997" y="38519"/>
                    </a:lnTo>
                    <a:lnTo>
                      <a:pt x="277829" y="24837"/>
                    </a:lnTo>
                    <a:lnTo>
                      <a:pt x="323544" y="14075"/>
                    </a:lnTo>
                    <a:lnTo>
                      <a:pt x="370778" y="6302"/>
                    </a:lnTo>
                    <a:lnTo>
                      <a:pt x="419172" y="1587"/>
                    </a:lnTo>
                    <a:lnTo>
                      <a:pt x="468363" y="0"/>
                    </a:lnTo>
                    <a:lnTo>
                      <a:pt x="517374" y="1587"/>
                    </a:lnTo>
                    <a:lnTo>
                      <a:pt x="565658" y="6302"/>
                    </a:lnTo>
                    <a:lnTo>
                      <a:pt x="612837" y="14075"/>
                    </a:lnTo>
                    <a:lnTo>
                      <a:pt x="658531" y="24837"/>
                    </a:lnTo>
                    <a:lnTo>
                      <a:pt x="702360" y="38519"/>
                    </a:lnTo>
                    <a:lnTo>
                      <a:pt x="753281" y="59660"/>
                    </a:lnTo>
                    <a:lnTo>
                      <a:pt x="799242" y="84513"/>
                    </a:lnTo>
                    <a:lnTo>
                      <a:pt x="839602" y="112740"/>
                    </a:lnTo>
                    <a:lnTo>
                      <a:pt x="873721" y="144005"/>
                    </a:lnTo>
                    <a:lnTo>
                      <a:pt x="900819" y="177944"/>
                    </a:lnTo>
                    <a:lnTo>
                      <a:pt x="920427" y="213572"/>
                    </a:lnTo>
                    <a:lnTo>
                      <a:pt x="932341" y="250415"/>
                    </a:lnTo>
                    <a:lnTo>
                      <a:pt x="936358" y="287997"/>
                    </a:lnTo>
                    <a:close/>
                  </a:path>
                </a:pathLst>
              </a:custGeom>
              <a:ln w="29159">
                <a:solidFill>
                  <a:srgbClr val="000000"/>
                </a:solidFill>
              </a:ln>
            </p:spPr>
            <p:txBody>
              <a:bodyPr wrap="square" lIns="0" tIns="0" rIns="0" bIns="0" rtlCol="0"/>
              <a:lstStyle/>
              <a:p>
                <a:endParaRPr/>
              </a:p>
            </p:txBody>
          </p:sp>
          <p:pic>
            <p:nvPicPr>
              <p:cNvPr id="36" name="object 35">
                <a:extLst>
                  <a:ext uri="{FF2B5EF4-FFF2-40B4-BE49-F238E27FC236}">
                    <a16:creationId xmlns:a16="http://schemas.microsoft.com/office/drawing/2014/main" id="{466F615F-AEEA-4BD8-B1A5-AFD5291EA3BC}"/>
                  </a:ext>
                </a:extLst>
              </p:cNvPr>
              <p:cNvPicPr/>
              <p:nvPr/>
            </p:nvPicPr>
            <p:blipFill>
              <a:blip r:embed="rId12" cstate="print"/>
              <a:stretch>
                <a:fillRect/>
              </a:stretch>
            </p:blipFill>
            <p:spPr>
              <a:xfrm>
                <a:off x="12024005" y="5256009"/>
                <a:ext cx="936345" cy="576351"/>
              </a:xfrm>
              <a:prstGeom prst="rect">
                <a:avLst/>
              </a:prstGeom>
            </p:spPr>
          </p:pic>
          <p:sp>
            <p:nvSpPr>
              <p:cNvPr id="37" name="object 36">
                <a:extLst>
                  <a:ext uri="{FF2B5EF4-FFF2-40B4-BE49-F238E27FC236}">
                    <a16:creationId xmlns:a16="http://schemas.microsoft.com/office/drawing/2014/main" id="{E2790103-0847-4716-BF32-87F06A6A1854}"/>
                  </a:ext>
                </a:extLst>
              </p:cNvPr>
              <p:cNvSpPr/>
              <p:nvPr/>
            </p:nvSpPr>
            <p:spPr>
              <a:xfrm>
                <a:off x="12024004" y="5255996"/>
                <a:ext cx="936625" cy="576580"/>
              </a:xfrm>
              <a:custGeom>
                <a:avLst/>
                <a:gdLst/>
                <a:ahLst/>
                <a:cxnLst/>
                <a:rect l="l" t="t" r="r" b="b"/>
                <a:pathLst>
                  <a:path w="936625" h="576579">
                    <a:moveTo>
                      <a:pt x="936358" y="287997"/>
                    </a:moveTo>
                    <a:lnTo>
                      <a:pt x="920427" y="362745"/>
                    </a:lnTo>
                    <a:lnTo>
                      <a:pt x="900819" y="398413"/>
                    </a:lnTo>
                    <a:lnTo>
                      <a:pt x="873721" y="432358"/>
                    </a:lnTo>
                    <a:lnTo>
                      <a:pt x="839602" y="463623"/>
                    </a:lnTo>
                    <a:lnTo>
                      <a:pt x="799242" y="491850"/>
                    </a:lnTo>
                    <a:lnTo>
                      <a:pt x="753281" y="516703"/>
                    </a:lnTo>
                    <a:lnTo>
                      <a:pt x="702360" y="537845"/>
                    </a:lnTo>
                    <a:lnTo>
                      <a:pt x="658529" y="551526"/>
                    </a:lnTo>
                    <a:lnTo>
                      <a:pt x="612833" y="562288"/>
                    </a:lnTo>
                    <a:lnTo>
                      <a:pt x="565650" y="570062"/>
                    </a:lnTo>
                    <a:lnTo>
                      <a:pt x="517363" y="574777"/>
                    </a:lnTo>
                    <a:lnTo>
                      <a:pt x="468350" y="576364"/>
                    </a:lnTo>
                    <a:lnTo>
                      <a:pt x="419164" y="574777"/>
                    </a:lnTo>
                    <a:lnTo>
                      <a:pt x="370772" y="570062"/>
                    </a:lnTo>
                    <a:lnTo>
                      <a:pt x="323537" y="562288"/>
                    </a:lnTo>
                    <a:lnTo>
                      <a:pt x="277824" y="551526"/>
                    </a:lnTo>
                    <a:lnTo>
                      <a:pt x="233997" y="537845"/>
                    </a:lnTo>
                    <a:lnTo>
                      <a:pt x="183074" y="516703"/>
                    </a:lnTo>
                    <a:lnTo>
                      <a:pt x="137110" y="491850"/>
                    </a:lnTo>
                    <a:lnTo>
                      <a:pt x="96749" y="463623"/>
                    </a:lnTo>
                    <a:lnTo>
                      <a:pt x="62636" y="432358"/>
                    </a:lnTo>
                    <a:lnTo>
                      <a:pt x="35533" y="398413"/>
                    </a:lnTo>
                    <a:lnTo>
                      <a:pt x="15925" y="362745"/>
                    </a:lnTo>
                    <a:lnTo>
                      <a:pt x="4014" y="325793"/>
                    </a:lnTo>
                    <a:lnTo>
                      <a:pt x="0" y="287997"/>
                    </a:lnTo>
                    <a:lnTo>
                      <a:pt x="4014" y="250415"/>
                    </a:lnTo>
                    <a:lnTo>
                      <a:pt x="15925" y="213572"/>
                    </a:lnTo>
                    <a:lnTo>
                      <a:pt x="35533" y="177944"/>
                    </a:lnTo>
                    <a:lnTo>
                      <a:pt x="62636" y="144005"/>
                    </a:lnTo>
                    <a:lnTo>
                      <a:pt x="96749" y="112740"/>
                    </a:lnTo>
                    <a:lnTo>
                      <a:pt x="137110" y="84513"/>
                    </a:lnTo>
                    <a:lnTo>
                      <a:pt x="183074" y="59660"/>
                    </a:lnTo>
                    <a:lnTo>
                      <a:pt x="233997" y="38519"/>
                    </a:lnTo>
                    <a:lnTo>
                      <a:pt x="277824" y="24837"/>
                    </a:lnTo>
                    <a:lnTo>
                      <a:pt x="323537" y="14075"/>
                    </a:lnTo>
                    <a:lnTo>
                      <a:pt x="370772" y="6302"/>
                    </a:lnTo>
                    <a:lnTo>
                      <a:pt x="419164" y="1587"/>
                    </a:lnTo>
                    <a:lnTo>
                      <a:pt x="468350" y="0"/>
                    </a:lnTo>
                    <a:lnTo>
                      <a:pt x="517363" y="1587"/>
                    </a:lnTo>
                    <a:lnTo>
                      <a:pt x="565650" y="6302"/>
                    </a:lnTo>
                    <a:lnTo>
                      <a:pt x="612833" y="14075"/>
                    </a:lnTo>
                    <a:lnTo>
                      <a:pt x="658529" y="24837"/>
                    </a:lnTo>
                    <a:lnTo>
                      <a:pt x="702360" y="38519"/>
                    </a:lnTo>
                    <a:lnTo>
                      <a:pt x="753281" y="59660"/>
                    </a:lnTo>
                    <a:lnTo>
                      <a:pt x="799242" y="84513"/>
                    </a:lnTo>
                    <a:lnTo>
                      <a:pt x="839602" y="112740"/>
                    </a:lnTo>
                    <a:lnTo>
                      <a:pt x="873721" y="144005"/>
                    </a:lnTo>
                    <a:lnTo>
                      <a:pt x="900819" y="177944"/>
                    </a:lnTo>
                    <a:lnTo>
                      <a:pt x="920427" y="213572"/>
                    </a:lnTo>
                    <a:lnTo>
                      <a:pt x="932341" y="250415"/>
                    </a:lnTo>
                    <a:lnTo>
                      <a:pt x="936358" y="287997"/>
                    </a:lnTo>
                    <a:close/>
                  </a:path>
                </a:pathLst>
              </a:custGeom>
              <a:ln w="29159">
                <a:solidFill>
                  <a:srgbClr val="000000"/>
                </a:solidFill>
              </a:ln>
            </p:spPr>
            <p:txBody>
              <a:bodyPr wrap="square" lIns="0" tIns="0" rIns="0" bIns="0" rtlCol="0"/>
              <a:lstStyle/>
              <a:p>
                <a:endParaRPr/>
              </a:p>
            </p:txBody>
          </p:sp>
          <p:pic>
            <p:nvPicPr>
              <p:cNvPr id="38" name="object 37">
                <a:extLst>
                  <a:ext uri="{FF2B5EF4-FFF2-40B4-BE49-F238E27FC236}">
                    <a16:creationId xmlns:a16="http://schemas.microsoft.com/office/drawing/2014/main" id="{825F2A07-34DA-404C-955B-2EB9E84BD98A}"/>
                  </a:ext>
                </a:extLst>
              </p:cNvPr>
              <p:cNvPicPr/>
              <p:nvPr/>
            </p:nvPicPr>
            <p:blipFill>
              <a:blip r:embed="rId13" cstate="print"/>
              <a:stretch>
                <a:fillRect/>
              </a:stretch>
            </p:blipFill>
            <p:spPr>
              <a:xfrm>
                <a:off x="11231994" y="6408000"/>
                <a:ext cx="936358" cy="576364"/>
              </a:xfrm>
              <a:prstGeom prst="rect">
                <a:avLst/>
              </a:prstGeom>
            </p:spPr>
          </p:pic>
          <p:sp>
            <p:nvSpPr>
              <p:cNvPr id="39" name="object 38">
                <a:extLst>
                  <a:ext uri="{FF2B5EF4-FFF2-40B4-BE49-F238E27FC236}">
                    <a16:creationId xmlns:a16="http://schemas.microsoft.com/office/drawing/2014/main" id="{1A7319F6-D057-4ACD-B24E-1A787F698D8B}"/>
                  </a:ext>
                </a:extLst>
              </p:cNvPr>
              <p:cNvSpPr/>
              <p:nvPr/>
            </p:nvSpPr>
            <p:spPr>
              <a:xfrm>
                <a:off x="11231994" y="6408000"/>
                <a:ext cx="936625" cy="576580"/>
              </a:xfrm>
              <a:custGeom>
                <a:avLst/>
                <a:gdLst/>
                <a:ahLst/>
                <a:cxnLst/>
                <a:rect l="l" t="t" r="r" b="b"/>
                <a:pathLst>
                  <a:path w="936625" h="576579">
                    <a:moveTo>
                      <a:pt x="936371" y="288353"/>
                    </a:moveTo>
                    <a:lnTo>
                      <a:pt x="920438" y="362789"/>
                    </a:lnTo>
                    <a:lnTo>
                      <a:pt x="900827" y="398419"/>
                    </a:lnTo>
                    <a:lnTo>
                      <a:pt x="873721" y="432358"/>
                    </a:lnTo>
                    <a:lnTo>
                      <a:pt x="839610" y="463623"/>
                    </a:lnTo>
                    <a:lnTo>
                      <a:pt x="799252" y="491850"/>
                    </a:lnTo>
                    <a:lnTo>
                      <a:pt x="753288" y="516703"/>
                    </a:lnTo>
                    <a:lnTo>
                      <a:pt x="702360" y="537844"/>
                    </a:lnTo>
                    <a:lnTo>
                      <a:pt x="658536" y="551526"/>
                    </a:lnTo>
                    <a:lnTo>
                      <a:pt x="612843" y="562288"/>
                    </a:lnTo>
                    <a:lnTo>
                      <a:pt x="565662" y="570062"/>
                    </a:lnTo>
                    <a:lnTo>
                      <a:pt x="517375" y="574777"/>
                    </a:lnTo>
                    <a:lnTo>
                      <a:pt x="468363" y="576364"/>
                    </a:lnTo>
                    <a:lnTo>
                      <a:pt x="419177" y="574777"/>
                    </a:lnTo>
                    <a:lnTo>
                      <a:pt x="370785" y="570062"/>
                    </a:lnTo>
                    <a:lnTo>
                      <a:pt x="323550" y="562288"/>
                    </a:lnTo>
                    <a:lnTo>
                      <a:pt x="277837" y="551526"/>
                    </a:lnTo>
                    <a:lnTo>
                      <a:pt x="234010" y="537844"/>
                    </a:lnTo>
                    <a:lnTo>
                      <a:pt x="183082" y="516703"/>
                    </a:lnTo>
                    <a:lnTo>
                      <a:pt x="137118" y="491850"/>
                    </a:lnTo>
                    <a:lnTo>
                      <a:pt x="96760" y="463623"/>
                    </a:lnTo>
                    <a:lnTo>
                      <a:pt x="62649" y="432358"/>
                    </a:lnTo>
                    <a:lnTo>
                      <a:pt x="35543" y="398419"/>
                    </a:lnTo>
                    <a:lnTo>
                      <a:pt x="15932" y="362789"/>
                    </a:lnTo>
                    <a:lnTo>
                      <a:pt x="4016" y="325943"/>
                    </a:lnTo>
                    <a:lnTo>
                      <a:pt x="0" y="288353"/>
                    </a:lnTo>
                    <a:lnTo>
                      <a:pt x="4016" y="250565"/>
                    </a:lnTo>
                    <a:lnTo>
                      <a:pt x="15932" y="213617"/>
                    </a:lnTo>
                    <a:lnTo>
                      <a:pt x="35543" y="177950"/>
                    </a:lnTo>
                    <a:lnTo>
                      <a:pt x="62649" y="144005"/>
                    </a:lnTo>
                    <a:lnTo>
                      <a:pt x="96760" y="112740"/>
                    </a:lnTo>
                    <a:lnTo>
                      <a:pt x="137118" y="84513"/>
                    </a:lnTo>
                    <a:lnTo>
                      <a:pt x="183082" y="59660"/>
                    </a:lnTo>
                    <a:lnTo>
                      <a:pt x="234010" y="38519"/>
                    </a:lnTo>
                    <a:lnTo>
                      <a:pt x="277837" y="24837"/>
                    </a:lnTo>
                    <a:lnTo>
                      <a:pt x="323550" y="14075"/>
                    </a:lnTo>
                    <a:lnTo>
                      <a:pt x="370785" y="6302"/>
                    </a:lnTo>
                    <a:lnTo>
                      <a:pt x="419177" y="1587"/>
                    </a:lnTo>
                    <a:lnTo>
                      <a:pt x="468363" y="0"/>
                    </a:lnTo>
                    <a:lnTo>
                      <a:pt x="517375" y="1587"/>
                    </a:lnTo>
                    <a:lnTo>
                      <a:pt x="565662" y="6302"/>
                    </a:lnTo>
                    <a:lnTo>
                      <a:pt x="612843" y="14075"/>
                    </a:lnTo>
                    <a:lnTo>
                      <a:pt x="658536" y="24837"/>
                    </a:lnTo>
                    <a:lnTo>
                      <a:pt x="702360" y="38519"/>
                    </a:lnTo>
                    <a:lnTo>
                      <a:pt x="753288" y="59660"/>
                    </a:lnTo>
                    <a:lnTo>
                      <a:pt x="799252" y="84513"/>
                    </a:lnTo>
                    <a:lnTo>
                      <a:pt x="839610" y="112740"/>
                    </a:lnTo>
                    <a:lnTo>
                      <a:pt x="873721" y="144005"/>
                    </a:lnTo>
                    <a:lnTo>
                      <a:pt x="900827" y="177950"/>
                    </a:lnTo>
                    <a:lnTo>
                      <a:pt x="920438" y="213617"/>
                    </a:lnTo>
                    <a:lnTo>
                      <a:pt x="932354" y="250565"/>
                    </a:lnTo>
                    <a:lnTo>
                      <a:pt x="936371" y="288353"/>
                    </a:lnTo>
                    <a:close/>
                  </a:path>
                </a:pathLst>
              </a:custGeom>
              <a:ln w="29159">
                <a:solidFill>
                  <a:srgbClr val="000000"/>
                </a:solidFill>
              </a:ln>
            </p:spPr>
            <p:txBody>
              <a:bodyPr wrap="square" lIns="0" tIns="0" rIns="0" bIns="0" rtlCol="0"/>
              <a:lstStyle/>
              <a:p>
                <a:endParaRPr/>
              </a:p>
            </p:txBody>
          </p:sp>
          <p:sp>
            <p:nvSpPr>
              <p:cNvPr id="40" name="object 39">
                <a:extLst>
                  <a:ext uri="{FF2B5EF4-FFF2-40B4-BE49-F238E27FC236}">
                    <a16:creationId xmlns:a16="http://schemas.microsoft.com/office/drawing/2014/main" id="{EE3F546C-64FE-417E-8471-369412BC0BD5}"/>
                  </a:ext>
                </a:extLst>
              </p:cNvPr>
              <p:cNvSpPr/>
              <p:nvPr/>
            </p:nvSpPr>
            <p:spPr>
              <a:xfrm>
                <a:off x="9647999" y="4392002"/>
                <a:ext cx="3888104" cy="2304415"/>
              </a:xfrm>
              <a:custGeom>
                <a:avLst/>
                <a:gdLst/>
                <a:ahLst/>
                <a:cxnLst/>
                <a:rect l="l" t="t" r="r" b="b"/>
                <a:pathLst>
                  <a:path w="3888105" h="2304415">
                    <a:moveTo>
                      <a:pt x="0" y="936002"/>
                    </a:moveTo>
                    <a:lnTo>
                      <a:pt x="720001" y="1079995"/>
                    </a:lnTo>
                  </a:path>
                  <a:path w="3888105" h="2304415">
                    <a:moveTo>
                      <a:pt x="0" y="936002"/>
                    </a:moveTo>
                    <a:lnTo>
                      <a:pt x="1583994" y="2303995"/>
                    </a:lnTo>
                  </a:path>
                  <a:path w="3888105" h="2304415">
                    <a:moveTo>
                      <a:pt x="0" y="936002"/>
                    </a:moveTo>
                    <a:lnTo>
                      <a:pt x="1583994" y="0"/>
                    </a:lnTo>
                  </a:path>
                  <a:path w="3888105" h="2304415">
                    <a:moveTo>
                      <a:pt x="0" y="936002"/>
                    </a:moveTo>
                    <a:lnTo>
                      <a:pt x="1583994" y="0"/>
                    </a:lnTo>
                  </a:path>
                  <a:path w="3888105" h="2304415">
                    <a:moveTo>
                      <a:pt x="3311994" y="1079995"/>
                    </a:moveTo>
                    <a:lnTo>
                      <a:pt x="3888003" y="1079995"/>
                    </a:lnTo>
                  </a:path>
                  <a:path w="3888105" h="2304415">
                    <a:moveTo>
                      <a:pt x="2519997" y="71996"/>
                    </a:moveTo>
                    <a:lnTo>
                      <a:pt x="3888003" y="1079995"/>
                    </a:lnTo>
                  </a:path>
                  <a:path w="3888105" h="2304415">
                    <a:moveTo>
                      <a:pt x="2519997" y="2303995"/>
                    </a:moveTo>
                    <a:lnTo>
                      <a:pt x="3888003" y="1079995"/>
                    </a:lnTo>
                  </a:path>
                </a:pathLst>
              </a:custGeom>
              <a:ln w="38159">
                <a:solidFill>
                  <a:srgbClr val="000000"/>
                </a:solidFill>
              </a:ln>
            </p:spPr>
            <p:txBody>
              <a:bodyPr wrap="square" lIns="0" tIns="0" rIns="0" bIns="0" rtlCol="0"/>
              <a:lstStyle/>
              <a:p>
                <a:endParaRPr/>
              </a:p>
            </p:txBody>
          </p:sp>
        </p:grpSp>
      </p:grpSp>
      <p:grpSp>
        <p:nvGrpSpPr>
          <p:cNvPr id="49" name="Group 48">
            <a:extLst>
              <a:ext uri="{FF2B5EF4-FFF2-40B4-BE49-F238E27FC236}">
                <a16:creationId xmlns:a16="http://schemas.microsoft.com/office/drawing/2014/main" id="{C638870E-BACE-4639-8C0D-5CC41F8969B9}"/>
              </a:ext>
            </a:extLst>
          </p:cNvPr>
          <p:cNvGrpSpPr/>
          <p:nvPr/>
        </p:nvGrpSpPr>
        <p:grpSpPr>
          <a:xfrm>
            <a:off x="4798406" y="5694553"/>
            <a:ext cx="3601610" cy="618794"/>
            <a:chOff x="3607222" y="5588216"/>
            <a:chExt cx="4282433" cy="735767"/>
          </a:xfrm>
        </p:grpSpPr>
        <p:sp>
          <p:nvSpPr>
            <p:cNvPr id="45" name="object 27">
              <a:extLst>
                <a:ext uri="{FF2B5EF4-FFF2-40B4-BE49-F238E27FC236}">
                  <a16:creationId xmlns:a16="http://schemas.microsoft.com/office/drawing/2014/main" id="{B9A82A6B-F18B-4D5D-8252-94A27CB69E9E}"/>
                </a:ext>
              </a:extLst>
            </p:cNvPr>
            <p:cNvSpPr/>
            <p:nvPr/>
          </p:nvSpPr>
          <p:spPr>
            <a:xfrm>
              <a:off x="3607222" y="5936757"/>
              <a:ext cx="152022" cy="387226"/>
            </a:xfrm>
            <a:custGeom>
              <a:avLst/>
              <a:gdLst/>
              <a:ahLst/>
              <a:cxnLst/>
              <a:rect l="l" t="t" r="r" b="b"/>
              <a:pathLst>
                <a:path w="201929" h="514350">
                  <a:moveTo>
                    <a:pt x="0" y="514070"/>
                  </a:moveTo>
                  <a:lnTo>
                    <a:pt x="201599" y="0"/>
                  </a:lnTo>
                </a:path>
              </a:pathLst>
            </a:custGeom>
            <a:ln w="38159">
              <a:solidFill>
                <a:srgbClr val="FF0000"/>
              </a:solidFill>
            </a:ln>
          </p:spPr>
          <p:txBody>
            <a:bodyPr wrap="square" lIns="0" tIns="0" rIns="0" bIns="0" rtlCol="0"/>
            <a:lstStyle/>
            <a:p>
              <a:endParaRPr/>
            </a:p>
          </p:txBody>
        </p:sp>
        <p:sp>
          <p:nvSpPr>
            <p:cNvPr id="46" name="object 28">
              <a:extLst>
                <a:ext uri="{FF2B5EF4-FFF2-40B4-BE49-F238E27FC236}">
                  <a16:creationId xmlns:a16="http://schemas.microsoft.com/office/drawing/2014/main" id="{5F4DB8F1-2079-4B56-B002-03C83F9D721F}"/>
                </a:ext>
              </a:extLst>
            </p:cNvPr>
            <p:cNvSpPr/>
            <p:nvPr/>
          </p:nvSpPr>
          <p:spPr>
            <a:xfrm>
              <a:off x="3698014" y="5770613"/>
              <a:ext cx="126207" cy="196959"/>
            </a:xfrm>
            <a:custGeom>
              <a:avLst/>
              <a:gdLst/>
              <a:ahLst/>
              <a:cxnLst/>
              <a:rect l="l" t="t" r="r" b="b"/>
              <a:pathLst>
                <a:path w="167639" h="261620">
                  <a:moveTo>
                    <a:pt x="167398" y="0"/>
                  </a:moveTo>
                  <a:lnTo>
                    <a:pt x="0" y="200520"/>
                  </a:lnTo>
                  <a:lnTo>
                    <a:pt x="153720" y="260997"/>
                  </a:lnTo>
                  <a:lnTo>
                    <a:pt x="167398" y="0"/>
                  </a:lnTo>
                  <a:close/>
                </a:path>
              </a:pathLst>
            </a:custGeom>
            <a:solidFill>
              <a:srgbClr val="FF0000"/>
            </a:solidFill>
          </p:spPr>
          <p:txBody>
            <a:bodyPr wrap="square" lIns="0" tIns="0" rIns="0" bIns="0" rtlCol="0"/>
            <a:lstStyle/>
            <a:p>
              <a:endParaRPr/>
            </a:p>
          </p:txBody>
        </p:sp>
        <p:sp>
          <p:nvSpPr>
            <p:cNvPr id="48" name="object 41">
              <a:extLst>
                <a:ext uri="{FF2B5EF4-FFF2-40B4-BE49-F238E27FC236}">
                  <a16:creationId xmlns:a16="http://schemas.microsoft.com/office/drawing/2014/main" id="{45622502-905B-4E7C-934B-9800277FEE25}"/>
                </a:ext>
              </a:extLst>
            </p:cNvPr>
            <p:cNvSpPr/>
            <p:nvPr/>
          </p:nvSpPr>
          <p:spPr>
            <a:xfrm>
              <a:off x="7695086" y="5588216"/>
              <a:ext cx="194569" cy="122861"/>
            </a:xfrm>
            <a:custGeom>
              <a:avLst/>
              <a:gdLst/>
              <a:ahLst/>
              <a:cxnLst/>
              <a:rect l="l" t="t" r="r" b="b"/>
              <a:pathLst>
                <a:path w="258445" h="163195">
                  <a:moveTo>
                    <a:pt x="0" y="0"/>
                  </a:moveTo>
                  <a:lnTo>
                    <a:pt x="27000" y="163080"/>
                  </a:lnTo>
                  <a:lnTo>
                    <a:pt x="258114" y="41046"/>
                  </a:lnTo>
                  <a:lnTo>
                    <a:pt x="0" y="0"/>
                  </a:lnTo>
                  <a:close/>
                </a:path>
              </a:pathLst>
            </a:custGeom>
            <a:solidFill>
              <a:srgbClr val="FF0000"/>
            </a:solidFill>
          </p:spPr>
          <p:txBody>
            <a:bodyPr wrap="square" lIns="0" tIns="0" rIns="0" bIns="0" rtlCol="0"/>
            <a:lstStyle/>
            <a:p>
              <a:endParaRPr/>
            </a:p>
          </p:txBody>
        </p:sp>
      </p:grpSp>
      <p:sp>
        <p:nvSpPr>
          <p:cNvPr id="50" name="Rectangle 49">
            <a:extLst>
              <a:ext uri="{FF2B5EF4-FFF2-40B4-BE49-F238E27FC236}">
                <a16:creationId xmlns:a16="http://schemas.microsoft.com/office/drawing/2014/main" id="{8A9BE8D1-055F-457A-8935-94DC7BBC0CFF}"/>
              </a:ext>
            </a:extLst>
          </p:cNvPr>
          <p:cNvSpPr/>
          <p:nvPr/>
        </p:nvSpPr>
        <p:spPr>
          <a:xfrm>
            <a:off x="7707388" y="3419268"/>
            <a:ext cx="3459350" cy="25340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bject 13">
            <a:extLst>
              <a:ext uri="{FF2B5EF4-FFF2-40B4-BE49-F238E27FC236}">
                <a16:creationId xmlns:a16="http://schemas.microsoft.com/office/drawing/2014/main" id="{89432D4D-5C1B-432C-8CB2-FFDCBFC4E203}"/>
              </a:ext>
            </a:extLst>
          </p:cNvPr>
          <p:cNvSpPr txBox="1"/>
          <p:nvPr/>
        </p:nvSpPr>
        <p:spPr>
          <a:xfrm>
            <a:off x="1201377" y="5906392"/>
            <a:ext cx="11384030" cy="903261"/>
          </a:xfrm>
          <a:prstGeom prst="rect">
            <a:avLst/>
          </a:prstGeom>
        </p:spPr>
        <p:txBody>
          <a:bodyPr vert="horz" wrap="square" lIns="0" tIns="53975" rIns="0" bIns="0" rtlCol="0">
            <a:spAutoFit/>
          </a:bodyPr>
          <a:lstStyle/>
          <a:p>
            <a:pPr marL="12700" marR="5080">
              <a:lnSpc>
                <a:spcPts val="3590"/>
              </a:lnSpc>
              <a:spcBef>
                <a:spcPts val="425"/>
              </a:spcBef>
            </a:pPr>
            <a:r>
              <a:rPr sz="1400" dirty="0">
                <a:latin typeface="Arial"/>
                <a:cs typeface="Arial"/>
              </a:rPr>
              <a:t>The</a:t>
            </a:r>
            <a:r>
              <a:rPr sz="1400" spc="-45" dirty="0">
                <a:latin typeface="Arial"/>
                <a:cs typeface="Arial"/>
              </a:rPr>
              <a:t> </a:t>
            </a:r>
            <a:r>
              <a:rPr sz="1400" b="1" dirty="0">
                <a:solidFill>
                  <a:srgbClr val="C8201D"/>
                </a:solidFill>
                <a:latin typeface="Arial"/>
                <a:cs typeface="Arial"/>
              </a:rPr>
              <a:t>system</a:t>
            </a:r>
            <a:r>
              <a:rPr sz="1400" b="1" spc="-45" dirty="0">
                <a:solidFill>
                  <a:srgbClr val="C8201D"/>
                </a:solidFill>
                <a:latin typeface="Arial"/>
                <a:cs typeface="Arial"/>
              </a:rPr>
              <a:t> </a:t>
            </a:r>
            <a:r>
              <a:rPr sz="1400" b="1" dirty="0">
                <a:solidFill>
                  <a:srgbClr val="C8201D"/>
                </a:solidFill>
                <a:latin typeface="Arial"/>
                <a:cs typeface="Arial"/>
              </a:rPr>
              <a:t>boundary</a:t>
            </a:r>
            <a:r>
              <a:rPr sz="1400" b="1" spc="-30" dirty="0">
                <a:solidFill>
                  <a:srgbClr val="C8201D"/>
                </a:solidFill>
                <a:latin typeface="Arial"/>
                <a:cs typeface="Arial"/>
              </a:rPr>
              <a:t> </a:t>
            </a:r>
            <a:r>
              <a:rPr sz="1400" dirty="0">
                <a:latin typeface="Arial"/>
                <a:cs typeface="Arial"/>
              </a:rPr>
              <a:t>(the</a:t>
            </a:r>
            <a:r>
              <a:rPr sz="1400" spc="-40" dirty="0">
                <a:latin typeface="Arial"/>
                <a:cs typeface="Arial"/>
              </a:rPr>
              <a:t> </a:t>
            </a:r>
            <a:r>
              <a:rPr sz="1400" dirty="0">
                <a:latin typeface="Arial"/>
                <a:cs typeface="Arial"/>
              </a:rPr>
              <a:t>rectangular</a:t>
            </a:r>
            <a:r>
              <a:rPr sz="1400" spc="-35" dirty="0">
                <a:latin typeface="Arial"/>
                <a:cs typeface="Arial"/>
              </a:rPr>
              <a:t> </a:t>
            </a:r>
            <a:r>
              <a:rPr sz="1400" dirty="0">
                <a:latin typeface="Arial"/>
                <a:cs typeface="Arial"/>
              </a:rPr>
              <a:t>box),</a:t>
            </a:r>
            <a:br>
              <a:rPr lang="en-GB" sz="1400" spc="10" dirty="0">
                <a:latin typeface="Arial"/>
                <a:cs typeface="Arial"/>
              </a:rPr>
            </a:br>
            <a:r>
              <a:rPr sz="1400" b="1" dirty="0">
                <a:solidFill>
                  <a:srgbClr val="C8201D"/>
                </a:solidFill>
                <a:latin typeface="Arial"/>
                <a:cs typeface="Arial"/>
              </a:rPr>
              <a:t>encapsulates</a:t>
            </a:r>
            <a:r>
              <a:rPr sz="1400" b="1" spc="-40" dirty="0">
                <a:solidFill>
                  <a:srgbClr val="C8201D"/>
                </a:solidFill>
                <a:latin typeface="Arial"/>
                <a:cs typeface="Arial"/>
              </a:rPr>
              <a:t> </a:t>
            </a:r>
            <a:r>
              <a:rPr sz="1400" b="1" dirty="0">
                <a:solidFill>
                  <a:srgbClr val="C8201D"/>
                </a:solidFill>
                <a:latin typeface="Arial"/>
                <a:cs typeface="Arial"/>
              </a:rPr>
              <a:t>the</a:t>
            </a:r>
            <a:r>
              <a:rPr sz="1400" b="1" spc="-35" dirty="0">
                <a:solidFill>
                  <a:srgbClr val="C8201D"/>
                </a:solidFill>
                <a:latin typeface="Arial"/>
                <a:cs typeface="Arial"/>
              </a:rPr>
              <a:t> </a:t>
            </a:r>
            <a:r>
              <a:rPr sz="1400" b="1" dirty="0">
                <a:solidFill>
                  <a:srgbClr val="C8201D"/>
                </a:solidFill>
                <a:latin typeface="Arial"/>
                <a:cs typeface="Arial"/>
              </a:rPr>
              <a:t>services</a:t>
            </a:r>
            <a:r>
              <a:rPr sz="1400" b="1" spc="-40" dirty="0">
                <a:solidFill>
                  <a:srgbClr val="C8201D"/>
                </a:solidFill>
                <a:latin typeface="Arial"/>
                <a:cs typeface="Arial"/>
              </a:rPr>
              <a:t> </a:t>
            </a:r>
            <a:r>
              <a:rPr sz="1400" b="1" dirty="0">
                <a:solidFill>
                  <a:srgbClr val="C8201D"/>
                </a:solidFill>
                <a:latin typeface="Arial"/>
                <a:cs typeface="Arial"/>
              </a:rPr>
              <a:t>a</a:t>
            </a:r>
            <a:r>
              <a:rPr sz="1400" b="1" spc="-45" dirty="0">
                <a:solidFill>
                  <a:srgbClr val="C8201D"/>
                </a:solidFill>
                <a:latin typeface="Arial"/>
                <a:cs typeface="Arial"/>
              </a:rPr>
              <a:t> </a:t>
            </a:r>
            <a:r>
              <a:rPr sz="1400" b="1" spc="-10" dirty="0">
                <a:solidFill>
                  <a:srgbClr val="C8201D"/>
                </a:solidFill>
                <a:latin typeface="Arial"/>
                <a:cs typeface="Arial"/>
              </a:rPr>
              <a:t>system </a:t>
            </a:r>
            <a:r>
              <a:rPr sz="1400" b="1" dirty="0">
                <a:solidFill>
                  <a:srgbClr val="C8201D"/>
                </a:solidFill>
                <a:latin typeface="Arial"/>
                <a:cs typeface="Arial"/>
              </a:rPr>
              <a:t>provides</a:t>
            </a:r>
            <a:r>
              <a:rPr sz="1400" b="1" spc="-35" dirty="0">
                <a:solidFill>
                  <a:srgbClr val="C8201D"/>
                </a:solidFill>
                <a:latin typeface="Arial"/>
                <a:cs typeface="Arial"/>
              </a:rPr>
              <a:t> </a:t>
            </a:r>
            <a:r>
              <a:rPr sz="1400" dirty="0">
                <a:latin typeface="Arial"/>
                <a:cs typeface="Arial"/>
              </a:rPr>
              <a:t>and</a:t>
            </a:r>
            <a:r>
              <a:rPr sz="1400" spc="-30" dirty="0">
                <a:latin typeface="Arial"/>
                <a:cs typeface="Arial"/>
              </a:rPr>
              <a:t> </a:t>
            </a:r>
            <a:r>
              <a:rPr sz="1400" dirty="0">
                <a:latin typeface="Arial"/>
                <a:cs typeface="Arial"/>
              </a:rPr>
              <a:t>separates</a:t>
            </a:r>
            <a:r>
              <a:rPr sz="1400" spc="-30" dirty="0">
                <a:latin typeface="Arial"/>
                <a:cs typeface="Arial"/>
              </a:rPr>
              <a:t> </a:t>
            </a:r>
            <a:r>
              <a:rPr sz="1400" dirty="0">
                <a:latin typeface="Arial"/>
                <a:cs typeface="Arial"/>
              </a:rPr>
              <a:t>these</a:t>
            </a:r>
            <a:r>
              <a:rPr sz="1400" spc="-40" dirty="0">
                <a:latin typeface="Arial"/>
                <a:cs typeface="Arial"/>
              </a:rPr>
              <a:t> </a:t>
            </a:r>
            <a:r>
              <a:rPr sz="1400" dirty="0">
                <a:latin typeface="Arial"/>
                <a:cs typeface="Arial"/>
              </a:rPr>
              <a:t>from</a:t>
            </a:r>
            <a:r>
              <a:rPr sz="1400" spc="-35" dirty="0">
                <a:latin typeface="Arial"/>
                <a:cs typeface="Arial"/>
              </a:rPr>
              <a:t> </a:t>
            </a:r>
            <a:r>
              <a:rPr sz="1400" dirty="0">
                <a:latin typeface="Arial"/>
                <a:cs typeface="Arial"/>
              </a:rPr>
              <a:t>who/what</a:t>
            </a:r>
            <a:r>
              <a:rPr sz="1400" spc="-35" dirty="0">
                <a:latin typeface="Arial"/>
                <a:cs typeface="Arial"/>
              </a:rPr>
              <a:t> </a:t>
            </a:r>
            <a:r>
              <a:rPr sz="1400" dirty="0">
                <a:latin typeface="Arial"/>
                <a:cs typeface="Arial"/>
              </a:rPr>
              <a:t>it</a:t>
            </a:r>
            <a:r>
              <a:rPr sz="1400" spc="-35" dirty="0">
                <a:latin typeface="Arial"/>
                <a:cs typeface="Arial"/>
              </a:rPr>
              <a:t> </a:t>
            </a:r>
            <a:r>
              <a:rPr sz="1400" dirty="0">
                <a:latin typeface="Arial"/>
                <a:cs typeface="Arial"/>
              </a:rPr>
              <a:t>provides</a:t>
            </a:r>
            <a:r>
              <a:rPr lang="en-GB" sz="1400" spc="-35" dirty="0">
                <a:latin typeface="Arial"/>
                <a:cs typeface="Arial"/>
              </a:rPr>
              <a:t> </a:t>
            </a:r>
            <a:r>
              <a:rPr sz="1400" dirty="0">
                <a:latin typeface="Arial"/>
                <a:cs typeface="Arial"/>
              </a:rPr>
              <a:t>these</a:t>
            </a:r>
            <a:r>
              <a:rPr sz="1400" spc="-30" dirty="0">
                <a:latin typeface="Arial"/>
                <a:cs typeface="Arial"/>
              </a:rPr>
              <a:t> </a:t>
            </a:r>
            <a:r>
              <a:rPr sz="1400" dirty="0">
                <a:latin typeface="Arial"/>
                <a:cs typeface="Arial"/>
              </a:rPr>
              <a:t>services</a:t>
            </a:r>
            <a:r>
              <a:rPr sz="1400" spc="-30" dirty="0">
                <a:latin typeface="Arial"/>
                <a:cs typeface="Arial"/>
              </a:rPr>
              <a:t> </a:t>
            </a:r>
            <a:r>
              <a:rPr sz="1400" spc="-25" dirty="0">
                <a:latin typeface="Arial"/>
                <a:cs typeface="Arial"/>
              </a:rPr>
              <a:t>to</a:t>
            </a:r>
            <a:endParaRPr sz="1400" dirty="0">
              <a:latin typeface="Arial"/>
              <a:cs typeface="Arial"/>
            </a:endParaRPr>
          </a:p>
        </p:txBody>
      </p:sp>
    </p:spTree>
    <p:extLst>
      <p:ext uri="{BB962C8B-B14F-4D97-AF65-F5344CB8AC3E}">
        <p14:creationId xmlns:p14="http://schemas.microsoft.com/office/powerpoint/2010/main" val="364263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xit" presetSubtype="0" fill="hold" grpId="0" nodeType="with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0" grpId="0" animBg="1"/>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D667-E885-425D-980F-980E9346E59F}"/>
              </a:ext>
            </a:extLst>
          </p:cNvPr>
          <p:cNvSpPr>
            <a:spLocks noGrp="1"/>
          </p:cNvSpPr>
          <p:nvPr>
            <p:ph type="title"/>
          </p:nvPr>
        </p:nvSpPr>
        <p:spPr/>
        <p:txBody>
          <a:bodyPr/>
          <a:lstStyle/>
          <a:p>
            <a:r>
              <a:rPr lang="en-GB" dirty="0"/>
              <a:t>Elements</a:t>
            </a:r>
            <a:r>
              <a:rPr lang="en-GB" spc="-20" dirty="0"/>
              <a:t> </a:t>
            </a:r>
            <a:r>
              <a:rPr lang="en-GB" dirty="0"/>
              <a:t>of</a:t>
            </a:r>
            <a:r>
              <a:rPr lang="en-GB" spc="-20" dirty="0"/>
              <a:t> </a:t>
            </a:r>
            <a:r>
              <a:rPr lang="en-GB" dirty="0"/>
              <a:t>a</a:t>
            </a:r>
            <a:r>
              <a:rPr lang="en-GB" spc="-10" dirty="0"/>
              <a:t> </a:t>
            </a:r>
            <a:r>
              <a:rPr lang="en-GB" dirty="0"/>
              <a:t>UCD:</a:t>
            </a:r>
            <a:r>
              <a:rPr lang="en-GB" spc="-175" dirty="0"/>
              <a:t> </a:t>
            </a:r>
            <a:r>
              <a:rPr lang="en-GB" spc="-10" dirty="0"/>
              <a:t>Actors</a:t>
            </a:r>
            <a:endParaRPr lang="en-GB" dirty="0"/>
          </a:p>
        </p:txBody>
      </p:sp>
      <p:sp>
        <p:nvSpPr>
          <p:cNvPr id="3" name="Content Placeholder 2">
            <a:extLst>
              <a:ext uri="{FF2B5EF4-FFF2-40B4-BE49-F238E27FC236}">
                <a16:creationId xmlns:a16="http://schemas.microsoft.com/office/drawing/2014/main" id="{19AF3B53-CDA9-49B4-91CC-2CAD498A89E7}"/>
              </a:ext>
            </a:extLst>
          </p:cNvPr>
          <p:cNvSpPr>
            <a:spLocks noGrp="1"/>
          </p:cNvSpPr>
          <p:nvPr>
            <p:ph idx="1"/>
          </p:nvPr>
        </p:nvSpPr>
        <p:spPr>
          <a:xfrm>
            <a:off x="1371600" y="2285999"/>
            <a:ext cx="9601200" cy="4369981"/>
          </a:xfrm>
        </p:spPr>
        <p:txBody>
          <a:bodyPr>
            <a:normAutofit lnSpcReduction="10000"/>
          </a:bodyPr>
          <a:lstStyle/>
          <a:p>
            <a:r>
              <a:rPr lang="en-GB" sz="2000" dirty="0">
                <a:latin typeface="Arial"/>
                <a:cs typeface="Arial"/>
              </a:rPr>
              <a:t>An</a:t>
            </a:r>
            <a:r>
              <a:rPr lang="en-GB" sz="2000" spc="-25" dirty="0">
                <a:latin typeface="Arial"/>
                <a:cs typeface="Arial"/>
              </a:rPr>
              <a:t> </a:t>
            </a:r>
            <a:r>
              <a:rPr lang="en-GB" sz="2000" b="1" dirty="0">
                <a:solidFill>
                  <a:srgbClr val="FF0000"/>
                </a:solidFill>
                <a:latin typeface="Arial"/>
                <a:cs typeface="Arial"/>
              </a:rPr>
              <a:t>actor</a:t>
            </a:r>
            <a:r>
              <a:rPr lang="en-GB" sz="2000" b="1" spc="-15" dirty="0">
                <a:solidFill>
                  <a:srgbClr val="FF0000"/>
                </a:solidFill>
                <a:latin typeface="Arial"/>
                <a:cs typeface="Arial"/>
              </a:rPr>
              <a:t> </a:t>
            </a:r>
            <a:r>
              <a:rPr lang="en-GB" sz="2000" dirty="0">
                <a:latin typeface="Arial"/>
                <a:cs typeface="Arial"/>
              </a:rPr>
              <a:t>represents</a:t>
            </a:r>
            <a:r>
              <a:rPr lang="en-GB" sz="2000" spc="-25" dirty="0">
                <a:latin typeface="Arial"/>
                <a:cs typeface="Arial"/>
              </a:rPr>
              <a:t> </a:t>
            </a:r>
            <a:r>
              <a:rPr lang="en-GB" sz="2000" dirty="0">
                <a:latin typeface="Arial"/>
                <a:cs typeface="Arial"/>
              </a:rPr>
              <a:t>a</a:t>
            </a:r>
            <a:r>
              <a:rPr lang="en-GB" sz="2000" spc="-10" dirty="0">
                <a:latin typeface="Arial"/>
                <a:cs typeface="Arial"/>
              </a:rPr>
              <a:t> </a:t>
            </a:r>
            <a:r>
              <a:rPr lang="en-GB" sz="2000" b="1" dirty="0">
                <a:solidFill>
                  <a:srgbClr val="FF0000"/>
                </a:solidFill>
                <a:latin typeface="Arial"/>
                <a:cs typeface="Arial"/>
              </a:rPr>
              <a:t>set</a:t>
            </a:r>
            <a:r>
              <a:rPr lang="en-GB" sz="2000" b="1" spc="-10" dirty="0">
                <a:solidFill>
                  <a:srgbClr val="FF0000"/>
                </a:solidFill>
                <a:latin typeface="Arial"/>
                <a:cs typeface="Arial"/>
              </a:rPr>
              <a:t> </a:t>
            </a:r>
            <a:r>
              <a:rPr lang="en-GB" sz="2000" b="1" dirty="0">
                <a:solidFill>
                  <a:srgbClr val="FF0000"/>
                </a:solidFill>
                <a:latin typeface="Arial"/>
                <a:cs typeface="Arial"/>
              </a:rPr>
              <a:t>of roles</a:t>
            </a:r>
            <a:r>
              <a:rPr lang="en-GB" sz="2000" b="1" spc="-15" dirty="0">
                <a:solidFill>
                  <a:srgbClr val="FF0000"/>
                </a:solidFill>
                <a:latin typeface="Arial"/>
                <a:cs typeface="Arial"/>
              </a:rPr>
              <a:t> </a:t>
            </a:r>
            <a:r>
              <a:rPr lang="en-GB" sz="2000" dirty="0">
                <a:latin typeface="Arial"/>
                <a:cs typeface="Arial"/>
              </a:rPr>
              <a:t>that</a:t>
            </a:r>
            <a:r>
              <a:rPr lang="en-GB" sz="2000" spc="-15" dirty="0">
                <a:latin typeface="Arial"/>
                <a:cs typeface="Arial"/>
              </a:rPr>
              <a:t> </a:t>
            </a:r>
            <a:r>
              <a:rPr lang="en-GB" sz="2000" dirty="0">
                <a:latin typeface="Arial"/>
                <a:cs typeface="Arial"/>
              </a:rPr>
              <a:t>are</a:t>
            </a:r>
            <a:r>
              <a:rPr lang="en-GB" sz="2000" spc="-15" dirty="0">
                <a:latin typeface="Arial"/>
                <a:cs typeface="Arial"/>
              </a:rPr>
              <a:t> </a:t>
            </a:r>
            <a:r>
              <a:rPr lang="en-GB" sz="2000" dirty="0">
                <a:latin typeface="Arial"/>
                <a:cs typeface="Arial"/>
              </a:rPr>
              <a:t>assumed</a:t>
            </a:r>
            <a:r>
              <a:rPr lang="en-GB" sz="2000" spc="-10" dirty="0">
                <a:latin typeface="Arial"/>
                <a:cs typeface="Arial"/>
              </a:rPr>
              <a:t> </a:t>
            </a:r>
            <a:r>
              <a:rPr lang="en-GB" sz="2000" dirty="0">
                <a:latin typeface="Arial"/>
                <a:cs typeface="Arial"/>
              </a:rPr>
              <a:t>by</a:t>
            </a:r>
            <a:r>
              <a:rPr lang="en-GB" sz="2000" spc="-15" dirty="0">
                <a:latin typeface="Arial"/>
                <a:cs typeface="Arial"/>
              </a:rPr>
              <a:t> </a:t>
            </a:r>
            <a:r>
              <a:rPr lang="en-GB" sz="2000" dirty="0">
                <a:latin typeface="Arial"/>
                <a:cs typeface="Arial"/>
              </a:rPr>
              <a:t>users</a:t>
            </a:r>
            <a:r>
              <a:rPr lang="en-GB" sz="2000" spc="-15" dirty="0">
                <a:latin typeface="Arial"/>
                <a:cs typeface="Arial"/>
              </a:rPr>
              <a:t> </a:t>
            </a:r>
            <a:r>
              <a:rPr lang="en-GB" sz="2000" dirty="0">
                <a:latin typeface="Arial"/>
                <a:cs typeface="Arial"/>
              </a:rPr>
              <a:t>of</a:t>
            </a:r>
            <a:r>
              <a:rPr lang="en-GB" sz="2000" spc="-15" dirty="0">
                <a:latin typeface="Arial"/>
                <a:cs typeface="Arial"/>
              </a:rPr>
              <a:t> </a:t>
            </a:r>
            <a:r>
              <a:rPr lang="en-GB" sz="2000" dirty="0">
                <a:latin typeface="Arial"/>
                <a:cs typeface="Arial"/>
              </a:rPr>
              <a:t>the</a:t>
            </a:r>
            <a:r>
              <a:rPr lang="en-GB" sz="2000" spc="-15" dirty="0">
                <a:latin typeface="Arial"/>
                <a:cs typeface="Arial"/>
              </a:rPr>
              <a:t> </a:t>
            </a:r>
            <a:r>
              <a:rPr lang="en-GB" sz="2000" dirty="0">
                <a:latin typeface="Arial"/>
                <a:cs typeface="Arial"/>
              </a:rPr>
              <a:t>system</a:t>
            </a:r>
            <a:r>
              <a:rPr lang="en-GB" sz="2000" spc="-20" dirty="0">
                <a:latin typeface="Arial"/>
                <a:cs typeface="Arial"/>
              </a:rPr>
              <a:t> </a:t>
            </a:r>
            <a:r>
              <a:rPr lang="en-GB" sz="2000" dirty="0">
                <a:latin typeface="Arial"/>
                <a:cs typeface="Arial"/>
              </a:rPr>
              <a:t>when</a:t>
            </a:r>
            <a:r>
              <a:rPr lang="en-GB" sz="2000" spc="-15" dirty="0">
                <a:latin typeface="Arial"/>
                <a:cs typeface="Arial"/>
              </a:rPr>
              <a:t> </a:t>
            </a:r>
            <a:r>
              <a:rPr lang="en-GB" sz="2000" dirty="0">
                <a:latin typeface="Arial"/>
                <a:cs typeface="Arial"/>
              </a:rPr>
              <a:t>they</a:t>
            </a:r>
            <a:r>
              <a:rPr lang="en-GB" sz="2000" spc="-10" dirty="0">
                <a:latin typeface="Arial"/>
                <a:cs typeface="Arial"/>
              </a:rPr>
              <a:t> interact </a:t>
            </a:r>
            <a:r>
              <a:rPr lang="en-GB" sz="2000" dirty="0">
                <a:latin typeface="Arial"/>
                <a:cs typeface="Arial"/>
              </a:rPr>
              <a:t>with</a:t>
            </a:r>
            <a:r>
              <a:rPr lang="en-GB" sz="2000" spc="-5" dirty="0">
                <a:latin typeface="Arial"/>
                <a:cs typeface="Arial"/>
              </a:rPr>
              <a:t> </a:t>
            </a:r>
            <a:r>
              <a:rPr lang="en-GB" sz="2000" dirty="0">
                <a:latin typeface="Arial"/>
                <a:cs typeface="Arial"/>
              </a:rPr>
              <a:t>a</a:t>
            </a:r>
            <a:r>
              <a:rPr lang="en-GB" sz="2000" spc="-5" dirty="0">
                <a:latin typeface="Arial"/>
                <a:cs typeface="Arial"/>
              </a:rPr>
              <a:t> </a:t>
            </a:r>
            <a:r>
              <a:rPr lang="en-GB" sz="2000" dirty="0">
                <a:latin typeface="Arial"/>
                <a:cs typeface="Arial"/>
              </a:rPr>
              <a:t>particular subset of</a:t>
            </a:r>
            <a:r>
              <a:rPr lang="en-GB" sz="2000" spc="-5" dirty="0">
                <a:latin typeface="Arial"/>
                <a:cs typeface="Arial"/>
              </a:rPr>
              <a:t> </a:t>
            </a:r>
            <a:r>
              <a:rPr lang="en-GB" sz="2000" dirty="0">
                <a:latin typeface="Arial"/>
                <a:cs typeface="Arial"/>
              </a:rPr>
              <a:t>its</a:t>
            </a:r>
            <a:r>
              <a:rPr lang="en-GB" sz="2000" spc="-5" dirty="0">
                <a:latin typeface="Arial"/>
                <a:cs typeface="Arial"/>
              </a:rPr>
              <a:t> </a:t>
            </a:r>
            <a:r>
              <a:rPr lang="en-GB" sz="2000" dirty="0">
                <a:latin typeface="Arial"/>
                <a:cs typeface="Arial"/>
              </a:rPr>
              <a:t>use </a:t>
            </a:r>
            <a:r>
              <a:rPr lang="en-GB" sz="2000" spc="-10" dirty="0">
                <a:latin typeface="Arial"/>
                <a:cs typeface="Arial"/>
              </a:rPr>
              <a:t>cases</a:t>
            </a:r>
            <a:endParaRPr lang="en-GB" sz="2000" dirty="0">
              <a:latin typeface="Arial"/>
              <a:cs typeface="Arial"/>
            </a:endParaRPr>
          </a:p>
          <a:p>
            <a:r>
              <a:rPr lang="en-GB" sz="2000" dirty="0">
                <a:latin typeface="Arial"/>
                <a:cs typeface="Arial"/>
              </a:rPr>
              <a:t>An actor</a:t>
            </a:r>
            <a:r>
              <a:rPr lang="en-GB" sz="2000" spc="-10" dirty="0">
                <a:latin typeface="Arial"/>
                <a:cs typeface="Arial"/>
              </a:rPr>
              <a:t> </a:t>
            </a:r>
            <a:r>
              <a:rPr lang="en-GB" sz="2000" dirty="0">
                <a:latin typeface="Arial"/>
                <a:cs typeface="Arial"/>
              </a:rPr>
              <a:t>is</a:t>
            </a:r>
            <a:r>
              <a:rPr lang="en-GB" sz="2000" spc="-10" dirty="0">
                <a:latin typeface="Arial"/>
                <a:cs typeface="Arial"/>
              </a:rPr>
              <a:t> </a:t>
            </a:r>
            <a:r>
              <a:rPr lang="en-GB" sz="2000" dirty="0">
                <a:latin typeface="Arial"/>
                <a:cs typeface="Arial"/>
              </a:rPr>
              <a:t>not</a:t>
            </a:r>
            <a:r>
              <a:rPr lang="en-GB" sz="2000" spc="-5" dirty="0">
                <a:latin typeface="Arial"/>
                <a:cs typeface="Arial"/>
              </a:rPr>
              <a:t> </a:t>
            </a:r>
            <a:r>
              <a:rPr lang="en-GB" sz="2000" dirty="0">
                <a:latin typeface="Arial"/>
                <a:cs typeface="Arial"/>
              </a:rPr>
              <a:t>necessarily</a:t>
            </a:r>
            <a:r>
              <a:rPr lang="en-GB" sz="2000" spc="-5"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human</a:t>
            </a:r>
            <a:r>
              <a:rPr lang="en-GB" sz="2000" spc="-5" dirty="0">
                <a:latin typeface="Arial"/>
                <a:cs typeface="Arial"/>
              </a:rPr>
              <a:t> </a:t>
            </a:r>
            <a:r>
              <a:rPr lang="en-GB" sz="2000" dirty="0">
                <a:latin typeface="Arial"/>
                <a:cs typeface="Arial"/>
              </a:rPr>
              <a:t>being</a:t>
            </a:r>
            <a:r>
              <a:rPr lang="en-GB" sz="2000" spc="5" dirty="0">
                <a:latin typeface="Arial"/>
                <a:cs typeface="Arial"/>
              </a:rPr>
              <a:t> </a:t>
            </a:r>
            <a:r>
              <a:rPr lang="en-GB" sz="2000" dirty="0">
                <a:latin typeface="Arial"/>
                <a:cs typeface="Arial"/>
              </a:rPr>
              <a:t>–</a:t>
            </a:r>
            <a:r>
              <a:rPr lang="en-GB" sz="2000" spc="-20" dirty="0">
                <a:latin typeface="Arial"/>
                <a:cs typeface="Arial"/>
              </a:rPr>
              <a:t> </a:t>
            </a:r>
            <a:r>
              <a:rPr lang="en-GB" sz="2000" dirty="0">
                <a:latin typeface="Arial"/>
                <a:cs typeface="Arial"/>
              </a:rPr>
              <a:t>it</a:t>
            </a:r>
            <a:r>
              <a:rPr lang="en-GB" sz="2000" spc="-5" dirty="0">
                <a:latin typeface="Arial"/>
                <a:cs typeface="Arial"/>
              </a:rPr>
              <a:t> </a:t>
            </a:r>
            <a:r>
              <a:rPr lang="en-GB" sz="2000" dirty="0">
                <a:latin typeface="Arial"/>
                <a:cs typeface="Arial"/>
              </a:rPr>
              <a:t>can</a:t>
            </a:r>
            <a:r>
              <a:rPr lang="en-GB" sz="2000" spc="-5" dirty="0">
                <a:latin typeface="Arial"/>
                <a:cs typeface="Arial"/>
              </a:rPr>
              <a:t> </a:t>
            </a:r>
            <a:r>
              <a:rPr lang="en-GB" sz="2000" spc="-25" dirty="0">
                <a:latin typeface="Arial"/>
                <a:cs typeface="Arial"/>
              </a:rPr>
              <a:t>be</a:t>
            </a:r>
            <a:endParaRPr lang="en-GB" sz="2000" dirty="0">
              <a:latin typeface="Arial"/>
              <a:cs typeface="Arial"/>
            </a:endParaRPr>
          </a:p>
          <a:p>
            <a:pPr lvl="1"/>
            <a:r>
              <a:rPr lang="en-GB" sz="2000" dirty="0">
                <a:latin typeface="Arial"/>
                <a:cs typeface="Arial"/>
              </a:rPr>
              <a:t>A</a:t>
            </a:r>
            <a:r>
              <a:rPr lang="en-GB" sz="2000" spc="-150" dirty="0">
                <a:latin typeface="Arial"/>
                <a:cs typeface="Arial"/>
              </a:rPr>
              <a:t> </a:t>
            </a:r>
            <a:r>
              <a:rPr lang="en-GB" sz="2000" spc="-10" dirty="0">
                <a:latin typeface="Arial"/>
                <a:cs typeface="Arial"/>
              </a:rPr>
              <a:t>human</a:t>
            </a:r>
          </a:p>
          <a:p>
            <a:pPr lvl="1"/>
            <a:r>
              <a:rPr lang="en-GB" sz="2000" dirty="0">
                <a:latin typeface="Arial"/>
                <a:cs typeface="Arial"/>
              </a:rPr>
              <a:t>Another</a:t>
            </a:r>
            <a:r>
              <a:rPr lang="en-GB" sz="2000" spc="-35" dirty="0">
                <a:latin typeface="Arial"/>
                <a:cs typeface="Arial"/>
              </a:rPr>
              <a:t> </a:t>
            </a:r>
            <a:r>
              <a:rPr lang="en-GB" sz="2000" spc="-10" dirty="0">
                <a:latin typeface="Arial"/>
                <a:cs typeface="Arial"/>
              </a:rPr>
              <a:t>system</a:t>
            </a:r>
          </a:p>
          <a:p>
            <a:pPr lvl="1"/>
            <a:r>
              <a:rPr lang="en-GB" sz="2000" dirty="0">
                <a:latin typeface="Arial"/>
                <a:cs typeface="Arial"/>
              </a:rPr>
              <a:t>A</a:t>
            </a:r>
            <a:r>
              <a:rPr lang="en-GB" sz="2000" spc="-155" dirty="0">
                <a:latin typeface="Arial"/>
                <a:cs typeface="Arial"/>
              </a:rPr>
              <a:t> </a:t>
            </a:r>
            <a:r>
              <a:rPr lang="en-GB" sz="2000" dirty="0">
                <a:latin typeface="Arial"/>
                <a:cs typeface="Arial"/>
              </a:rPr>
              <a:t>physical</a:t>
            </a:r>
            <a:r>
              <a:rPr lang="en-GB" sz="2000" spc="5" dirty="0">
                <a:latin typeface="Arial"/>
                <a:cs typeface="Arial"/>
              </a:rPr>
              <a:t> </a:t>
            </a:r>
            <a:r>
              <a:rPr lang="en-GB" sz="2000" spc="-10" dirty="0">
                <a:latin typeface="Arial"/>
                <a:cs typeface="Arial"/>
              </a:rPr>
              <a:t>sensor</a:t>
            </a:r>
          </a:p>
          <a:p>
            <a:pPr lvl="1"/>
            <a:r>
              <a:rPr lang="en-GB" sz="2000" dirty="0">
                <a:latin typeface="Arial"/>
                <a:cs typeface="Arial"/>
              </a:rPr>
              <a:t>A</a:t>
            </a:r>
            <a:r>
              <a:rPr lang="en-GB" sz="2000" spc="-165" dirty="0">
                <a:latin typeface="Arial"/>
                <a:cs typeface="Arial"/>
              </a:rPr>
              <a:t> </a:t>
            </a:r>
            <a:r>
              <a:rPr lang="en-GB" sz="2000" dirty="0">
                <a:latin typeface="Arial"/>
                <a:cs typeface="Arial"/>
              </a:rPr>
              <a:t>hardware</a:t>
            </a:r>
            <a:r>
              <a:rPr lang="en-GB" sz="2000" spc="-15" dirty="0">
                <a:latin typeface="Arial"/>
                <a:cs typeface="Arial"/>
              </a:rPr>
              <a:t> </a:t>
            </a:r>
            <a:r>
              <a:rPr lang="en-GB" sz="2000" spc="-10" dirty="0">
                <a:latin typeface="Arial"/>
                <a:cs typeface="Arial"/>
              </a:rPr>
              <a:t>device</a:t>
            </a:r>
          </a:p>
          <a:p>
            <a:pPr lvl="1"/>
            <a:r>
              <a:rPr lang="en-GB" spc="-10" dirty="0">
                <a:latin typeface="Arial"/>
                <a:cs typeface="Arial"/>
              </a:rPr>
              <a:t>Etc.</a:t>
            </a:r>
          </a:p>
          <a:p>
            <a:r>
              <a:rPr lang="en-GB" sz="2000" dirty="0">
                <a:latin typeface="Arial"/>
                <a:cs typeface="Arial"/>
              </a:rPr>
              <a:t>Actors</a:t>
            </a:r>
            <a:r>
              <a:rPr lang="en-GB" sz="2000" spc="-30" dirty="0">
                <a:latin typeface="Arial"/>
                <a:cs typeface="Arial"/>
              </a:rPr>
              <a:t> </a:t>
            </a:r>
            <a:r>
              <a:rPr lang="en-GB" sz="2000" dirty="0">
                <a:latin typeface="Arial"/>
                <a:cs typeface="Arial"/>
              </a:rPr>
              <a:t>are</a:t>
            </a:r>
            <a:r>
              <a:rPr lang="en-GB" sz="2000" spc="-40" dirty="0">
                <a:latin typeface="Arial"/>
                <a:cs typeface="Arial"/>
              </a:rPr>
              <a:t> </a:t>
            </a:r>
            <a:r>
              <a:rPr lang="en-GB" sz="2000" dirty="0">
                <a:latin typeface="Arial"/>
                <a:cs typeface="Arial"/>
              </a:rPr>
              <a:t>entities</a:t>
            </a:r>
            <a:r>
              <a:rPr lang="en-GB" sz="2000" spc="-30" dirty="0">
                <a:latin typeface="Arial"/>
                <a:cs typeface="Arial"/>
              </a:rPr>
              <a:t> </a:t>
            </a:r>
            <a:r>
              <a:rPr lang="en-GB" sz="2000" dirty="0">
                <a:latin typeface="Arial"/>
                <a:cs typeface="Arial"/>
              </a:rPr>
              <a:t>that</a:t>
            </a:r>
            <a:r>
              <a:rPr lang="en-GB" sz="2000" spc="-40" dirty="0">
                <a:latin typeface="Arial"/>
                <a:cs typeface="Arial"/>
              </a:rPr>
              <a:t> </a:t>
            </a:r>
            <a:r>
              <a:rPr lang="en-GB" sz="2000" dirty="0">
                <a:latin typeface="Arial"/>
                <a:cs typeface="Arial"/>
              </a:rPr>
              <a:t>interact</a:t>
            </a:r>
            <a:r>
              <a:rPr lang="en-GB" sz="2000" spc="-40" dirty="0">
                <a:latin typeface="Arial"/>
                <a:cs typeface="Arial"/>
              </a:rPr>
              <a:t> </a:t>
            </a:r>
            <a:r>
              <a:rPr lang="en-GB" sz="2000" dirty="0">
                <a:latin typeface="Arial"/>
                <a:cs typeface="Arial"/>
              </a:rPr>
              <a:t>with</a:t>
            </a:r>
            <a:r>
              <a:rPr lang="en-GB" sz="2000" spc="-40" dirty="0">
                <a:latin typeface="Arial"/>
                <a:cs typeface="Arial"/>
              </a:rPr>
              <a:t> </a:t>
            </a:r>
            <a:r>
              <a:rPr lang="en-GB" sz="2000" dirty="0">
                <a:latin typeface="Arial"/>
                <a:cs typeface="Arial"/>
              </a:rPr>
              <a:t>the</a:t>
            </a:r>
            <a:r>
              <a:rPr lang="en-GB" sz="2000" spc="-40" dirty="0">
                <a:latin typeface="Arial"/>
                <a:cs typeface="Arial"/>
              </a:rPr>
              <a:t> </a:t>
            </a:r>
            <a:r>
              <a:rPr lang="en-GB" sz="2000" dirty="0">
                <a:latin typeface="Arial"/>
                <a:cs typeface="Arial"/>
              </a:rPr>
              <a:t>system</a:t>
            </a:r>
            <a:r>
              <a:rPr lang="en-GB" sz="2000" spc="-40" dirty="0">
                <a:latin typeface="Arial"/>
                <a:cs typeface="Arial"/>
              </a:rPr>
              <a:t> </a:t>
            </a:r>
            <a:r>
              <a:rPr lang="en-GB" sz="2000" dirty="0">
                <a:latin typeface="Arial"/>
                <a:cs typeface="Arial"/>
              </a:rPr>
              <a:t>to</a:t>
            </a:r>
            <a:r>
              <a:rPr lang="en-GB" sz="2000" spc="-25" dirty="0">
                <a:latin typeface="Arial"/>
                <a:cs typeface="Arial"/>
              </a:rPr>
              <a:t> </a:t>
            </a:r>
            <a:r>
              <a:rPr lang="en-GB" sz="2000" b="1" dirty="0">
                <a:solidFill>
                  <a:srgbClr val="00A833"/>
                </a:solidFill>
                <a:latin typeface="Arial"/>
                <a:cs typeface="Arial"/>
              </a:rPr>
              <a:t>obtain</a:t>
            </a:r>
            <a:r>
              <a:rPr lang="en-GB" sz="2000" b="1" spc="-45" dirty="0">
                <a:solidFill>
                  <a:srgbClr val="00A833"/>
                </a:solidFill>
                <a:latin typeface="Arial"/>
                <a:cs typeface="Arial"/>
              </a:rPr>
              <a:t> </a:t>
            </a:r>
            <a:r>
              <a:rPr lang="en-GB" sz="2000" b="1" dirty="0">
                <a:solidFill>
                  <a:srgbClr val="00A833"/>
                </a:solidFill>
                <a:latin typeface="Arial"/>
                <a:cs typeface="Arial"/>
              </a:rPr>
              <a:t>data</a:t>
            </a:r>
            <a:r>
              <a:rPr lang="en-GB" sz="2000" b="1" spc="-25" dirty="0">
                <a:solidFill>
                  <a:srgbClr val="00A833"/>
                </a:solidFill>
                <a:latin typeface="Arial"/>
                <a:cs typeface="Arial"/>
              </a:rPr>
              <a:t> </a:t>
            </a:r>
            <a:r>
              <a:rPr lang="en-GB" sz="2000" dirty="0">
                <a:latin typeface="Arial"/>
                <a:cs typeface="Arial"/>
              </a:rPr>
              <a:t>(they’re</a:t>
            </a:r>
            <a:r>
              <a:rPr lang="en-GB" sz="2000" spc="-40" dirty="0">
                <a:latin typeface="Arial"/>
                <a:cs typeface="Arial"/>
              </a:rPr>
              <a:t> </a:t>
            </a:r>
            <a:r>
              <a:rPr lang="en-GB" sz="2000" dirty="0">
                <a:latin typeface="Arial"/>
                <a:cs typeface="Arial"/>
              </a:rPr>
              <a:t>a</a:t>
            </a:r>
            <a:r>
              <a:rPr lang="en-GB" sz="2000" spc="-35" dirty="0">
                <a:latin typeface="Arial"/>
                <a:cs typeface="Arial"/>
              </a:rPr>
              <a:t> </a:t>
            </a:r>
            <a:r>
              <a:rPr lang="en-GB" sz="2000" b="1" dirty="0">
                <a:solidFill>
                  <a:srgbClr val="00A833"/>
                </a:solidFill>
                <a:latin typeface="Arial"/>
                <a:cs typeface="Arial"/>
              </a:rPr>
              <a:t>data</a:t>
            </a:r>
            <a:r>
              <a:rPr lang="en-GB" sz="2000" b="1" spc="-45" dirty="0">
                <a:solidFill>
                  <a:srgbClr val="00A833"/>
                </a:solidFill>
                <a:latin typeface="Arial"/>
                <a:cs typeface="Arial"/>
              </a:rPr>
              <a:t> </a:t>
            </a:r>
            <a:r>
              <a:rPr lang="en-GB" sz="2000" b="1" dirty="0">
                <a:solidFill>
                  <a:srgbClr val="00A833"/>
                </a:solidFill>
                <a:latin typeface="Arial"/>
                <a:cs typeface="Arial"/>
              </a:rPr>
              <a:t>destination</a:t>
            </a:r>
            <a:r>
              <a:rPr lang="en-GB" sz="2000" b="1" spc="-30" dirty="0">
                <a:solidFill>
                  <a:srgbClr val="00A833"/>
                </a:solidFill>
                <a:latin typeface="Arial"/>
                <a:cs typeface="Arial"/>
              </a:rPr>
              <a:t> </a:t>
            </a:r>
            <a:r>
              <a:rPr lang="en-GB" sz="2000" spc="-25" dirty="0">
                <a:latin typeface="Arial"/>
                <a:cs typeface="Arial"/>
              </a:rPr>
              <a:t>for </a:t>
            </a:r>
            <a:r>
              <a:rPr lang="en-GB" sz="2000" dirty="0">
                <a:latin typeface="Arial"/>
                <a:cs typeface="Arial"/>
              </a:rPr>
              <a:t>the</a:t>
            </a:r>
            <a:r>
              <a:rPr lang="en-GB" sz="2000" spc="-50" dirty="0">
                <a:latin typeface="Arial"/>
                <a:cs typeface="Arial"/>
              </a:rPr>
              <a:t> </a:t>
            </a:r>
            <a:r>
              <a:rPr lang="en-GB" sz="2000" dirty="0">
                <a:latin typeface="Arial"/>
                <a:cs typeface="Arial"/>
              </a:rPr>
              <a:t>system)</a:t>
            </a:r>
            <a:r>
              <a:rPr lang="en-GB" sz="2000" spc="-40" dirty="0">
                <a:latin typeface="Arial"/>
                <a:cs typeface="Arial"/>
              </a:rPr>
              <a:t> </a:t>
            </a:r>
            <a:r>
              <a:rPr lang="en-GB" sz="2000" dirty="0">
                <a:latin typeface="Arial"/>
                <a:cs typeface="Arial"/>
              </a:rPr>
              <a:t>or</a:t>
            </a:r>
            <a:r>
              <a:rPr lang="en-GB" sz="2000" spc="-30" dirty="0">
                <a:latin typeface="Arial"/>
                <a:cs typeface="Arial"/>
              </a:rPr>
              <a:t> </a:t>
            </a:r>
            <a:r>
              <a:rPr lang="en-GB" sz="2000" b="1" dirty="0">
                <a:solidFill>
                  <a:srgbClr val="7F007F"/>
                </a:solidFill>
                <a:latin typeface="Arial"/>
                <a:cs typeface="Arial"/>
              </a:rPr>
              <a:t>provide</a:t>
            </a:r>
            <a:r>
              <a:rPr lang="en-GB" sz="2000" b="1" spc="-35" dirty="0">
                <a:solidFill>
                  <a:srgbClr val="7F007F"/>
                </a:solidFill>
                <a:latin typeface="Arial"/>
                <a:cs typeface="Arial"/>
              </a:rPr>
              <a:t> </a:t>
            </a:r>
            <a:r>
              <a:rPr lang="en-GB" sz="2000" b="1" dirty="0">
                <a:solidFill>
                  <a:srgbClr val="7F007F"/>
                </a:solidFill>
                <a:latin typeface="Arial"/>
                <a:cs typeface="Arial"/>
              </a:rPr>
              <a:t>data</a:t>
            </a:r>
            <a:r>
              <a:rPr lang="en-GB" sz="2000" b="1" spc="-25" dirty="0">
                <a:solidFill>
                  <a:srgbClr val="7F007F"/>
                </a:solidFill>
                <a:latin typeface="Arial"/>
                <a:cs typeface="Arial"/>
              </a:rPr>
              <a:t> </a:t>
            </a:r>
            <a:r>
              <a:rPr lang="en-GB" sz="2000" dirty="0">
                <a:latin typeface="Arial"/>
                <a:cs typeface="Arial"/>
              </a:rPr>
              <a:t>(they’re</a:t>
            </a:r>
            <a:r>
              <a:rPr lang="en-GB" sz="2000" spc="-40" dirty="0">
                <a:latin typeface="Arial"/>
                <a:cs typeface="Arial"/>
              </a:rPr>
              <a:t> </a:t>
            </a:r>
            <a:r>
              <a:rPr lang="en-GB" sz="2000" dirty="0">
                <a:latin typeface="Arial"/>
                <a:cs typeface="Arial"/>
              </a:rPr>
              <a:t>a</a:t>
            </a:r>
            <a:r>
              <a:rPr lang="en-GB" sz="2000" spc="-20" dirty="0">
                <a:latin typeface="Arial"/>
                <a:cs typeface="Arial"/>
              </a:rPr>
              <a:t> </a:t>
            </a:r>
            <a:r>
              <a:rPr lang="en-GB" sz="2000" b="1" dirty="0">
                <a:solidFill>
                  <a:srgbClr val="7F007F"/>
                </a:solidFill>
                <a:latin typeface="Arial"/>
                <a:cs typeface="Arial"/>
              </a:rPr>
              <a:t>data</a:t>
            </a:r>
            <a:r>
              <a:rPr lang="en-GB" sz="2000" b="1" spc="-35" dirty="0">
                <a:solidFill>
                  <a:srgbClr val="7F007F"/>
                </a:solidFill>
                <a:latin typeface="Arial"/>
                <a:cs typeface="Arial"/>
              </a:rPr>
              <a:t> </a:t>
            </a:r>
            <a:r>
              <a:rPr lang="en-GB" sz="2000" b="1" dirty="0">
                <a:solidFill>
                  <a:srgbClr val="7F007F"/>
                </a:solidFill>
                <a:latin typeface="Arial"/>
                <a:cs typeface="Arial"/>
              </a:rPr>
              <a:t>source</a:t>
            </a:r>
            <a:r>
              <a:rPr lang="en-GB" sz="2000" b="1" spc="-30" dirty="0">
                <a:solidFill>
                  <a:srgbClr val="7F007F"/>
                </a:solidFill>
                <a:latin typeface="Arial"/>
                <a:cs typeface="Arial"/>
              </a:rPr>
              <a:t> </a:t>
            </a:r>
            <a:r>
              <a:rPr lang="en-GB" sz="2000" dirty="0">
                <a:latin typeface="Arial"/>
                <a:cs typeface="Arial"/>
              </a:rPr>
              <a:t>for</a:t>
            </a:r>
            <a:r>
              <a:rPr lang="en-GB" sz="2000" spc="-30" dirty="0">
                <a:latin typeface="Arial"/>
                <a:cs typeface="Arial"/>
              </a:rPr>
              <a:t> </a:t>
            </a:r>
            <a:r>
              <a:rPr lang="en-GB" sz="2000" dirty="0">
                <a:latin typeface="Arial"/>
                <a:cs typeface="Arial"/>
              </a:rPr>
              <a:t>the</a:t>
            </a:r>
            <a:r>
              <a:rPr lang="en-GB" sz="2000" spc="-40" dirty="0">
                <a:latin typeface="Arial"/>
                <a:cs typeface="Arial"/>
              </a:rPr>
              <a:t> </a:t>
            </a:r>
            <a:r>
              <a:rPr lang="en-GB" sz="2000" spc="-10" dirty="0">
                <a:latin typeface="Arial"/>
                <a:cs typeface="Arial"/>
              </a:rPr>
              <a:t>system)</a:t>
            </a:r>
            <a:endParaRPr lang="en-GB" sz="2000" dirty="0">
              <a:latin typeface="Arial"/>
              <a:cs typeface="Arial"/>
            </a:endParaRPr>
          </a:p>
          <a:p>
            <a:r>
              <a:rPr lang="en-GB" sz="2000" dirty="0">
                <a:latin typeface="Arial"/>
                <a:cs typeface="Arial"/>
              </a:rPr>
              <a:t>Actors are</a:t>
            </a:r>
            <a:r>
              <a:rPr lang="en-GB" sz="2000" spc="-10" dirty="0">
                <a:latin typeface="Arial"/>
                <a:cs typeface="Arial"/>
              </a:rPr>
              <a:t> </a:t>
            </a:r>
            <a:r>
              <a:rPr lang="en-GB" sz="2000" b="1" dirty="0">
                <a:solidFill>
                  <a:srgbClr val="FF0000"/>
                </a:solidFill>
                <a:latin typeface="Arial"/>
                <a:cs typeface="Arial"/>
              </a:rPr>
              <a:t>always</a:t>
            </a:r>
            <a:r>
              <a:rPr lang="en-GB" sz="2000" b="1" spc="-5" dirty="0">
                <a:solidFill>
                  <a:srgbClr val="FF0000"/>
                </a:solidFill>
                <a:latin typeface="Arial"/>
                <a:cs typeface="Arial"/>
              </a:rPr>
              <a:t> </a:t>
            </a:r>
            <a:r>
              <a:rPr lang="en-GB" sz="2000" b="1" dirty="0">
                <a:solidFill>
                  <a:srgbClr val="FF0000"/>
                </a:solidFill>
                <a:latin typeface="Arial"/>
                <a:cs typeface="Arial"/>
              </a:rPr>
              <a:t>external</a:t>
            </a:r>
            <a:r>
              <a:rPr lang="en-GB" sz="2000" b="1" spc="-10" dirty="0">
                <a:solidFill>
                  <a:srgbClr val="FF0000"/>
                </a:solidFill>
                <a:latin typeface="Arial"/>
                <a:cs typeface="Arial"/>
              </a:rPr>
              <a:t> </a:t>
            </a:r>
            <a:r>
              <a:rPr lang="en-GB" sz="2000" b="1" dirty="0">
                <a:solidFill>
                  <a:srgbClr val="FF0000"/>
                </a:solidFill>
                <a:latin typeface="Arial"/>
                <a:cs typeface="Arial"/>
              </a:rPr>
              <a:t>to</a:t>
            </a:r>
            <a:r>
              <a:rPr lang="en-GB" sz="2000" b="1" spc="-20" dirty="0">
                <a:solidFill>
                  <a:srgbClr val="FF0000"/>
                </a:solidFill>
                <a:latin typeface="Arial"/>
                <a:cs typeface="Arial"/>
              </a:rPr>
              <a:t> </a:t>
            </a:r>
            <a:r>
              <a:rPr lang="en-GB" sz="2000" b="1" dirty="0">
                <a:solidFill>
                  <a:srgbClr val="FF0000"/>
                </a:solidFill>
                <a:latin typeface="Arial"/>
                <a:cs typeface="Arial"/>
              </a:rPr>
              <a:t>the</a:t>
            </a:r>
            <a:r>
              <a:rPr lang="en-GB" sz="2000" b="1" spc="-15" dirty="0">
                <a:solidFill>
                  <a:srgbClr val="FF0000"/>
                </a:solidFill>
                <a:latin typeface="Arial"/>
                <a:cs typeface="Arial"/>
              </a:rPr>
              <a:t> </a:t>
            </a:r>
            <a:r>
              <a:rPr lang="en-GB" sz="2000" b="1" dirty="0">
                <a:solidFill>
                  <a:srgbClr val="FF0000"/>
                </a:solidFill>
                <a:latin typeface="Arial"/>
                <a:cs typeface="Arial"/>
              </a:rPr>
              <a:t>system</a:t>
            </a:r>
            <a:r>
              <a:rPr lang="en-GB" sz="2000" b="1" spc="30" dirty="0">
                <a:solidFill>
                  <a:srgbClr val="FF0000"/>
                </a:solidFill>
                <a:latin typeface="Arial"/>
                <a:cs typeface="Arial"/>
              </a:rPr>
              <a:t> </a:t>
            </a:r>
            <a:r>
              <a:rPr lang="en-GB" sz="2000" dirty="0">
                <a:latin typeface="Arial"/>
                <a:cs typeface="Arial"/>
              </a:rPr>
              <a:t>–</a:t>
            </a:r>
            <a:r>
              <a:rPr lang="en-GB" sz="2000" spc="-10" dirty="0">
                <a:latin typeface="Arial"/>
                <a:cs typeface="Arial"/>
              </a:rPr>
              <a:t> </a:t>
            </a:r>
            <a:r>
              <a:rPr lang="en-GB" sz="2000" dirty="0">
                <a:latin typeface="Arial"/>
                <a:cs typeface="Arial"/>
              </a:rPr>
              <a:t>they</a:t>
            </a:r>
            <a:r>
              <a:rPr lang="en-GB" sz="2000" spc="-10" dirty="0">
                <a:latin typeface="Arial"/>
                <a:cs typeface="Arial"/>
              </a:rPr>
              <a:t> </a:t>
            </a:r>
            <a:r>
              <a:rPr lang="en-GB" sz="2000" dirty="0">
                <a:latin typeface="Arial"/>
                <a:cs typeface="Arial"/>
              </a:rPr>
              <a:t>never</a:t>
            </a:r>
            <a:r>
              <a:rPr lang="en-GB" sz="2000" spc="-10" dirty="0">
                <a:latin typeface="Arial"/>
                <a:cs typeface="Arial"/>
              </a:rPr>
              <a:t> </a:t>
            </a:r>
            <a:r>
              <a:rPr lang="en-GB" sz="2000" dirty="0">
                <a:latin typeface="Arial"/>
                <a:cs typeface="Arial"/>
              </a:rPr>
              <a:t>appear</a:t>
            </a:r>
            <a:r>
              <a:rPr lang="en-GB" sz="2000" spc="-5" dirty="0">
                <a:latin typeface="Arial"/>
                <a:cs typeface="Arial"/>
              </a:rPr>
              <a:t> </a:t>
            </a:r>
            <a:r>
              <a:rPr lang="en-GB" sz="2000" dirty="0">
                <a:latin typeface="Arial"/>
                <a:cs typeface="Arial"/>
              </a:rPr>
              <a:t>within</a:t>
            </a:r>
            <a:r>
              <a:rPr lang="en-GB" sz="2000" spc="-15" dirty="0">
                <a:latin typeface="Arial"/>
                <a:cs typeface="Arial"/>
              </a:rPr>
              <a:t> </a:t>
            </a:r>
            <a:r>
              <a:rPr lang="en-GB" sz="2000" dirty="0">
                <a:latin typeface="Arial"/>
                <a:cs typeface="Arial"/>
              </a:rPr>
              <a:t>the</a:t>
            </a:r>
            <a:r>
              <a:rPr lang="en-GB" sz="2000" spc="-15" dirty="0">
                <a:latin typeface="Arial"/>
                <a:cs typeface="Arial"/>
              </a:rPr>
              <a:t> </a:t>
            </a:r>
            <a:r>
              <a:rPr lang="en-GB" sz="2000" dirty="0">
                <a:latin typeface="Arial"/>
                <a:cs typeface="Arial"/>
              </a:rPr>
              <a:t>system</a:t>
            </a:r>
            <a:r>
              <a:rPr lang="en-GB" sz="2000" spc="-15" dirty="0">
                <a:latin typeface="Arial"/>
                <a:cs typeface="Arial"/>
              </a:rPr>
              <a:t> </a:t>
            </a:r>
            <a:r>
              <a:rPr lang="en-GB" sz="2000" spc="-10" dirty="0">
                <a:latin typeface="Arial"/>
                <a:cs typeface="Arial"/>
              </a:rPr>
              <a:t>boundary</a:t>
            </a:r>
            <a:endParaRPr lang="en-GB" sz="2000" dirty="0">
              <a:latin typeface="Arial"/>
              <a:cs typeface="Arial"/>
            </a:endParaRPr>
          </a:p>
        </p:txBody>
      </p:sp>
      <p:sp>
        <p:nvSpPr>
          <p:cNvPr id="4" name="TextBox 3">
            <a:extLst>
              <a:ext uri="{FF2B5EF4-FFF2-40B4-BE49-F238E27FC236}">
                <a16:creationId xmlns:a16="http://schemas.microsoft.com/office/drawing/2014/main" id="{F4D62CAB-78B1-434E-9442-0780F784A4C9}"/>
              </a:ext>
            </a:extLst>
          </p:cNvPr>
          <p:cNvSpPr txBox="1"/>
          <p:nvPr/>
        </p:nvSpPr>
        <p:spPr>
          <a:xfrm>
            <a:off x="7753966" y="950281"/>
            <a:ext cx="3101875" cy="646331"/>
          </a:xfrm>
          <a:prstGeom prst="rect">
            <a:avLst/>
          </a:prstGeom>
          <a:noFill/>
        </p:spPr>
        <p:txBody>
          <a:bodyPr wrap="none" rtlCol="0">
            <a:spAutoFit/>
          </a:bodyPr>
          <a:lstStyle/>
          <a:p>
            <a:r>
              <a:rPr lang="en-US" dirty="0">
                <a:hlinkClick r:id="rId3"/>
              </a:rPr>
              <a:t>https://app.tophat.com/login</a:t>
            </a:r>
            <a:r>
              <a:rPr lang="en-US" dirty="0"/>
              <a:t> </a:t>
            </a:r>
            <a:br>
              <a:rPr lang="en-US" dirty="0"/>
            </a:br>
            <a:r>
              <a:rPr lang="en-US" dirty="0"/>
              <a:t>	Join: </a:t>
            </a:r>
            <a:r>
              <a:rPr lang="en-US" sz="1800" b="1" dirty="0"/>
              <a:t>147651</a:t>
            </a:r>
            <a:endParaRPr lang="en-GB" dirty="0"/>
          </a:p>
        </p:txBody>
      </p:sp>
      <p:pic>
        <p:nvPicPr>
          <p:cNvPr id="5" name="Picture 4">
            <a:extLst>
              <a:ext uri="{FF2B5EF4-FFF2-40B4-BE49-F238E27FC236}">
                <a16:creationId xmlns:a16="http://schemas.microsoft.com/office/drawing/2014/main" id="{434F0284-D86D-42B8-84FD-A80D309CC4EF}"/>
              </a:ext>
            </a:extLst>
          </p:cNvPr>
          <p:cNvPicPr>
            <a:picLocks noChangeAspect="1"/>
          </p:cNvPicPr>
          <p:nvPr/>
        </p:nvPicPr>
        <p:blipFill>
          <a:blip r:embed="rId4"/>
          <a:stretch>
            <a:fillRect/>
          </a:stretch>
        </p:blipFill>
        <p:spPr>
          <a:xfrm>
            <a:off x="10744200" y="512131"/>
            <a:ext cx="1447800" cy="1466850"/>
          </a:xfrm>
          <a:prstGeom prst="rect">
            <a:avLst/>
          </a:prstGeom>
        </p:spPr>
      </p:pic>
      <p:pic>
        <p:nvPicPr>
          <p:cNvPr id="6" name="object 17">
            <a:extLst>
              <a:ext uri="{FF2B5EF4-FFF2-40B4-BE49-F238E27FC236}">
                <a16:creationId xmlns:a16="http://schemas.microsoft.com/office/drawing/2014/main" id="{06589D37-80EE-4E11-9052-A40090EB07FC}"/>
              </a:ext>
            </a:extLst>
          </p:cNvPr>
          <p:cNvPicPr/>
          <p:nvPr/>
        </p:nvPicPr>
        <p:blipFill>
          <a:blip r:embed="rId5" cstate="print"/>
          <a:stretch>
            <a:fillRect/>
          </a:stretch>
        </p:blipFill>
        <p:spPr>
          <a:xfrm>
            <a:off x="7630720" y="2885334"/>
            <a:ext cx="1806723" cy="1789835"/>
          </a:xfrm>
          <a:prstGeom prst="rect">
            <a:avLst/>
          </a:prstGeom>
        </p:spPr>
      </p:pic>
      <p:sp>
        <p:nvSpPr>
          <p:cNvPr id="7" name="object 18">
            <a:extLst>
              <a:ext uri="{FF2B5EF4-FFF2-40B4-BE49-F238E27FC236}">
                <a16:creationId xmlns:a16="http://schemas.microsoft.com/office/drawing/2014/main" id="{692B43C2-4E21-4F18-A482-9A2A474AB5EB}"/>
              </a:ext>
            </a:extLst>
          </p:cNvPr>
          <p:cNvSpPr txBox="1"/>
          <p:nvPr/>
        </p:nvSpPr>
        <p:spPr>
          <a:xfrm>
            <a:off x="7795126" y="4613779"/>
            <a:ext cx="1509777" cy="351378"/>
          </a:xfrm>
          <a:prstGeom prst="rect">
            <a:avLst/>
          </a:prstGeom>
        </p:spPr>
        <p:txBody>
          <a:bodyPr vert="horz" wrap="square" lIns="0" tIns="12700" rIns="0" bIns="0" rtlCol="0">
            <a:spAutoFit/>
          </a:bodyPr>
          <a:lstStyle/>
          <a:p>
            <a:pPr marL="12700">
              <a:lnSpc>
                <a:spcPct val="100000"/>
              </a:lnSpc>
              <a:spcBef>
                <a:spcPts val="100"/>
              </a:spcBef>
            </a:pPr>
            <a:r>
              <a:rPr sz="2200" dirty="0">
                <a:latin typeface="Arial"/>
                <a:cs typeface="Arial"/>
              </a:rPr>
              <a:t>Actor</a:t>
            </a:r>
            <a:r>
              <a:rPr sz="2200" spc="-15" dirty="0">
                <a:latin typeface="Arial"/>
                <a:cs typeface="Arial"/>
              </a:rPr>
              <a:t> </a:t>
            </a:r>
            <a:r>
              <a:rPr sz="2200" spc="-20" dirty="0">
                <a:latin typeface="Arial"/>
                <a:cs typeface="Arial"/>
              </a:rPr>
              <a:t>name</a:t>
            </a:r>
            <a:endParaRPr sz="2200" dirty="0">
              <a:latin typeface="Arial"/>
              <a:cs typeface="Arial"/>
            </a:endParaRPr>
          </a:p>
        </p:txBody>
      </p:sp>
      <p:sp>
        <p:nvSpPr>
          <p:cNvPr id="8" name="object 19">
            <a:extLst>
              <a:ext uri="{FF2B5EF4-FFF2-40B4-BE49-F238E27FC236}">
                <a16:creationId xmlns:a16="http://schemas.microsoft.com/office/drawing/2014/main" id="{D2C6EDD5-4504-4B6A-91CE-A12DE822F07E}"/>
              </a:ext>
            </a:extLst>
          </p:cNvPr>
          <p:cNvSpPr txBox="1"/>
          <p:nvPr/>
        </p:nvSpPr>
        <p:spPr>
          <a:xfrm>
            <a:off x="9304903" y="3100436"/>
            <a:ext cx="2643505" cy="1510665"/>
          </a:xfrm>
          <a:prstGeom prst="rect">
            <a:avLst/>
          </a:prstGeom>
          <a:ln w="29159">
            <a:solidFill>
              <a:srgbClr val="000000"/>
            </a:solidFill>
          </a:ln>
        </p:spPr>
        <p:txBody>
          <a:bodyPr vert="horz" wrap="square" lIns="0" tIns="55880" rIns="0" bIns="0" rtlCol="0">
            <a:spAutoFit/>
          </a:bodyPr>
          <a:lstStyle/>
          <a:p>
            <a:pPr marL="103505" marR="245110">
              <a:lnSpc>
                <a:spcPct val="92900"/>
              </a:lnSpc>
              <a:spcBef>
                <a:spcPts val="440"/>
              </a:spcBef>
            </a:pPr>
            <a:r>
              <a:rPr sz="2400" dirty="0">
                <a:latin typeface="Arial"/>
                <a:cs typeface="Arial"/>
              </a:rPr>
              <a:t>We</a:t>
            </a:r>
            <a:r>
              <a:rPr sz="2400" spc="-20" dirty="0">
                <a:latin typeface="Arial"/>
                <a:cs typeface="Arial"/>
              </a:rPr>
              <a:t> </a:t>
            </a:r>
            <a:r>
              <a:rPr sz="2400" dirty="0">
                <a:latin typeface="Arial"/>
                <a:cs typeface="Arial"/>
              </a:rPr>
              <a:t>use</a:t>
            </a:r>
            <a:r>
              <a:rPr sz="2400" spc="-20" dirty="0">
                <a:latin typeface="Arial"/>
                <a:cs typeface="Arial"/>
              </a:rPr>
              <a:t> </a:t>
            </a:r>
            <a:r>
              <a:rPr sz="2400" dirty="0">
                <a:latin typeface="Arial"/>
                <a:cs typeface="Arial"/>
              </a:rPr>
              <a:t>a</a:t>
            </a:r>
            <a:r>
              <a:rPr sz="2400" spc="-15" dirty="0">
                <a:latin typeface="Arial"/>
                <a:cs typeface="Arial"/>
              </a:rPr>
              <a:t> </a:t>
            </a:r>
            <a:r>
              <a:rPr sz="2400" spc="-10" dirty="0">
                <a:latin typeface="Arial"/>
                <a:cs typeface="Arial"/>
              </a:rPr>
              <a:t>stick </a:t>
            </a:r>
            <a:r>
              <a:rPr sz="2400" dirty="0">
                <a:latin typeface="Arial"/>
                <a:cs typeface="Arial"/>
              </a:rPr>
              <a:t>figure,</a:t>
            </a:r>
            <a:r>
              <a:rPr sz="2400" spc="-20" dirty="0">
                <a:latin typeface="Arial"/>
                <a:cs typeface="Arial"/>
              </a:rPr>
              <a:t> </a:t>
            </a:r>
            <a:r>
              <a:rPr sz="2400" spc="-10" dirty="0">
                <a:latin typeface="Arial"/>
                <a:cs typeface="Arial"/>
              </a:rPr>
              <a:t>annotated </a:t>
            </a:r>
            <a:r>
              <a:rPr sz="2400" dirty="0">
                <a:latin typeface="Arial"/>
                <a:cs typeface="Arial"/>
              </a:rPr>
              <a:t>with</a:t>
            </a:r>
            <a:r>
              <a:rPr sz="2400" spc="-25" dirty="0">
                <a:latin typeface="Arial"/>
                <a:cs typeface="Arial"/>
              </a:rPr>
              <a:t> </a:t>
            </a:r>
            <a:r>
              <a:rPr sz="2400" dirty="0">
                <a:latin typeface="Arial"/>
                <a:cs typeface="Arial"/>
              </a:rPr>
              <a:t>a</a:t>
            </a:r>
            <a:r>
              <a:rPr sz="2400" spc="-10" dirty="0">
                <a:latin typeface="Arial"/>
                <a:cs typeface="Arial"/>
              </a:rPr>
              <a:t> </a:t>
            </a:r>
            <a:r>
              <a:rPr sz="2400" dirty="0">
                <a:latin typeface="Arial"/>
                <a:cs typeface="Arial"/>
              </a:rPr>
              <a:t>name</a:t>
            </a:r>
            <a:r>
              <a:rPr sz="2400" spc="-10" dirty="0">
                <a:latin typeface="Arial"/>
                <a:cs typeface="Arial"/>
              </a:rPr>
              <a:t> </a:t>
            </a:r>
            <a:r>
              <a:rPr sz="2400" spc="-25" dirty="0">
                <a:latin typeface="Arial"/>
                <a:cs typeface="Arial"/>
              </a:rPr>
              <a:t>to </a:t>
            </a:r>
            <a:r>
              <a:rPr sz="2400" dirty="0">
                <a:latin typeface="Arial"/>
                <a:cs typeface="Arial"/>
              </a:rPr>
              <a:t>denote</a:t>
            </a:r>
            <a:r>
              <a:rPr sz="2400" spc="-25" dirty="0">
                <a:latin typeface="Arial"/>
                <a:cs typeface="Arial"/>
              </a:rPr>
              <a:t> </a:t>
            </a:r>
            <a:r>
              <a:rPr sz="2400" dirty="0">
                <a:latin typeface="Arial"/>
                <a:cs typeface="Arial"/>
              </a:rPr>
              <a:t>an</a:t>
            </a:r>
            <a:r>
              <a:rPr sz="2400" spc="-150" dirty="0">
                <a:latin typeface="Arial"/>
                <a:cs typeface="Arial"/>
              </a:rPr>
              <a:t> </a:t>
            </a:r>
            <a:r>
              <a:rPr sz="2400" spc="-20" dirty="0">
                <a:latin typeface="Arial"/>
                <a:cs typeface="Arial"/>
              </a:rPr>
              <a:t>Actor</a:t>
            </a:r>
            <a:endParaRPr sz="2400">
              <a:latin typeface="Arial"/>
              <a:cs typeface="Arial"/>
            </a:endParaRPr>
          </a:p>
        </p:txBody>
      </p:sp>
    </p:spTree>
    <p:extLst>
      <p:ext uri="{BB962C8B-B14F-4D97-AF65-F5344CB8AC3E}">
        <p14:creationId xmlns:p14="http://schemas.microsoft.com/office/powerpoint/2010/main" val="424280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33F5-2C75-4684-8FC6-AE334AF11921}"/>
              </a:ext>
            </a:extLst>
          </p:cNvPr>
          <p:cNvSpPr>
            <a:spLocks noGrp="1"/>
          </p:cNvSpPr>
          <p:nvPr>
            <p:ph type="title"/>
          </p:nvPr>
        </p:nvSpPr>
        <p:spPr/>
        <p:txBody>
          <a:bodyPr/>
          <a:lstStyle/>
          <a:p>
            <a:r>
              <a:rPr lang="en-GB" dirty="0"/>
              <a:t>Actors</a:t>
            </a:r>
            <a:r>
              <a:rPr lang="en-GB" spc="-40" dirty="0"/>
              <a:t> </a:t>
            </a:r>
            <a:r>
              <a:rPr lang="en-GB" dirty="0"/>
              <a:t>represent</a:t>
            </a:r>
            <a:r>
              <a:rPr lang="en-GB" spc="-30" dirty="0"/>
              <a:t> </a:t>
            </a:r>
            <a:r>
              <a:rPr lang="en-GB" dirty="0"/>
              <a:t>roles,</a:t>
            </a:r>
            <a:r>
              <a:rPr lang="en-GB" spc="-25" dirty="0"/>
              <a:t> </a:t>
            </a:r>
            <a:r>
              <a:rPr lang="en-GB" dirty="0"/>
              <a:t>not</a:t>
            </a:r>
            <a:r>
              <a:rPr lang="en-GB" spc="-30" dirty="0"/>
              <a:t> </a:t>
            </a:r>
            <a:r>
              <a:rPr lang="en-GB" spc="-10" dirty="0"/>
              <a:t>individuals</a:t>
            </a:r>
            <a:endParaRPr lang="en-GB" dirty="0"/>
          </a:p>
        </p:txBody>
      </p:sp>
      <p:sp>
        <p:nvSpPr>
          <p:cNvPr id="3" name="Content Placeholder 2">
            <a:extLst>
              <a:ext uri="{FF2B5EF4-FFF2-40B4-BE49-F238E27FC236}">
                <a16:creationId xmlns:a16="http://schemas.microsoft.com/office/drawing/2014/main" id="{6C441647-6567-4901-BF3B-029211945EB6}"/>
              </a:ext>
            </a:extLst>
          </p:cNvPr>
          <p:cNvSpPr>
            <a:spLocks noGrp="1"/>
          </p:cNvSpPr>
          <p:nvPr>
            <p:ph idx="1"/>
          </p:nvPr>
        </p:nvSpPr>
        <p:spPr/>
        <p:txBody>
          <a:bodyPr/>
          <a:lstStyle/>
          <a:p>
            <a:r>
              <a:rPr lang="en-GB" sz="2000" dirty="0">
                <a:latin typeface="Arial"/>
                <a:cs typeface="Arial"/>
              </a:rPr>
              <a:t>Note</a:t>
            </a:r>
            <a:r>
              <a:rPr lang="en-GB" sz="2000" spc="-5" dirty="0">
                <a:latin typeface="Arial"/>
                <a:cs typeface="Arial"/>
              </a:rPr>
              <a:t> </a:t>
            </a:r>
            <a:r>
              <a:rPr lang="en-GB" sz="2000" dirty="0">
                <a:latin typeface="Arial"/>
                <a:cs typeface="Arial"/>
              </a:rPr>
              <a:t>that</a:t>
            </a:r>
            <a:r>
              <a:rPr lang="en-GB" sz="2000" spc="-5" dirty="0">
                <a:latin typeface="Arial"/>
                <a:cs typeface="Arial"/>
              </a:rPr>
              <a:t> </a:t>
            </a:r>
            <a:r>
              <a:rPr lang="en-GB" sz="2000" dirty="0">
                <a:latin typeface="Arial"/>
                <a:cs typeface="Arial"/>
              </a:rPr>
              <a:t>an</a:t>
            </a:r>
            <a:r>
              <a:rPr lang="en-GB" sz="2000" spc="-145" dirty="0">
                <a:latin typeface="Arial"/>
                <a:cs typeface="Arial"/>
              </a:rPr>
              <a:t> </a:t>
            </a:r>
            <a:r>
              <a:rPr lang="en-GB" sz="2000" dirty="0">
                <a:latin typeface="Arial"/>
                <a:cs typeface="Arial"/>
              </a:rPr>
              <a:t>Actor</a:t>
            </a:r>
            <a:r>
              <a:rPr lang="en-GB" sz="2000" spc="30" dirty="0">
                <a:latin typeface="Arial"/>
                <a:cs typeface="Arial"/>
              </a:rPr>
              <a:t> </a:t>
            </a:r>
            <a:r>
              <a:rPr lang="en-GB" sz="2000" b="1" dirty="0">
                <a:solidFill>
                  <a:srgbClr val="C8201D"/>
                </a:solidFill>
                <a:latin typeface="Arial"/>
                <a:cs typeface="Arial"/>
              </a:rPr>
              <a:t>does</a:t>
            </a:r>
            <a:r>
              <a:rPr lang="en-GB" sz="2000" b="1" spc="-5" dirty="0">
                <a:solidFill>
                  <a:srgbClr val="C8201D"/>
                </a:solidFill>
                <a:latin typeface="Arial"/>
                <a:cs typeface="Arial"/>
              </a:rPr>
              <a:t> </a:t>
            </a:r>
            <a:r>
              <a:rPr lang="en-GB" sz="2000" b="1" dirty="0">
                <a:solidFill>
                  <a:srgbClr val="C8201D"/>
                </a:solidFill>
                <a:latin typeface="Arial"/>
                <a:cs typeface="Arial"/>
              </a:rPr>
              <a:t>not</a:t>
            </a:r>
            <a:r>
              <a:rPr lang="en-GB" sz="2000" b="1" spc="-10" dirty="0">
                <a:solidFill>
                  <a:srgbClr val="C8201D"/>
                </a:solidFill>
                <a:latin typeface="Arial"/>
                <a:cs typeface="Arial"/>
              </a:rPr>
              <a:t> </a:t>
            </a:r>
            <a:r>
              <a:rPr lang="en-GB" sz="2000" b="1" dirty="0">
                <a:solidFill>
                  <a:srgbClr val="C8201D"/>
                </a:solidFill>
                <a:latin typeface="Arial"/>
                <a:cs typeface="Arial"/>
              </a:rPr>
              <a:t>denote a</a:t>
            </a:r>
            <a:r>
              <a:rPr lang="en-GB" sz="2000" b="1" spc="10" dirty="0">
                <a:solidFill>
                  <a:srgbClr val="C8201D"/>
                </a:solidFill>
                <a:latin typeface="Arial"/>
                <a:cs typeface="Arial"/>
              </a:rPr>
              <a:t> </a:t>
            </a:r>
            <a:r>
              <a:rPr lang="en-GB" sz="2000" b="1" dirty="0">
                <a:solidFill>
                  <a:srgbClr val="C8201D"/>
                </a:solidFill>
                <a:latin typeface="Arial"/>
                <a:cs typeface="Arial"/>
              </a:rPr>
              <a:t>particular</a:t>
            </a:r>
            <a:r>
              <a:rPr lang="en-GB" sz="2000" b="1" spc="-15" dirty="0">
                <a:solidFill>
                  <a:srgbClr val="C8201D"/>
                </a:solidFill>
                <a:latin typeface="Arial"/>
                <a:cs typeface="Arial"/>
              </a:rPr>
              <a:t> </a:t>
            </a:r>
            <a:r>
              <a:rPr lang="en-GB" sz="2000" b="1" dirty="0">
                <a:solidFill>
                  <a:srgbClr val="C8201D"/>
                </a:solidFill>
                <a:latin typeface="Arial"/>
                <a:cs typeface="Arial"/>
              </a:rPr>
              <a:t>instance</a:t>
            </a:r>
            <a:r>
              <a:rPr lang="en-GB" sz="2000" b="1" spc="60" dirty="0">
                <a:solidFill>
                  <a:srgbClr val="C8201D"/>
                </a:solidFill>
                <a:latin typeface="Arial"/>
                <a:cs typeface="Arial"/>
              </a:rPr>
              <a:t> </a:t>
            </a:r>
            <a:r>
              <a:rPr lang="en-GB" sz="2000" dirty="0">
                <a:latin typeface="Arial"/>
                <a:cs typeface="Arial"/>
              </a:rPr>
              <a:t>of</a:t>
            </a:r>
            <a:r>
              <a:rPr lang="en-GB" sz="2000" spc="-5" dirty="0">
                <a:latin typeface="Arial"/>
                <a:cs typeface="Arial"/>
              </a:rPr>
              <a:t> </a:t>
            </a:r>
            <a:r>
              <a:rPr lang="en-GB" sz="2000" dirty="0">
                <a:latin typeface="Arial"/>
                <a:cs typeface="Arial"/>
              </a:rPr>
              <a:t>an</a:t>
            </a:r>
            <a:r>
              <a:rPr lang="en-GB" sz="2000" spc="15" dirty="0">
                <a:latin typeface="Arial"/>
                <a:cs typeface="Arial"/>
              </a:rPr>
              <a:t> </a:t>
            </a:r>
            <a:r>
              <a:rPr lang="en-GB" sz="2000" spc="-10" dirty="0">
                <a:latin typeface="Arial"/>
                <a:cs typeface="Arial"/>
              </a:rPr>
              <a:t>entity</a:t>
            </a:r>
            <a:endParaRPr lang="en-GB" sz="2000" dirty="0">
              <a:latin typeface="Arial"/>
              <a:cs typeface="Arial"/>
            </a:endParaRPr>
          </a:p>
          <a:p>
            <a:r>
              <a:rPr lang="en-GB" sz="2000" dirty="0">
                <a:latin typeface="Arial"/>
                <a:cs typeface="Arial"/>
              </a:rPr>
              <a:t>Rather,</a:t>
            </a:r>
            <a:r>
              <a:rPr lang="en-GB" sz="2000" spc="-20" dirty="0">
                <a:latin typeface="Arial"/>
                <a:cs typeface="Arial"/>
              </a:rPr>
              <a:t> </a:t>
            </a:r>
            <a:r>
              <a:rPr lang="en-GB" sz="2000" dirty="0">
                <a:latin typeface="Arial"/>
                <a:cs typeface="Arial"/>
              </a:rPr>
              <a:t>it</a:t>
            </a:r>
            <a:r>
              <a:rPr lang="en-GB" sz="2000" spc="-15" dirty="0">
                <a:latin typeface="Arial"/>
                <a:cs typeface="Arial"/>
              </a:rPr>
              <a:t> </a:t>
            </a:r>
            <a:r>
              <a:rPr lang="en-GB" sz="2000" dirty="0">
                <a:latin typeface="Arial"/>
                <a:cs typeface="Arial"/>
              </a:rPr>
              <a:t>denotes</a:t>
            </a:r>
            <a:r>
              <a:rPr lang="en-GB" sz="2000" spc="-15" dirty="0">
                <a:latin typeface="Arial"/>
                <a:cs typeface="Arial"/>
              </a:rPr>
              <a:t> </a:t>
            </a:r>
            <a:r>
              <a:rPr lang="en-GB" sz="2000" dirty="0">
                <a:latin typeface="Arial"/>
                <a:cs typeface="Arial"/>
              </a:rPr>
              <a:t>one</a:t>
            </a:r>
            <a:r>
              <a:rPr lang="en-GB" sz="2000" spc="-15" dirty="0">
                <a:latin typeface="Arial"/>
                <a:cs typeface="Arial"/>
              </a:rPr>
              <a:t> </a:t>
            </a:r>
            <a:r>
              <a:rPr lang="en-GB" sz="2000" dirty="0">
                <a:latin typeface="Arial"/>
                <a:cs typeface="Arial"/>
              </a:rPr>
              <a:t>of</a:t>
            </a:r>
            <a:r>
              <a:rPr lang="en-GB" sz="2000" spc="-15" dirty="0">
                <a:latin typeface="Arial"/>
                <a:cs typeface="Arial"/>
              </a:rPr>
              <a:t> </a:t>
            </a:r>
            <a:r>
              <a:rPr lang="en-GB" sz="2000" dirty="0">
                <a:latin typeface="Arial"/>
                <a:cs typeface="Arial"/>
              </a:rPr>
              <a:t>many</a:t>
            </a:r>
            <a:r>
              <a:rPr lang="en-GB" sz="2000" spc="25" dirty="0">
                <a:latin typeface="Arial"/>
                <a:cs typeface="Arial"/>
              </a:rPr>
              <a:t> </a:t>
            </a:r>
            <a:r>
              <a:rPr lang="en-GB" sz="2000" b="1" dirty="0">
                <a:solidFill>
                  <a:srgbClr val="C8201D"/>
                </a:solidFill>
                <a:latin typeface="Arial"/>
                <a:cs typeface="Arial"/>
              </a:rPr>
              <a:t>possible</a:t>
            </a:r>
            <a:r>
              <a:rPr lang="en-GB" sz="2000" b="1" spc="5" dirty="0">
                <a:solidFill>
                  <a:srgbClr val="C8201D"/>
                </a:solidFill>
                <a:latin typeface="Arial"/>
                <a:cs typeface="Arial"/>
              </a:rPr>
              <a:t> </a:t>
            </a:r>
            <a:r>
              <a:rPr lang="en-GB" sz="2000" b="1" dirty="0">
                <a:solidFill>
                  <a:srgbClr val="C8201D"/>
                </a:solidFill>
                <a:latin typeface="Arial"/>
                <a:cs typeface="Arial"/>
              </a:rPr>
              <a:t>roles</a:t>
            </a:r>
            <a:r>
              <a:rPr lang="en-GB" sz="2000" b="1" spc="-5" dirty="0">
                <a:solidFill>
                  <a:srgbClr val="C8201D"/>
                </a:solidFill>
                <a:latin typeface="Arial"/>
                <a:cs typeface="Arial"/>
              </a:rPr>
              <a:t> </a:t>
            </a:r>
            <a:r>
              <a:rPr lang="en-GB" sz="2000" dirty="0">
                <a:latin typeface="Arial"/>
                <a:cs typeface="Arial"/>
              </a:rPr>
              <a:t>assumed</a:t>
            </a:r>
            <a:r>
              <a:rPr lang="en-GB" sz="2000" spc="-15" dirty="0">
                <a:latin typeface="Arial"/>
                <a:cs typeface="Arial"/>
              </a:rPr>
              <a:t> </a:t>
            </a:r>
            <a:r>
              <a:rPr lang="en-GB" sz="2000" dirty="0">
                <a:latin typeface="Arial"/>
                <a:cs typeface="Arial"/>
              </a:rPr>
              <a:t>by</a:t>
            </a:r>
            <a:r>
              <a:rPr lang="en-GB" sz="2000" spc="-5" dirty="0">
                <a:latin typeface="Arial"/>
                <a:cs typeface="Arial"/>
              </a:rPr>
              <a:t> </a:t>
            </a:r>
            <a:r>
              <a:rPr lang="en-GB" sz="2000" dirty="0">
                <a:latin typeface="Arial"/>
                <a:cs typeface="Arial"/>
              </a:rPr>
              <a:t>entities</a:t>
            </a:r>
            <a:r>
              <a:rPr lang="en-GB" sz="2000" spc="-5" dirty="0">
                <a:latin typeface="Arial"/>
                <a:cs typeface="Arial"/>
              </a:rPr>
              <a:t> </a:t>
            </a:r>
            <a:r>
              <a:rPr lang="en-GB" sz="2000" dirty="0">
                <a:latin typeface="Arial"/>
                <a:cs typeface="Arial"/>
              </a:rPr>
              <a:t>that</a:t>
            </a:r>
            <a:r>
              <a:rPr lang="en-GB" sz="2000" spc="-15" dirty="0">
                <a:latin typeface="Arial"/>
                <a:cs typeface="Arial"/>
              </a:rPr>
              <a:t> </a:t>
            </a:r>
            <a:r>
              <a:rPr lang="en-GB" sz="2000" dirty="0">
                <a:latin typeface="Arial"/>
                <a:cs typeface="Arial"/>
              </a:rPr>
              <a:t>interact</a:t>
            </a:r>
            <a:r>
              <a:rPr lang="en-GB" sz="2000" spc="-15" dirty="0">
                <a:latin typeface="Arial"/>
                <a:cs typeface="Arial"/>
              </a:rPr>
              <a:t> </a:t>
            </a:r>
            <a:r>
              <a:rPr lang="en-GB" sz="2000" dirty="0">
                <a:latin typeface="Arial"/>
                <a:cs typeface="Arial"/>
              </a:rPr>
              <a:t>with</a:t>
            </a:r>
            <a:r>
              <a:rPr lang="en-GB" sz="2000" spc="-15" dirty="0">
                <a:latin typeface="Arial"/>
                <a:cs typeface="Arial"/>
              </a:rPr>
              <a:t> </a:t>
            </a:r>
            <a:r>
              <a:rPr lang="en-GB" sz="2000" dirty="0">
                <a:latin typeface="Arial"/>
                <a:cs typeface="Arial"/>
              </a:rPr>
              <a:t>the</a:t>
            </a:r>
            <a:r>
              <a:rPr lang="en-GB" sz="2000" spc="-15" dirty="0">
                <a:latin typeface="Arial"/>
                <a:cs typeface="Arial"/>
              </a:rPr>
              <a:t> </a:t>
            </a:r>
            <a:r>
              <a:rPr lang="en-GB" sz="2000" spc="-10" dirty="0">
                <a:latin typeface="Arial"/>
                <a:cs typeface="Arial"/>
              </a:rPr>
              <a:t>system</a:t>
            </a:r>
            <a:endParaRPr lang="en-GB" sz="2000" dirty="0">
              <a:latin typeface="Arial"/>
              <a:cs typeface="Arial"/>
            </a:endParaRPr>
          </a:p>
          <a:p>
            <a:endParaRPr lang="en-GB" dirty="0"/>
          </a:p>
        </p:txBody>
      </p:sp>
      <p:grpSp>
        <p:nvGrpSpPr>
          <p:cNvPr id="81" name="Group 80">
            <a:extLst>
              <a:ext uri="{FF2B5EF4-FFF2-40B4-BE49-F238E27FC236}">
                <a16:creationId xmlns:a16="http://schemas.microsoft.com/office/drawing/2014/main" id="{6FE9A4A4-641A-446C-BF02-D6EB5D824C14}"/>
              </a:ext>
            </a:extLst>
          </p:cNvPr>
          <p:cNvGrpSpPr/>
          <p:nvPr/>
        </p:nvGrpSpPr>
        <p:grpSpPr>
          <a:xfrm>
            <a:off x="4997360" y="3000619"/>
            <a:ext cx="4392111" cy="3874475"/>
            <a:chOff x="4997360" y="3000619"/>
            <a:chExt cx="4392111" cy="3874475"/>
          </a:xfrm>
        </p:grpSpPr>
        <p:grpSp>
          <p:nvGrpSpPr>
            <p:cNvPr id="77" name="Group 76">
              <a:extLst>
                <a:ext uri="{FF2B5EF4-FFF2-40B4-BE49-F238E27FC236}">
                  <a16:creationId xmlns:a16="http://schemas.microsoft.com/office/drawing/2014/main" id="{E7692D1B-173D-413B-9D81-D8BC54723BC0}"/>
                </a:ext>
              </a:extLst>
            </p:cNvPr>
            <p:cNvGrpSpPr/>
            <p:nvPr/>
          </p:nvGrpSpPr>
          <p:grpSpPr>
            <a:xfrm>
              <a:off x="4997360" y="3000619"/>
              <a:ext cx="4392111" cy="3874475"/>
              <a:chOff x="4997360" y="3000619"/>
              <a:chExt cx="4392111" cy="3874475"/>
            </a:xfrm>
          </p:grpSpPr>
          <p:pic>
            <p:nvPicPr>
              <p:cNvPr id="4" name="object 3">
                <a:extLst>
                  <a:ext uri="{FF2B5EF4-FFF2-40B4-BE49-F238E27FC236}">
                    <a16:creationId xmlns:a16="http://schemas.microsoft.com/office/drawing/2014/main" id="{E3917D90-559F-41EC-8D6A-2C9D1DE856ED}"/>
                  </a:ext>
                </a:extLst>
              </p:cNvPr>
              <p:cNvPicPr/>
              <p:nvPr/>
            </p:nvPicPr>
            <p:blipFill>
              <a:blip r:embed="rId2" cstate="print"/>
              <a:stretch>
                <a:fillRect/>
              </a:stretch>
            </p:blipFill>
            <p:spPr>
              <a:xfrm>
                <a:off x="4997360" y="3000619"/>
                <a:ext cx="1493654" cy="1493654"/>
              </a:xfrm>
              <a:prstGeom prst="rect">
                <a:avLst/>
              </a:prstGeom>
            </p:spPr>
          </p:pic>
          <p:grpSp>
            <p:nvGrpSpPr>
              <p:cNvPr id="76" name="Group 75">
                <a:extLst>
                  <a:ext uri="{FF2B5EF4-FFF2-40B4-BE49-F238E27FC236}">
                    <a16:creationId xmlns:a16="http://schemas.microsoft.com/office/drawing/2014/main" id="{55ED5062-B6E8-4A38-A418-3C0C9E53780A}"/>
                  </a:ext>
                </a:extLst>
              </p:cNvPr>
              <p:cNvGrpSpPr/>
              <p:nvPr/>
            </p:nvGrpSpPr>
            <p:grpSpPr>
              <a:xfrm>
                <a:off x="4997360" y="3368161"/>
                <a:ext cx="4392111" cy="3506933"/>
                <a:chOff x="4997360" y="3368161"/>
                <a:chExt cx="4392111" cy="3506933"/>
              </a:xfrm>
            </p:grpSpPr>
            <p:sp>
              <p:nvSpPr>
                <p:cNvPr id="5" name="object 4">
                  <a:extLst>
                    <a:ext uri="{FF2B5EF4-FFF2-40B4-BE49-F238E27FC236}">
                      <a16:creationId xmlns:a16="http://schemas.microsoft.com/office/drawing/2014/main" id="{BB9EE096-3341-4138-ACE2-7551CE6C9FFD}"/>
                    </a:ext>
                  </a:extLst>
                </p:cNvPr>
                <p:cNvSpPr txBox="1"/>
                <p:nvPr/>
              </p:nvSpPr>
              <p:spPr>
                <a:xfrm>
                  <a:off x="5181408" y="4467936"/>
                  <a:ext cx="1125557" cy="320601"/>
                </a:xfrm>
                <a:prstGeom prst="rect">
                  <a:avLst/>
                </a:prstGeom>
              </p:spPr>
              <p:txBody>
                <a:bodyPr vert="horz" wrap="square" lIns="0" tIns="12700" rIns="0" bIns="0" rtlCol="0">
                  <a:spAutoFit/>
                </a:bodyPr>
                <a:lstStyle/>
                <a:p>
                  <a:pPr marL="12700">
                    <a:lnSpc>
                      <a:spcPct val="100000"/>
                    </a:lnSpc>
                    <a:spcBef>
                      <a:spcPts val="100"/>
                    </a:spcBef>
                  </a:pPr>
                  <a:r>
                    <a:rPr sz="2000" spc="-10" dirty="0">
                      <a:latin typeface="Arial"/>
                      <a:cs typeface="Arial"/>
                    </a:rPr>
                    <a:t>Customer</a:t>
                  </a:r>
                  <a:endParaRPr sz="2000" dirty="0">
                    <a:latin typeface="Arial"/>
                    <a:cs typeface="Arial"/>
                  </a:endParaRPr>
                </a:p>
              </p:txBody>
            </p:sp>
            <p:pic>
              <p:nvPicPr>
                <p:cNvPr id="6" name="object 5">
                  <a:extLst>
                    <a:ext uri="{FF2B5EF4-FFF2-40B4-BE49-F238E27FC236}">
                      <a16:creationId xmlns:a16="http://schemas.microsoft.com/office/drawing/2014/main" id="{F6A22E80-4F41-446C-9607-7F3FE29C0FB2}"/>
                    </a:ext>
                  </a:extLst>
                </p:cNvPr>
                <p:cNvPicPr/>
                <p:nvPr/>
              </p:nvPicPr>
              <p:blipFill>
                <a:blip r:embed="rId2" cstate="print"/>
                <a:stretch>
                  <a:fillRect/>
                </a:stretch>
              </p:blipFill>
              <p:spPr>
                <a:xfrm>
                  <a:off x="4997360" y="5060840"/>
                  <a:ext cx="1493654" cy="1493654"/>
                </a:xfrm>
                <a:prstGeom prst="rect">
                  <a:avLst/>
                </a:prstGeom>
              </p:spPr>
            </p:pic>
            <p:sp>
              <p:nvSpPr>
                <p:cNvPr id="7" name="object 6">
                  <a:extLst>
                    <a:ext uri="{FF2B5EF4-FFF2-40B4-BE49-F238E27FC236}">
                      <a16:creationId xmlns:a16="http://schemas.microsoft.com/office/drawing/2014/main" id="{E6A19EB3-7D45-48E6-92AE-18DF9D5502DA}"/>
                    </a:ext>
                  </a:extLst>
                </p:cNvPr>
                <p:cNvSpPr txBox="1"/>
                <p:nvPr/>
              </p:nvSpPr>
              <p:spPr>
                <a:xfrm>
                  <a:off x="5096880" y="6554493"/>
                  <a:ext cx="1294611" cy="320601"/>
                </a:xfrm>
                <a:prstGeom prst="rect">
                  <a:avLst/>
                </a:prstGeom>
              </p:spPr>
              <p:txBody>
                <a:bodyPr vert="horz" wrap="square" lIns="0" tIns="12700" rIns="0" bIns="0" rtlCol="0">
                  <a:spAutoFit/>
                </a:bodyPr>
                <a:lstStyle/>
                <a:p>
                  <a:pPr marL="12700">
                    <a:lnSpc>
                      <a:spcPct val="100000"/>
                    </a:lnSpc>
                    <a:spcBef>
                      <a:spcPts val="100"/>
                    </a:spcBef>
                  </a:pPr>
                  <a:r>
                    <a:rPr sz="2000" spc="-25" dirty="0">
                      <a:latin typeface="Arial"/>
                      <a:cs typeface="Arial"/>
                    </a:rPr>
                    <a:t>Technician</a:t>
                  </a:r>
                  <a:endParaRPr sz="2000" dirty="0">
                    <a:latin typeface="Arial"/>
                    <a:cs typeface="Arial"/>
                  </a:endParaRPr>
                </a:p>
              </p:txBody>
            </p:sp>
            <p:grpSp>
              <p:nvGrpSpPr>
                <p:cNvPr id="8" name="object 7">
                  <a:extLst>
                    <a:ext uri="{FF2B5EF4-FFF2-40B4-BE49-F238E27FC236}">
                      <a16:creationId xmlns:a16="http://schemas.microsoft.com/office/drawing/2014/main" id="{CA9B860A-419C-4429-93D4-E493F16675D5}"/>
                    </a:ext>
                  </a:extLst>
                </p:cNvPr>
                <p:cNvGrpSpPr/>
                <p:nvPr/>
              </p:nvGrpSpPr>
              <p:grpSpPr>
                <a:xfrm>
                  <a:off x="7043726" y="3368161"/>
                  <a:ext cx="2345745" cy="3221083"/>
                  <a:chOff x="8044636" y="4185437"/>
                  <a:chExt cx="3279140" cy="4502785"/>
                </a:xfrm>
              </p:grpSpPr>
              <p:sp>
                <p:nvSpPr>
                  <p:cNvPr id="9" name="object 8">
                    <a:extLst>
                      <a:ext uri="{FF2B5EF4-FFF2-40B4-BE49-F238E27FC236}">
                        <a16:creationId xmlns:a16="http://schemas.microsoft.com/office/drawing/2014/main" id="{49D746E1-C293-44C2-82F9-FA21DDCD1ADB}"/>
                      </a:ext>
                    </a:extLst>
                  </p:cNvPr>
                  <p:cNvSpPr/>
                  <p:nvPr/>
                </p:nvSpPr>
                <p:spPr>
                  <a:xfrm>
                    <a:off x="8064004" y="4204805"/>
                    <a:ext cx="3240405" cy="4464050"/>
                  </a:xfrm>
                  <a:custGeom>
                    <a:avLst/>
                    <a:gdLst/>
                    <a:ahLst/>
                    <a:cxnLst/>
                    <a:rect l="l" t="t" r="r" b="b"/>
                    <a:pathLst>
                      <a:path w="3240404" h="4464050">
                        <a:moveTo>
                          <a:pt x="1619999" y="4463999"/>
                        </a:moveTo>
                        <a:lnTo>
                          <a:pt x="0" y="4463999"/>
                        </a:lnTo>
                        <a:lnTo>
                          <a:pt x="0" y="0"/>
                        </a:lnTo>
                        <a:lnTo>
                          <a:pt x="3239998" y="0"/>
                        </a:lnTo>
                        <a:lnTo>
                          <a:pt x="3239998" y="4463999"/>
                        </a:lnTo>
                        <a:lnTo>
                          <a:pt x="1619999" y="4463999"/>
                        </a:lnTo>
                        <a:close/>
                      </a:path>
                    </a:pathLst>
                  </a:custGeom>
                  <a:ln w="38159">
                    <a:solidFill>
                      <a:srgbClr val="999999"/>
                    </a:solidFill>
                  </a:ln>
                </p:spPr>
                <p:txBody>
                  <a:bodyPr wrap="square" lIns="0" tIns="0" rIns="0" bIns="0" rtlCol="0"/>
                  <a:lstStyle/>
                  <a:p>
                    <a:endParaRPr/>
                  </a:p>
                </p:txBody>
              </p:sp>
              <p:sp>
                <p:nvSpPr>
                  <p:cNvPr id="10" name="object 9">
                    <a:extLst>
                      <a:ext uri="{FF2B5EF4-FFF2-40B4-BE49-F238E27FC236}">
                        <a16:creationId xmlns:a16="http://schemas.microsoft.com/office/drawing/2014/main" id="{BADD13A9-DC7F-46C4-99D3-34620CA777EC}"/>
                      </a:ext>
                    </a:extLst>
                  </p:cNvPr>
                  <p:cNvSpPr/>
                  <p:nvPr/>
                </p:nvSpPr>
                <p:spPr>
                  <a:xfrm>
                    <a:off x="8568003" y="7228801"/>
                    <a:ext cx="2160905" cy="1080770"/>
                  </a:xfrm>
                  <a:custGeom>
                    <a:avLst/>
                    <a:gdLst/>
                    <a:ahLst/>
                    <a:cxnLst/>
                    <a:rect l="l" t="t" r="r" b="b"/>
                    <a:pathLst>
                      <a:path w="2160904" h="1080770">
                        <a:moveTo>
                          <a:pt x="2160358" y="540359"/>
                        </a:moveTo>
                        <a:lnTo>
                          <a:pt x="2156213" y="587534"/>
                        </a:lnTo>
                        <a:lnTo>
                          <a:pt x="2143879" y="634199"/>
                        </a:lnTo>
                        <a:lnTo>
                          <a:pt x="2123503" y="680085"/>
                        </a:lnTo>
                        <a:lnTo>
                          <a:pt x="2095237" y="724920"/>
                        </a:lnTo>
                        <a:lnTo>
                          <a:pt x="2059229" y="768436"/>
                        </a:lnTo>
                        <a:lnTo>
                          <a:pt x="2015629" y="810361"/>
                        </a:lnTo>
                        <a:lnTo>
                          <a:pt x="1982542" y="837192"/>
                        </a:lnTo>
                        <a:lnTo>
                          <a:pt x="1946478" y="862929"/>
                        </a:lnTo>
                        <a:lnTo>
                          <a:pt x="1907551" y="887520"/>
                        </a:lnTo>
                        <a:lnTo>
                          <a:pt x="1865878" y="910910"/>
                        </a:lnTo>
                        <a:lnTo>
                          <a:pt x="1821574" y="933047"/>
                        </a:lnTo>
                        <a:lnTo>
                          <a:pt x="1774753" y="953878"/>
                        </a:lnTo>
                        <a:lnTo>
                          <a:pt x="1725533" y="973349"/>
                        </a:lnTo>
                        <a:lnTo>
                          <a:pt x="1674028" y="991407"/>
                        </a:lnTo>
                        <a:lnTo>
                          <a:pt x="1620354" y="1007998"/>
                        </a:lnTo>
                        <a:lnTo>
                          <a:pt x="1575045" y="1020395"/>
                        </a:lnTo>
                        <a:lnTo>
                          <a:pt x="1528716" y="1031658"/>
                        </a:lnTo>
                        <a:lnTo>
                          <a:pt x="1481456" y="1041776"/>
                        </a:lnTo>
                        <a:lnTo>
                          <a:pt x="1433352" y="1050740"/>
                        </a:lnTo>
                        <a:lnTo>
                          <a:pt x="1384492" y="1058541"/>
                        </a:lnTo>
                        <a:lnTo>
                          <a:pt x="1334963" y="1065168"/>
                        </a:lnTo>
                        <a:lnTo>
                          <a:pt x="1284853" y="1070613"/>
                        </a:lnTo>
                        <a:lnTo>
                          <a:pt x="1234249" y="1074864"/>
                        </a:lnTo>
                        <a:lnTo>
                          <a:pt x="1183239" y="1077912"/>
                        </a:lnTo>
                        <a:lnTo>
                          <a:pt x="1131910" y="1079749"/>
                        </a:lnTo>
                        <a:lnTo>
                          <a:pt x="1080350" y="1080363"/>
                        </a:lnTo>
                        <a:lnTo>
                          <a:pt x="1028705" y="1079749"/>
                        </a:lnTo>
                        <a:lnTo>
                          <a:pt x="977306" y="1077912"/>
                        </a:lnTo>
                        <a:lnTo>
                          <a:pt x="926238" y="1074864"/>
                        </a:lnTo>
                        <a:lnTo>
                          <a:pt x="875589" y="1070613"/>
                        </a:lnTo>
                        <a:lnTo>
                          <a:pt x="825445" y="1065168"/>
                        </a:lnTo>
                        <a:lnTo>
                          <a:pt x="775891" y="1058541"/>
                        </a:lnTo>
                        <a:lnTo>
                          <a:pt x="727013" y="1050740"/>
                        </a:lnTo>
                        <a:lnTo>
                          <a:pt x="678898" y="1041776"/>
                        </a:lnTo>
                        <a:lnTo>
                          <a:pt x="631632" y="1031658"/>
                        </a:lnTo>
                        <a:lnTo>
                          <a:pt x="585301" y="1020395"/>
                        </a:lnTo>
                        <a:lnTo>
                          <a:pt x="539991" y="1007998"/>
                        </a:lnTo>
                        <a:lnTo>
                          <a:pt x="486317" y="991407"/>
                        </a:lnTo>
                        <a:lnTo>
                          <a:pt x="434812" y="973349"/>
                        </a:lnTo>
                        <a:lnTo>
                          <a:pt x="385592" y="953878"/>
                        </a:lnTo>
                        <a:lnTo>
                          <a:pt x="338772" y="933047"/>
                        </a:lnTo>
                        <a:lnTo>
                          <a:pt x="294467" y="910910"/>
                        </a:lnTo>
                        <a:lnTo>
                          <a:pt x="252794" y="887520"/>
                        </a:lnTo>
                        <a:lnTo>
                          <a:pt x="213867" y="862929"/>
                        </a:lnTo>
                        <a:lnTo>
                          <a:pt x="177803" y="837192"/>
                        </a:lnTo>
                        <a:lnTo>
                          <a:pt x="144716" y="810361"/>
                        </a:lnTo>
                        <a:lnTo>
                          <a:pt x="101122" y="768436"/>
                        </a:lnTo>
                        <a:lnTo>
                          <a:pt x="65118" y="724920"/>
                        </a:lnTo>
                        <a:lnTo>
                          <a:pt x="36853" y="680085"/>
                        </a:lnTo>
                        <a:lnTo>
                          <a:pt x="16479" y="634199"/>
                        </a:lnTo>
                        <a:lnTo>
                          <a:pt x="4144" y="587534"/>
                        </a:lnTo>
                        <a:lnTo>
                          <a:pt x="0" y="540359"/>
                        </a:lnTo>
                        <a:lnTo>
                          <a:pt x="4144" y="493030"/>
                        </a:lnTo>
                        <a:lnTo>
                          <a:pt x="16479" y="446263"/>
                        </a:lnTo>
                        <a:lnTo>
                          <a:pt x="36853" y="400318"/>
                        </a:lnTo>
                        <a:lnTo>
                          <a:pt x="65118" y="355453"/>
                        </a:lnTo>
                        <a:lnTo>
                          <a:pt x="101122" y="311928"/>
                        </a:lnTo>
                        <a:lnTo>
                          <a:pt x="144716" y="270001"/>
                        </a:lnTo>
                        <a:lnTo>
                          <a:pt x="177803" y="243170"/>
                        </a:lnTo>
                        <a:lnTo>
                          <a:pt x="213867" y="217432"/>
                        </a:lnTo>
                        <a:lnTo>
                          <a:pt x="252794" y="192840"/>
                        </a:lnTo>
                        <a:lnTo>
                          <a:pt x="294467" y="169447"/>
                        </a:lnTo>
                        <a:lnTo>
                          <a:pt x="338772" y="147308"/>
                        </a:lnTo>
                        <a:lnTo>
                          <a:pt x="385592" y="126476"/>
                        </a:lnTo>
                        <a:lnTo>
                          <a:pt x="434812" y="107003"/>
                        </a:lnTo>
                        <a:lnTo>
                          <a:pt x="486317" y="88944"/>
                        </a:lnTo>
                        <a:lnTo>
                          <a:pt x="539991" y="72351"/>
                        </a:lnTo>
                        <a:lnTo>
                          <a:pt x="585301" y="59958"/>
                        </a:lnTo>
                        <a:lnTo>
                          <a:pt x="631632" y="48698"/>
                        </a:lnTo>
                        <a:lnTo>
                          <a:pt x="678898" y="38582"/>
                        </a:lnTo>
                        <a:lnTo>
                          <a:pt x="727013" y="29619"/>
                        </a:lnTo>
                        <a:lnTo>
                          <a:pt x="775891" y="21819"/>
                        </a:lnTo>
                        <a:lnTo>
                          <a:pt x="825445" y="15193"/>
                        </a:lnTo>
                        <a:lnTo>
                          <a:pt x="875589" y="9749"/>
                        </a:lnTo>
                        <a:lnTo>
                          <a:pt x="926238" y="5499"/>
                        </a:lnTo>
                        <a:lnTo>
                          <a:pt x="977306" y="2450"/>
                        </a:lnTo>
                        <a:lnTo>
                          <a:pt x="1028705" y="614"/>
                        </a:lnTo>
                        <a:lnTo>
                          <a:pt x="1080350" y="0"/>
                        </a:lnTo>
                        <a:lnTo>
                          <a:pt x="1131910" y="614"/>
                        </a:lnTo>
                        <a:lnTo>
                          <a:pt x="1183239" y="2450"/>
                        </a:lnTo>
                        <a:lnTo>
                          <a:pt x="1234249" y="5499"/>
                        </a:lnTo>
                        <a:lnTo>
                          <a:pt x="1284853" y="9749"/>
                        </a:lnTo>
                        <a:lnTo>
                          <a:pt x="1334963" y="15193"/>
                        </a:lnTo>
                        <a:lnTo>
                          <a:pt x="1384492" y="21819"/>
                        </a:lnTo>
                        <a:lnTo>
                          <a:pt x="1433352" y="29619"/>
                        </a:lnTo>
                        <a:lnTo>
                          <a:pt x="1481456" y="38582"/>
                        </a:lnTo>
                        <a:lnTo>
                          <a:pt x="1528716" y="48698"/>
                        </a:lnTo>
                        <a:lnTo>
                          <a:pt x="1575045" y="59958"/>
                        </a:lnTo>
                        <a:lnTo>
                          <a:pt x="1620354" y="72351"/>
                        </a:lnTo>
                        <a:lnTo>
                          <a:pt x="1674028" y="88944"/>
                        </a:lnTo>
                        <a:lnTo>
                          <a:pt x="1725533" y="107003"/>
                        </a:lnTo>
                        <a:lnTo>
                          <a:pt x="1774753" y="126476"/>
                        </a:lnTo>
                        <a:lnTo>
                          <a:pt x="1821574" y="147308"/>
                        </a:lnTo>
                        <a:lnTo>
                          <a:pt x="1865878" y="169447"/>
                        </a:lnTo>
                        <a:lnTo>
                          <a:pt x="1907551" y="192840"/>
                        </a:lnTo>
                        <a:lnTo>
                          <a:pt x="1946478" y="217432"/>
                        </a:lnTo>
                        <a:lnTo>
                          <a:pt x="1982542" y="243170"/>
                        </a:lnTo>
                        <a:lnTo>
                          <a:pt x="2015629" y="270001"/>
                        </a:lnTo>
                        <a:lnTo>
                          <a:pt x="2059229" y="311928"/>
                        </a:lnTo>
                        <a:lnTo>
                          <a:pt x="2095237" y="355453"/>
                        </a:lnTo>
                        <a:lnTo>
                          <a:pt x="2123503" y="400318"/>
                        </a:lnTo>
                        <a:lnTo>
                          <a:pt x="2143879" y="446263"/>
                        </a:lnTo>
                        <a:lnTo>
                          <a:pt x="2156213" y="493030"/>
                        </a:lnTo>
                        <a:lnTo>
                          <a:pt x="2160358" y="540359"/>
                        </a:lnTo>
                        <a:close/>
                      </a:path>
                    </a:pathLst>
                  </a:custGeom>
                  <a:ln w="38159">
                    <a:solidFill>
                      <a:srgbClr val="000000"/>
                    </a:solidFill>
                  </a:ln>
                </p:spPr>
                <p:txBody>
                  <a:bodyPr wrap="square" lIns="0" tIns="0" rIns="0" bIns="0" rtlCol="0"/>
                  <a:lstStyle/>
                  <a:p>
                    <a:endParaRPr/>
                  </a:p>
                </p:txBody>
              </p:sp>
            </p:grpSp>
            <p:sp>
              <p:nvSpPr>
                <p:cNvPr id="11" name="object 11">
                  <a:extLst>
                    <a:ext uri="{FF2B5EF4-FFF2-40B4-BE49-F238E27FC236}">
                      <a16:creationId xmlns:a16="http://schemas.microsoft.com/office/drawing/2014/main" id="{186942C9-4178-4CCF-BAF9-B75F1073E113}"/>
                    </a:ext>
                  </a:extLst>
                </p:cNvPr>
                <p:cNvSpPr txBox="1"/>
                <p:nvPr/>
              </p:nvSpPr>
              <p:spPr>
                <a:xfrm>
                  <a:off x="7679080" y="5632468"/>
                  <a:ext cx="1037280" cy="632544"/>
                </a:xfrm>
                <a:prstGeom prst="rect">
                  <a:avLst/>
                </a:prstGeom>
              </p:spPr>
              <p:txBody>
                <a:bodyPr vert="horz" wrap="square" lIns="0" tIns="31114" rIns="0" bIns="0" rtlCol="0">
                  <a:spAutoFit/>
                </a:bodyPr>
                <a:lstStyle/>
                <a:p>
                  <a:pPr marL="12065" marR="5080" indent="-1270" algn="ctr">
                    <a:lnSpc>
                      <a:spcPct val="93300"/>
                    </a:lnSpc>
                    <a:spcBef>
                      <a:spcPts val="244"/>
                    </a:spcBef>
                  </a:pPr>
                  <a:r>
                    <a:rPr sz="1400" spc="-10" dirty="0">
                      <a:latin typeface="Arial"/>
                      <a:cs typeface="Arial"/>
                    </a:rPr>
                    <a:t>Indicate maintenance needed</a:t>
                  </a:r>
                  <a:endParaRPr sz="1400" dirty="0">
                    <a:latin typeface="Arial"/>
                    <a:cs typeface="Arial"/>
                  </a:endParaRPr>
                </a:p>
              </p:txBody>
            </p:sp>
            <p:sp>
              <p:nvSpPr>
                <p:cNvPr id="12" name="object 12">
                  <a:extLst>
                    <a:ext uri="{FF2B5EF4-FFF2-40B4-BE49-F238E27FC236}">
                      <a16:creationId xmlns:a16="http://schemas.microsoft.com/office/drawing/2014/main" id="{5A74E02D-3737-45B1-8918-947436453CAC}"/>
                    </a:ext>
                  </a:extLst>
                </p:cNvPr>
                <p:cNvSpPr/>
                <p:nvPr/>
              </p:nvSpPr>
              <p:spPr>
                <a:xfrm>
                  <a:off x="7424815" y="3536524"/>
                  <a:ext cx="1545811" cy="773133"/>
                </a:xfrm>
                <a:custGeom>
                  <a:avLst/>
                  <a:gdLst/>
                  <a:ahLst/>
                  <a:cxnLst/>
                  <a:rect l="l" t="t" r="r" b="b"/>
                  <a:pathLst>
                    <a:path w="2160904" h="1080770">
                      <a:moveTo>
                        <a:pt x="2160358" y="540372"/>
                      </a:moveTo>
                      <a:lnTo>
                        <a:pt x="2156213" y="587545"/>
                      </a:lnTo>
                      <a:lnTo>
                        <a:pt x="2143879" y="634208"/>
                      </a:lnTo>
                      <a:lnTo>
                        <a:pt x="2123503" y="680091"/>
                      </a:lnTo>
                      <a:lnTo>
                        <a:pt x="2095237" y="724923"/>
                      </a:lnTo>
                      <a:lnTo>
                        <a:pt x="2059229" y="768437"/>
                      </a:lnTo>
                      <a:lnTo>
                        <a:pt x="2015629" y="810361"/>
                      </a:lnTo>
                      <a:lnTo>
                        <a:pt x="1982542" y="837192"/>
                      </a:lnTo>
                      <a:lnTo>
                        <a:pt x="1946478" y="862931"/>
                      </a:lnTo>
                      <a:lnTo>
                        <a:pt x="1907551" y="887523"/>
                      </a:lnTo>
                      <a:lnTo>
                        <a:pt x="1865878" y="910915"/>
                      </a:lnTo>
                      <a:lnTo>
                        <a:pt x="1821574" y="933055"/>
                      </a:lnTo>
                      <a:lnTo>
                        <a:pt x="1774753" y="953887"/>
                      </a:lnTo>
                      <a:lnTo>
                        <a:pt x="1725533" y="973360"/>
                      </a:lnTo>
                      <a:lnTo>
                        <a:pt x="1674028" y="991419"/>
                      </a:lnTo>
                      <a:lnTo>
                        <a:pt x="1620354" y="1008011"/>
                      </a:lnTo>
                      <a:lnTo>
                        <a:pt x="1575045" y="1020405"/>
                      </a:lnTo>
                      <a:lnTo>
                        <a:pt x="1528716" y="1031665"/>
                      </a:lnTo>
                      <a:lnTo>
                        <a:pt x="1481456" y="1041781"/>
                      </a:lnTo>
                      <a:lnTo>
                        <a:pt x="1433352" y="1050744"/>
                      </a:lnTo>
                      <a:lnTo>
                        <a:pt x="1384492" y="1058543"/>
                      </a:lnTo>
                      <a:lnTo>
                        <a:pt x="1334963" y="1065170"/>
                      </a:lnTo>
                      <a:lnTo>
                        <a:pt x="1284853" y="1070613"/>
                      </a:lnTo>
                      <a:lnTo>
                        <a:pt x="1234249" y="1074864"/>
                      </a:lnTo>
                      <a:lnTo>
                        <a:pt x="1183239" y="1077913"/>
                      </a:lnTo>
                      <a:lnTo>
                        <a:pt x="1131910" y="1079749"/>
                      </a:lnTo>
                      <a:lnTo>
                        <a:pt x="1080350" y="1080363"/>
                      </a:lnTo>
                      <a:lnTo>
                        <a:pt x="1028705" y="1079749"/>
                      </a:lnTo>
                      <a:lnTo>
                        <a:pt x="977306" y="1077913"/>
                      </a:lnTo>
                      <a:lnTo>
                        <a:pt x="926238" y="1074864"/>
                      </a:lnTo>
                      <a:lnTo>
                        <a:pt x="875589" y="1070613"/>
                      </a:lnTo>
                      <a:lnTo>
                        <a:pt x="825445" y="1065170"/>
                      </a:lnTo>
                      <a:lnTo>
                        <a:pt x="775891" y="1058543"/>
                      </a:lnTo>
                      <a:lnTo>
                        <a:pt x="727013" y="1050744"/>
                      </a:lnTo>
                      <a:lnTo>
                        <a:pt x="678898" y="1041781"/>
                      </a:lnTo>
                      <a:lnTo>
                        <a:pt x="631632" y="1031665"/>
                      </a:lnTo>
                      <a:lnTo>
                        <a:pt x="585301" y="1020405"/>
                      </a:lnTo>
                      <a:lnTo>
                        <a:pt x="539991" y="1008011"/>
                      </a:lnTo>
                      <a:lnTo>
                        <a:pt x="486317" y="991419"/>
                      </a:lnTo>
                      <a:lnTo>
                        <a:pt x="434812" y="973360"/>
                      </a:lnTo>
                      <a:lnTo>
                        <a:pt x="385592" y="953887"/>
                      </a:lnTo>
                      <a:lnTo>
                        <a:pt x="338772" y="933055"/>
                      </a:lnTo>
                      <a:lnTo>
                        <a:pt x="294467" y="910915"/>
                      </a:lnTo>
                      <a:lnTo>
                        <a:pt x="252794" y="887523"/>
                      </a:lnTo>
                      <a:lnTo>
                        <a:pt x="213867" y="862931"/>
                      </a:lnTo>
                      <a:lnTo>
                        <a:pt x="177803" y="837192"/>
                      </a:lnTo>
                      <a:lnTo>
                        <a:pt x="144716" y="810361"/>
                      </a:lnTo>
                      <a:lnTo>
                        <a:pt x="101122" y="768437"/>
                      </a:lnTo>
                      <a:lnTo>
                        <a:pt x="65118" y="724923"/>
                      </a:lnTo>
                      <a:lnTo>
                        <a:pt x="36853" y="680091"/>
                      </a:lnTo>
                      <a:lnTo>
                        <a:pt x="16479" y="634208"/>
                      </a:lnTo>
                      <a:lnTo>
                        <a:pt x="4144" y="587545"/>
                      </a:lnTo>
                      <a:lnTo>
                        <a:pt x="0" y="540372"/>
                      </a:lnTo>
                      <a:lnTo>
                        <a:pt x="4144" y="493042"/>
                      </a:lnTo>
                      <a:lnTo>
                        <a:pt x="16479" y="446273"/>
                      </a:lnTo>
                      <a:lnTo>
                        <a:pt x="36853" y="400324"/>
                      </a:lnTo>
                      <a:lnTo>
                        <a:pt x="65118" y="355456"/>
                      </a:lnTo>
                      <a:lnTo>
                        <a:pt x="101122" y="311928"/>
                      </a:lnTo>
                      <a:lnTo>
                        <a:pt x="144716" y="270001"/>
                      </a:lnTo>
                      <a:lnTo>
                        <a:pt x="177803" y="243171"/>
                      </a:lnTo>
                      <a:lnTo>
                        <a:pt x="213867" y="217433"/>
                      </a:lnTo>
                      <a:lnTo>
                        <a:pt x="252794" y="192843"/>
                      </a:lnTo>
                      <a:lnTo>
                        <a:pt x="294467" y="169453"/>
                      </a:lnTo>
                      <a:lnTo>
                        <a:pt x="338772" y="147315"/>
                      </a:lnTo>
                      <a:lnTo>
                        <a:pt x="385592" y="126485"/>
                      </a:lnTo>
                      <a:lnTo>
                        <a:pt x="434812" y="107014"/>
                      </a:lnTo>
                      <a:lnTo>
                        <a:pt x="486317" y="88956"/>
                      </a:lnTo>
                      <a:lnTo>
                        <a:pt x="539991" y="72364"/>
                      </a:lnTo>
                      <a:lnTo>
                        <a:pt x="585301" y="59967"/>
                      </a:lnTo>
                      <a:lnTo>
                        <a:pt x="631632" y="48705"/>
                      </a:lnTo>
                      <a:lnTo>
                        <a:pt x="678898" y="38586"/>
                      </a:lnTo>
                      <a:lnTo>
                        <a:pt x="727013" y="29622"/>
                      </a:lnTo>
                      <a:lnTo>
                        <a:pt x="775891" y="21821"/>
                      </a:lnTo>
                      <a:lnTo>
                        <a:pt x="825445" y="15194"/>
                      </a:lnTo>
                      <a:lnTo>
                        <a:pt x="875589" y="9750"/>
                      </a:lnTo>
                      <a:lnTo>
                        <a:pt x="926238" y="5499"/>
                      </a:lnTo>
                      <a:lnTo>
                        <a:pt x="977306" y="2450"/>
                      </a:lnTo>
                      <a:lnTo>
                        <a:pt x="1028705" y="614"/>
                      </a:lnTo>
                      <a:lnTo>
                        <a:pt x="1080350" y="0"/>
                      </a:lnTo>
                      <a:lnTo>
                        <a:pt x="1131910" y="614"/>
                      </a:lnTo>
                      <a:lnTo>
                        <a:pt x="1183239" y="2450"/>
                      </a:lnTo>
                      <a:lnTo>
                        <a:pt x="1234249" y="5499"/>
                      </a:lnTo>
                      <a:lnTo>
                        <a:pt x="1284853" y="9750"/>
                      </a:lnTo>
                      <a:lnTo>
                        <a:pt x="1334963" y="15194"/>
                      </a:lnTo>
                      <a:lnTo>
                        <a:pt x="1384492" y="21821"/>
                      </a:lnTo>
                      <a:lnTo>
                        <a:pt x="1433352" y="29622"/>
                      </a:lnTo>
                      <a:lnTo>
                        <a:pt x="1481456" y="38586"/>
                      </a:lnTo>
                      <a:lnTo>
                        <a:pt x="1528716" y="48705"/>
                      </a:lnTo>
                      <a:lnTo>
                        <a:pt x="1575045" y="59967"/>
                      </a:lnTo>
                      <a:lnTo>
                        <a:pt x="1620354" y="72364"/>
                      </a:lnTo>
                      <a:lnTo>
                        <a:pt x="1674028" y="88956"/>
                      </a:lnTo>
                      <a:lnTo>
                        <a:pt x="1725533" y="107014"/>
                      </a:lnTo>
                      <a:lnTo>
                        <a:pt x="1774753" y="126485"/>
                      </a:lnTo>
                      <a:lnTo>
                        <a:pt x="1821574" y="147315"/>
                      </a:lnTo>
                      <a:lnTo>
                        <a:pt x="1865878" y="169453"/>
                      </a:lnTo>
                      <a:lnTo>
                        <a:pt x="1907551" y="192843"/>
                      </a:lnTo>
                      <a:lnTo>
                        <a:pt x="1946478" y="217433"/>
                      </a:lnTo>
                      <a:lnTo>
                        <a:pt x="1982542" y="243171"/>
                      </a:lnTo>
                      <a:lnTo>
                        <a:pt x="2015629" y="270001"/>
                      </a:lnTo>
                      <a:lnTo>
                        <a:pt x="2059229" y="311928"/>
                      </a:lnTo>
                      <a:lnTo>
                        <a:pt x="2095237" y="355456"/>
                      </a:lnTo>
                      <a:lnTo>
                        <a:pt x="2123503" y="400324"/>
                      </a:lnTo>
                      <a:lnTo>
                        <a:pt x="2143879" y="446273"/>
                      </a:lnTo>
                      <a:lnTo>
                        <a:pt x="2156213" y="493042"/>
                      </a:lnTo>
                      <a:lnTo>
                        <a:pt x="2160358" y="540372"/>
                      </a:lnTo>
                      <a:close/>
                    </a:path>
                  </a:pathLst>
                </a:custGeom>
                <a:ln w="38159">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3A5C0454-3836-405C-98B8-CEE5D70C4670}"/>
                    </a:ext>
                  </a:extLst>
                </p:cNvPr>
                <p:cNvSpPr txBox="1"/>
                <p:nvPr/>
              </p:nvSpPr>
              <p:spPr>
                <a:xfrm>
                  <a:off x="7905915" y="3701234"/>
                  <a:ext cx="801359" cy="443711"/>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Check</a:t>
                  </a:r>
                  <a:r>
                    <a:rPr sz="1400" spc="-25" dirty="0">
                      <a:latin typeface="Arial"/>
                      <a:cs typeface="Arial"/>
                    </a:rPr>
                    <a:t> </a:t>
                  </a:r>
                  <a:r>
                    <a:rPr sz="1400" spc="-10" dirty="0">
                      <a:latin typeface="Arial"/>
                      <a:cs typeface="Arial"/>
                    </a:rPr>
                    <a:t>balance</a:t>
                  </a:r>
                  <a:endParaRPr sz="1400" dirty="0">
                    <a:latin typeface="Arial"/>
                    <a:cs typeface="Arial"/>
                  </a:endParaRPr>
                </a:p>
              </p:txBody>
            </p:sp>
            <p:sp>
              <p:nvSpPr>
                <p:cNvPr id="22" name="object 22">
                  <a:extLst>
                    <a:ext uri="{FF2B5EF4-FFF2-40B4-BE49-F238E27FC236}">
                      <a16:creationId xmlns:a16="http://schemas.microsoft.com/office/drawing/2014/main" id="{1BAA8C78-F02D-47B4-B02C-6031955A9DF2}"/>
                    </a:ext>
                  </a:extLst>
                </p:cNvPr>
                <p:cNvSpPr txBox="1"/>
                <p:nvPr/>
              </p:nvSpPr>
              <p:spPr>
                <a:xfrm>
                  <a:off x="8091735" y="4347509"/>
                  <a:ext cx="214860" cy="1104660"/>
                </a:xfrm>
                <a:prstGeom prst="rect">
                  <a:avLst/>
                </a:prstGeom>
              </p:spPr>
              <p:txBody>
                <a:bodyPr vert="horz" wrap="square" lIns="0" tIns="12700" rIns="0" bIns="0" rtlCol="0">
                  <a:spAutoFit/>
                </a:bodyPr>
                <a:lstStyle/>
                <a:p>
                  <a:pPr marL="12700">
                    <a:lnSpc>
                      <a:spcPts val="3015"/>
                    </a:lnSpc>
                    <a:spcBef>
                      <a:spcPts val="100"/>
                    </a:spcBef>
                  </a:pPr>
                  <a:r>
                    <a:rPr sz="1600" b="1" spc="-25" dirty="0">
                      <a:latin typeface="Arial"/>
                      <a:cs typeface="Arial"/>
                    </a:rPr>
                    <a:t>...</a:t>
                  </a:r>
                  <a:endParaRPr sz="1600" dirty="0">
                    <a:latin typeface="Arial"/>
                    <a:cs typeface="Arial"/>
                  </a:endParaRPr>
                </a:p>
                <a:p>
                  <a:pPr marL="12700">
                    <a:lnSpc>
                      <a:spcPts val="2910"/>
                    </a:lnSpc>
                  </a:pPr>
                  <a:r>
                    <a:rPr sz="1600" b="1" spc="-25" dirty="0">
                      <a:latin typeface="Arial"/>
                      <a:cs typeface="Arial"/>
                    </a:rPr>
                    <a:t>...</a:t>
                  </a:r>
                  <a:endParaRPr sz="1600" dirty="0">
                    <a:latin typeface="Arial"/>
                    <a:cs typeface="Arial"/>
                  </a:endParaRPr>
                </a:p>
                <a:p>
                  <a:pPr marL="12700">
                    <a:lnSpc>
                      <a:spcPts val="3015"/>
                    </a:lnSpc>
                  </a:pPr>
                  <a:r>
                    <a:rPr sz="1600" b="1" spc="-25" dirty="0">
                      <a:latin typeface="Arial"/>
                      <a:cs typeface="Arial"/>
                    </a:rPr>
                    <a:t>...</a:t>
                  </a:r>
                  <a:endParaRPr sz="1600" dirty="0">
                    <a:latin typeface="Arial"/>
                    <a:cs typeface="Arial"/>
                  </a:endParaRPr>
                </a:p>
              </p:txBody>
            </p:sp>
          </p:grpSp>
        </p:grpSp>
        <p:sp>
          <p:nvSpPr>
            <p:cNvPr id="15" name="object 15">
              <a:extLst>
                <a:ext uri="{FF2B5EF4-FFF2-40B4-BE49-F238E27FC236}">
                  <a16:creationId xmlns:a16="http://schemas.microsoft.com/office/drawing/2014/main" id="{392EBFC6-9394-422E-9D25-8B0C27182156}"/>
                </a:ext>
              </a:extLst>
            </p:cNvPr>
            <p:cNvSpPr/>
            <p:nvPr/>
          </p:nvSpPr>
          <p:spPr>
            <a:xfrm>
              <a:off x="6130476" y="3721948"/>
              <a:ext cx="1294611" cy="2523810"/>
            </a:xfrm>
            <a:custGeom>
              <a:avLst/>
              <a:gdLst/>
              <a:ahLst/>
              <a:cxnLst/>
              <a:rect l="l" t="t" r="r" b="b"/>
              <a:pathLst>
                <a:path w="1809750" h="3528059">
                  <a:moveTo>
                    <a:pt x="0" y="0"/>
                  </a:moveTo>
                  <a:lnTo>
                    <a:pt x="1809369" y="216001"/>
                  </a:lnTo>
                </a:path>
                <a:path w="1809750" h="3528059">
                  <a:moveTo>
                    <a:pt x="72008" y="3527996"/>
                  </a:moveTo>
                  <a:lnTo>
                    <a:pt x="1800009" y="3095993"/>
                  </a:lnTo>
                </a:path>
              </a:pathLst>
            </a:custGeom>
            <a:ln w="38159">
              <a:solidFill>
                <a:srgbClr val="000000"/>
              </a:solidFill>
            </a:ln>
          </p:spPr>
          <p:txBody>
            <a:bodyPr wrap="square" lIns="0" tIns="0" rIns="0" bIns="0" rtlCol="0"/>
            <a:lstStyle/>
            <a:p>
              <a:endParaRPr/>
            </a:p>
          </p:txBody>
        </p:sp>
      </p:grpSp>
      <p:grpSp>
        <p:nvGrpSpPr>
          <p:cNvPr id="80" name="Group 79">
            <a:extLst>
              <a:ext uri="{FF2B5EF4-FFF2-40B4-BE49-F238E27FC236}">
                <a16:creationId xmlns:a16="http://schemas.microsoft.com/office/drawing/2014/main" id="{0CB76C74-20A0-4B9D-815F-56DA131FBFC5}"/>
              </a:ext>
            </a:extLst>
          </p:cNvPr>
          <p:cNvGrpSpPr/>
          <p:nvPr/>
        </p:nvGrpSpPr>
        <p:grpSpPr>
          <a:xfrm>
            <a:off x="3754533" y="3773452"/>
            <a:ext cx="1500586" cy="1854290"/>
            <a:chOff x="3754533" y="3773452"/>
            <a:chExt cx="1500586" cy="1854290"/>
          </a:xfrm>
        </p:grpSpPr>
        <p:sp>
          <p:nvSpPr>
            <p:cNvPr id="17" name="object 17">
              <a:extLst>
                <a:ext uri="{FF2B5EF4-FFF2-40B4-BE49-F238E27FC236}">
                  <a16:creationId xmlns:a16="http://schemas.microsoft.com/office/drawing/2014/main" id="{C47DABAF-2273-483F-B935-E85B5024E2B2}"/>
                </a:ext>
              </a:extLst>
            </p:cNvPr>
            <p:cNvSpPr/>
            <p:nvPr/>
          </p:nvSpPr>
          <p:spPr>
            <a:xfrm>
              <a:off x="3761229" y="3851228"/>
              <a:ext cx="1343670" cy="695002"/>
            </a:xfrm>
            <a:custGeom>
              <a:avLst/>
              <a:gdLst/>
              <a:ahLst/>
              <a:cxnLst/>
              <a:rect l="l" t="t" r="r" b="b"/>
              <a:pathLst>
                <a:path w="1878329" h="971550">
                  <a:moveTo>
                    <a:pt x="0" y="971283"/>
                  </a:moveTo>
                  <a:lnTo>
                    <a:pt x="1877758" y="0"/>
                  </a:lnTo>
                </a:path>
              </a:pathLst>
            </a:custGeom>
            <a:ln w="38159">
              <a:solidFill>
                <a:srgbClr val="148366"/>
              </a:solidFill>
            </a:ln>
          </p:spPr>
          <p:txBody>
            <a:bodyPr wrap="square" lIns="0" tIns="0" rIns="0" bIns="0" rtlCol="0"/>
            <a:lstStyle/>
            <a:p>
              <a:endParaRPr/>
            </a:p>
          </p:txBody>
        </p:sp>
        <p:sp>
          <p:nvSpPr>
            <p:cNvPr id="18" name="object 18">
              <a:extLst>
                <a:ext uri="{FF2B5EF4-FFF2-40B4-BE49-F238E27FC236}">
                  <a16:creationId xmlns:a16="http://schemas.microsoft.com/office/drawing/2014/main" id="{A899D2DF-571B-4DFA-87B9-16699AEF72EA}"/>
                </a:ext>
              </a:extLst>
            </p:cNvPr>
            <p:cNvSpPr/>
            <p:nvPr/>
          </p:nvSpPr>
          <p:spPr>
            <a:xfrm>
              <a:off x="5070239" y="3773452"/>
              <a:ext cx="184880" cy="134004"/>
            </a:xfrm>
            <a:custGeom>
              <a:avLst/>
              <a:gdLst/>
              <a:ahLst/>
              <a:cxnLst/>
              <a:rect l="l" t="t" r="r" b="b"/>
              <a:pathLst>
                <a:path w="258445" h="187325">
                  <a:moveTo>
                    <a:pt x="258114" y="0"/>
                  </a:moveTo>
                  <a:lnTo>
                    <a:pt x="0" y="40322"/>
                  </a:lnTo>
                  <a:lnTo>
                    <a:pt x="75958" y="187198"/>
                  </a:lnTo>
                  <a:lnTo>
                    <a:pt x="258114" y="0"/>
                  </a:lnTo>
                  <a:close/>
                </a:path>
              </a:pathLst>
            </a:custGeom>
            <a:solidFill>
              <a:srgbClr val="148366"/>
            </a:solidFill>
          </p:spPr>
          <p:txBody>
            <a:bodyPr wrap="square" lIns="0" tIns="0" rIns="0" bIns="0" rtlCol="0"/>
            <a:lstStyle/>
            <a:p>
              <a:endParaRPr/>
            </a:p>
          </p:txBody>
        </p:sp>
        <p:sp>
          <p:nvSpPr>
            <p:cNvPr id="19" name="object 19">
              <a:extLst>
                <a:ext uri="{FF2B5EF4-FFF2-40B4-BE49-F238E27FC236}">
                  <a16:creationId xmlns:a16="http://schemas.microsoft.com/office/drawing/2014/main" id="{078A0C2D-F870-4CEB-B5B3-BEDB52B53FBE}"/>
                </a:ext>
              </a:extLst>
            </p:cNvPr>
            <p:cNvSpPr/>
            <p:nvPr/>
          </p:nvSpPr>
          <p:spPr>
            <a:xfrm>
              <a:off x="3754533" y="4552989"/>
              <a:ext cx="1362749" cy="976182"/>
            </a:xfrm>
            <a:custGeom>
              <a:avLst/>
              <a:gdLst/>
              <a:ahLst/>
              <a:cxnLst/>
              <a:rect l="l" t="t" r="r" b="b"/>
              <a:pathLst>
                <a:path w="1905000" h="1364615">
                  <a:moveTo>
                    <a:pt x="0" y="0"/>
                  </a:moveTo>
                  <a:lnTo>
                    <a:pt x="1904758" y="1364399"/>
                  </a:lnTo>
                </a:path>
              </a:pathLst>
            </a:custGeom>
            <a:ln w="38159">
              <a:solidFill>
                <a:srgbClr val="148366"/>
              </a:solidFill>
            </a:ln>
          </p:spPr>
          <p:txBody>
            <a:bodyPr wrap="square" lIns="0" tIns="0" rIns="0" bIns="0" rtlCol="0"/>
            <a:lstStyle/>
            <a:p>
              <a:endParaRPr/>
            </a:p>
          </p:txBody>
        </p:sp>
        <p:sp>
          <p:nvSpPr>
            <p:cNvPr id="20" name="object 20">
              <a:extLst>
                <a:ext uri="{FF2B5EF4-FFF2-40B4-BE49-F238E27FC236}">
                  <a16:creationId xmlns:a16="http://schemas.microsoft.com/office/drawing/2014/main" id="{1B025D0B-F268-4B6A-B51A-156A6150ACC3}"/>
                </a:ext>
              </a:extLst>
            </p:cNvPr>
            <p:cNvSpPr/>
            <p:nvPr/>
          </p:nvSpPr>
          <p:spPr>
            <a:xfrm>
              <a:off x="5076417" y="5476478"/>
              <a:ext cx="178519" cy="151264"/>
            </a:xfrm>
            <a:custGeom>
              <a:avLst/>
              <a:gdLst/>
              <a:ahLst/>
              <a:cxnLst/>
              <a:rect l="l" t="t" r="r" b="b"/>
              <a:pathLst>
                <a:path w="249554" h="211454">
                  <a:moveTo>
                    <a:pt x="96126" y="0"/>
                  </a:moveTo>
                  <a:lnTo>
                    <a:pt x="0" y="134289"/>
                  </a:lnTo>
                  <a:lnTo>
                    <a:pt x="249478" y="211328"/>
                  </a:lnTo>
                  <a:lnTo>
                    <a:pt x="96126" y="0"/>
                  </a:lnTo>
                  <a:close/>
                </a:path>
              </a:pathLst>
            </a:custGeom>
            <a:solidFill>
              <a:srgbClr val="148366"/>
            </a:solidFill>
          </p:spPr>
          <p:txBody>
            <a:bodyPr wrap="square" lIns="0" tIns="0" rIns="0" bIns="0" rtlCol="0"/>
            <a:lstStyle/>
            <a:p>
              <a:endParaRPr/>
            </a:p>
          </p:txBody>
        </p:sp>
      </p:grpSp>
      <p:grpSp>
        <p:nvGrpSpPr>
          <p:cNvPr id="79" name="Group 78">
            <a:extLst>
              <a:ext uri="{FF2B5EF4-FFF2-40B4-BE49-F238E27FC236}">
                <a16:creationId xmlns:a16="http://schemas.microsoft.com/office/drawing/2014/main" id="{B87FC5DC-33ED-4464-85A8-6F7AE178699F}"/>
              </a:ext>
            </a:extLst>
          </p:cNvPr>
          <p:cNvGrpSpPr/>
          <p:nvPr/>
        </p:nvGrpSpPr>
        <p:grpSpPr>
          <a:xfrm>
            <a:off x="2216062" y="3394830"/>
            <a:ext cx="1854201" cy="2345612"/>
            <a:chOff x="2216062" y="3394830"/>
            <a:chExt cx="1854201" cy="2345612"/>
          </a:xfrm>
        </p:grpSpPr>
        <p:pic>
          <p:nvPicPr>
            <p:cNvPr id="16" name="object 16">
              <a:extLst>
                <a:ext uri="{FF2B5EF4-FFF2-40B4-BE49-F238E27FC236}">
                  <a16:creationId xmlns:a16="http://schemas.microsoft.com/office/drawing/2014/main" id="{FEE42F37-C9C2-4E82-98B8-DBDEE9DFA633}"/>
                </a:ext>
              </a:extLst>
            </p:cNvPr>
            <p:cNvPicPr/>
            <p:nvPr/>
          </p:nvPicPr>
          <p:blipFill>
            <a:blip r:embed="rId3" cstate="print"/>
            <a:stretch>
              <a:fillRect/>
            </a:stretch>
          </p:blipFill>
          <p:spPr>
            <a:xfrm>
              <a:off x="2216062" y="3773188"/>
              <a:ext cx="1621907" cy="1967254"/>
            </a:xfrm>
            <a:prstGeom prst="rect">
              <a:avLst/>
            </a:prstGeom>
          </p:spPr>
        </p:pic>
        <p:pic>
          <p:nvPicPr>
            <p:cNvPr id="21" name="object 21">
              <a:extLst>
                <a:ext uri="{FF2B5EF4-FFF2-40B4-BE49-F238E27FC236}">
                  <a16:creationId xmlns:a16="http://schemas.microsoft.com/office/drawing/2014/main" id="{86AFAC11-3EA3-49CA-8B2C-C94115AF3215}"/>
                </a:ext>
              </a:extLst>
            </p:cNvPr>
            <p:cNvPicPr/>
            <p:nvPr/>
          </p:nvPicPr>
          <p:blipFill>
            <a:blip r:embed="rId4" cstate="print"/>
            <a:stretch>
              <a:fillRect/>
            </a:stretch>
          </p:blipFill>
          <p:spPr>
            <a:xfrm>
              <a:off x="3234326" y="4842709"/>
              <a:ext cx="835937" cy="578659"/>
            </a:xfrm>
            <a:prstGeom prst="rect">
              <a:avLst/>
            </a:prstGeom>
          </p:spPr>
        </p:pic>
        <p:sp>
          <p:nvSpPr>
            <p:cNvPr id="23" name="object 23">
              <a:extLst>
                <a:ext uri="{FF2B5EF4-FFF2-40B4-BE49-F238E27FC236}">
                  <a16:creationId xmlns:a16="http://schemas.microsoft.com/office/drawing/2014/main" id="{2ACF3EF4-B6A8-4963-863C-9A2BDF281F08}"/>
                </a:ext>
              </a:extLst>
            </p:cNvPr>
            <p:cNvSpPr txBox="1"/>
            <p:nvPr/>
          </p:nvSpPr>
          <p:spPr>
            <a:xfrm>
              <a:off x="2839676" y="3394830"/>
              <a:ext cx="643671" cy="454250"/>
            </a:xfrm>
            <a:prstGeom prst="rect">
              <a:avLst/>
            </a:prstGeom>
          </p:spPr>
          <p:txBody>
            <a:bodyPr vert="horz" wrap="square" lIns="0" tIns="12700" rIns="0" bIns="0" rtlCol="0">
              <a:spAutoFit/>
            </a:bodyPr>
            <a:lstStyle/>
            <a:p>
              <a:pPr marL="12700">
                <a:lnSpc>
                  <a:spcPct val="100000"/>
                </a:lnSpc>
                <a:spcBef>
                  <a:spcPts val="100"/>
                </a:spcBef>
              </a:pPr>
              <a:r>
                <a:rPr sz="2800" b="1" spc="-25" dirty="0">
                  <a:solidFill>
                    <a:srgbClr val="00A833"/>
                  </a:solidFill>
                  <a:latin typeface="Arial"/>
                  <a:cs typeface="Arial"/>
                </a:rPr>
                <a:t>Jim</a:t>
              </a:r>
              <a:endParaRPr sz="2800" dirty="0">
                <a:latin typeface="Arial"/>
                <a:cs typeface="Arial"/>
              </a:endParaRPr>
            </a:p>
          </p:txBody>
        </p:sp>
      </p:grpSp>
      <p:sp>
        <p:nvSpPr>
          <p:cNvPr id="24" name="object 24">
            <a:extLst>
              <a:ext uri="{FF2B5EF4-FFF2-40B4-BE49-F238E27FC236}">
                <a16:creationId xmlns:a16="http://schemas.microsoft.com/office/drawing/2014/main" id="{6FE7D591-7AE8-47CC-A898-F9A70B2BEA75}"/>
              </a:ext>
            </a:extLst>
          </p:cNvPr>
          <p:cNvSpPr txBox="1"/>
          <p:nvPr/>
        </p:nvSpPr>
        <p:spPr>
          <a:xfrm>
            <a:off x="1550541" y="5655170"/>
            <a:ext cx="3385522" cy="1184042"/>
          </a:xfrm>
          <a:prstGeom prst="rect">
            <a:avLst/>
          </a:prstGeom>
        </p:spPr>
        <p:txBody>
          <a:bodyPr vert="horz" wrap="square" lIns="0" tIns="38735" rIns="0" bIns="0" rtlCol="0">
            <a:spAutoFit/>
          </a:bodyPr>
          <a:lstStyle/>
          <a:p>
            <a:pPr marL="12700" marR="5080">
              <a:lnSpc>
                <a:spcPct val="92900"/>
              </a:lnSpc>
              <a:spcBef>
                <a:spcPts val="305"/>
              </a:spcBef>
            </a:pPr>
            <a:r>
              <a:rPr sz="2000" dirty="0">
                <a:latin typeface="Arial"/>
                <a:cs typeface="Arial"/>
              </a:rPr>
              <a:t>works</a:t>
            </a:r>
            <a:r>
              <a:rPr sz="2000" spc="-30" dirty="0">
                <a:latin typeface="Arial"/>
                <a:cs typeface="Arial"/>
              </a:rPr>
              <a:t> </a:t>
            </a:r>
            <a:r>
              <a:rPr sz="2000" dirty="0">
                <a:latin typeface="Arial"/>
                <a:cs typeface="Arial"/>
              </a:rPr>
              <a:t>as</a:t>
            </a:r>
            <a:r>
              <a:rPr sz="2000" spc="-15" dirty="0">
                <a:latin typeface="Arial"/>
                <a:cs typeface="Arial"/>
              </a:rPr>
              <a:t> </a:t>
            </a:r>
            <a:r>
              <a:rPr sz="2000" dirty="0">
                <a:latin typeface="Arial"/>
                <a:cs typeface="Arial"/>
              </a:rPr>
              <a:t>a</a:t>
            </a:r>
            <a:r>
              <a:rPr sz="2000" spc="-25" dirty="0">
                <a:latin typeface="Arial"/>
                <a:cs typeface="Arial"/>
              </a:rPr>
              <a:t> </a:t>
            </a:r>
            <a:r>
              <a:rPr sz="2000" dirty="0">
                <a:latin typeface="Arial"/>
                <a:cs typeface="Arial"/>
              </a:rPr>
              <a:t>computer</a:t>
            </a:r>
            <a:r>
              <a:rPr sz="2000" spc="-5" dirty="0">
                <a:latin typeface="Arial"/>
                <a:cs typeface="Arial"/>
              </a:rPr>
              <a:t> </a:t>
            </a:r>
            <a:r>
              <a:rPr sz="2000" dirty="0">
                <a:latin typeface="Arial"/>
                <a:cs typeface="Arial"/>
              </a:rPr>
              <a:t>technician</a:t>
            </a:r>
            <a:r>
              <a:rPr sz="2000" spc="-20" dirty="0">
                <a:latin typeface="Arial"/>
                <a:cs typeface="Arial"/>
              </a:rPr>
              <a:t> </a:t>
            </a:r>
            <a:r>
              <a:rPr sz="2000" spc="-25" dirty="0">
                <a:latin typeface="Arial"/>
                <a:cs typeface="Arial"/>
              </a:rPr>
              <a:t>for </a:t>
            </a:r>
            <a:r>
              <a:rPr sz="2000" dirty="0">
                <a:latin typeface="Arial"/>
                <a:cs typeface="Arial"/>
              </a:rPr>
              <a:t>the</a:t>
            </a:r>
            <a:r>
              <a:rPr sz="2000" spc="-25" dirty="0">
                <a:latin typeface="Arial"/>
                <a:cs typeface="Arial"/>
              </a:rPr>
              <a:t> </a:t>
            </a:r>
            <a:r>
              <a:rPr sz="2000" dirty="0">
                <a:latin typeface="Arial"/>
                <a:cs typeface="Arial"/>
              </a:rPr>
              <a:t>bank,</a:t>
            </a:r>
            <a:br>
              <a:rPr lang="en-GB" sz="2000" spc="-10" dirty="0">
                <a:latin typeface="Arial"/>
                <a:cs typeface="Arial"/>
              </a:rPr>
            </a:br>
            <a:r>
              <a:rPr sz="2000" dirty="0">
                <a:latin typeface="Arial"/>
                <a:cs typeface="Arial"/>
              </a:rPr>
              <a:t>but</a:t>
            </a:r>
            <a:r>
              <a:rPr sz="2000" spc="-10" dirty="0">
                <a:latin typeface="Arial"/>
                <a:cs typeface="Arial"/>
              </a:rPr>
              <a:t> </a:t>
            </a:r>
            <a:r>
              <a:rPr sz="2000" dirty="0">
                <a:latin typeface="Arial"/>
                <a:cs typeface="Arial"/>
              </a:rPr>
              <a:t>is</a:t>
            </a:r>
            <a:r>
              <a:rPr sz="2000" spc="10" dirty="0">
                <a:latin typeface="Arial"/>
                <a:cs typeface="Arial"/>
              </a:rPr>
              <a:t> </a:t>
            </a:r>
            <a:r>
              <a:rPr sz="2000" b="1" dirty="0">
                <a:solidFill>
                  <a:srgbClr val="C8201D"/>
                </a:solidFill>
                <a:latin typeface="Arial"/>
                <a:cs typeface="Arial"/>
              </a:rPr>
              <a:t>also</a:t>
            </a:r>
            <a:r>
              <a:rPr sz="2000" b="1" spc="-15" dirty="0">
                <a:solidFill>
                  <a:srgbClr val="C8201D"/>
                </a:solidFill>
                <a:latin typeface="Arial"/>
                <a:cs typeface="Arial"/>
              </a:rPr>
              <a:t> </a:t>
            </a:r>
            <a:r>
              <a:rPr sz="2000" dirty="0">
                <a:latin typeface="Arial"/>
                <a:cs typeface="Arial"/>
              </a:rPr>
              <a:t>a</a:t>
            </a:r>
            <a:r>
              <a:rPr sz="2000" spc="-5" dirty="0">
                <a:latin typeface="Arial"/>
                <a:cs typeface="Arial"/>
              </a:rPr>
              <a:t> </a:t>
            </a:r>
            <a:r>
              <a:rPr sz="2000" spc="-10" dirty="0">
                <a:latin typeface="Arial"/>
                <a:cs typeface="Arial"/>
              </a:rPr>
              <a:t>registered </a:t>
            </a:r>
            <a:r>
              <a:rPr sz="2000" dirty="0">
                <a:latin typeface="Arial"/>
                <a:cs typeface="Arial"/>
              </a:rPr>
              <a:t>customer</a:t>
            </a:r>
            <a:r>
              <a:rPr sz="2000" spc="-15" dirty="0">
                <a:latin typeface="Arial"/>
                <a:cs typeface="Arial"/>
              </a:rPr>
              <a:t> </a:t>
            </a:r>
            <a:r>
              <a:rPr sz="2000" dirty="0">
                <a:latin typeface="Arial"/>
                <a:cs typeface="Arial"/>
              </a:rPr>
              <a:t>for</a:t>
            </a:r>
            <a:r>
              <a:rPr sz="2000" spc="-5" dirty="0">
                <a:latin typeface="Arial"/>
                <a:cs typeface="Arial"/>
              </a:rPr>
              <a:t> </a:t>
            </a:r>
            <a:r>
              <a:rPr sz="2000" dirty="0">
                <a:latin typeface="Arial"/>
                <a:cs typeface="Arial"/>
              </a:rPr>
              <a:t>that </a:t>
            </a:r>
            <a:r>
              <a:rPr sz="2000" spc="-20" dirty="0">
                <a:latin typeface="Arial"/>
                <a:cs typeface="Arial"/>
              </a:rPr>
              <a:t>bank</a:t>
            </a:r>
            <a:endParaRPr sz="2000" dirty="0">
              <a:latin typeface="Arial"/>
              <a:cs typeface="Arial"/>
            </a:endParaRPr>
          </a:p>
        </p:txBody>
      </p:sp>
      <p:sp>
        <p:nvSpPr>
          <p:cNvPr id="82" name="object 73">
            <a:extLst>
              <a:ext uri="{FF2B5EF4-FFF2-40B4-BE49-F238E27FC236}">
                <a16:creationId xmlns:a16="http://schemas.microsoft.com/office/drawing/2014/main" id="{4A5EA1E2-F60E-4A61-AE75-C72DF11DBD40}"/>
              </a:ext>
            </a:extLst>
          </p:cNvPr>
          <p:cNvSpPr txBox="1"/>
          <p:nvPr/>
        </p:nvSpPr>
        <p:spPr>
          <a:xfrm>
            <a:off x="9707463" y="3719370"/>
            <a:ext cx="2214405" cy="1818768"/>
          </a:xfrm>
          <a:prstGeom prst="rect">
            <a:avLst/>
          </a:prstGeom>
          <a:ln w="19050">
            <a:solidFill>
              <a:schemeClr val="tx1"/>
            </a:solidFill>
            <a:prstDash val="dash"/>
          </a:ln>
        </p:spPr>
        <p:txBody>
          <a:bodyPr vert="horz" wrap="square" lIns="0" tIns="49530" rIns="0" bIns="0" rtlCol="0">
            <a:spAutoFit/>
          </a:bodyPr>
          <a:lstStyle/>
          <a:p>
            <a:pPr marL="12700" marR="5080">
              <a:lnSpc>
                <a:spcPct val="93300"/>
              </a:lnSpc>
              <a:spcBef>
                <a:spcPts val="390"/>
              </a:spcBef>
            </a:pPr>
            <a:r>
              <a:rPr sz="2400" dirty="0">
                <a:latin typeface="Arial"/>
                <a:cs typeface="Arial"/>
              </a:rPr>
              <a:t>Hence,</a:t>
            </a:r>
            <a:r>
              <a:rPr sz="2400" spc="-15" dirty="0">
                <a:latin typeface="Arial"/>
                <a:cs typeface="Arial"/>
              </a:rPr>
              <a:t> </a:t>
            </a:r>
            <a:r>
              <a:rPr sz="2400" b="1" dirty="0">
                <a:solidFill>
                  <a:srgbClr val="00A833"/>
                </a:solidFill>
                <a:latin typeface="Arial"/>
                <a:cs typeface="Arial"/>
              </a:rPr>
              <a:t>Jim</a:t>
            </a:r>
            <a:r>
              <a:rPr sz="2400" b="1" spc="-15" dirty="0">
                <a:solidFill>
                  <a:srgbClr val="00A833"/>
                </a:solidFill>
                <a:latin typeface="Arial"/>
                <a:cs typeface="Arial"/>
              </a:rPr>
              <a:t> </a:t>
            </a:r>
            <a:r>
              <a:rPr sz="2400" spc="-25" dirty="0">
                <a:latin typeface="Arial"/>
                <a:cs typeface="Arial"/>
              </a:rPr>
              <a:t>can </a:t>
            </a:r>
            <a:r>
              <a:rPr sz="2400" dirty="0">
                <a:latin typeface="Arial"/>
                <a:cs typeface="Arial"/>
              </a:rPr>
              <a:t>assume</a:t>
            </a:r>
            <a:r>
              <a:rPr sz="2400" spc="-25" dirty="0">
                <a:latin typeface="Arial"/>
                <a:cs typeface="Arial"/>
              </a:rPr>
              <a:t> </a:t>
            </a:r>
            <a:r>
              <a:rPr sz="2400" dirty="0">
                <a:latin typeface="Arial"/>
                <a:cs typeface="Arial"/>
              </a:rPr>
              <a:t>the</a:t>
            </a:r>
            <a:r>
              <a:rPr sz="2400" spc="-20" dirty="0">
                <a:latin typeface="Arial"/>
                <a:cs typeface="Arial"/>
              </a:rPr>
              <a:t> role </a:t>
            </a:r>
            <a:r>
              <a:rPr sz="2400" dirty="0">
                <a:latin typeface="Arial"/>
                <a:cs typeface="Arial"/>
              </a:rPr>
              <a:t>of</a:t>
            </a:r>
            <a:r>
              <a:rPr lang="en-GB" sz="2400" spc="-10" dirty="0">
                <a:latin typeface="Arial"/>
                <a:cs typeface="Arial"/>
              </a:rPr>
              <a:t> </a:t>
            </a:r>
            <a:r>
              <a:rPr sz="2400" b="1" spc="-20" dirty="0">
                <a:solidFill>
                  <a:srgbClr val="C8201D"/>
                </a:solidFill>
                <a:latin typeface="Arial"/>
                <a:cs typeface="Arial"/>
              </a:rPr>
              <a:t>both </a:t>
            </a:r>
            <a:r>
              <a:rPr sz="2400" b="1" dirty="0">
                <a:latin typeface="Arial"/>
                <a:cs typeface="Arial"/>
              </a:rPr>
              <a:t>Customer</a:t>
            </a:r>
            <a:r>
              <a:rPr sz="2400" b="1" spc="-20" dirty="0">
                <a:latin typeface="Arial"/>
                <a:cs typeface="Arial"/>
              </a:rPr>
              <a:t> </a:t>
            </a:r>
            <a:r>
              <a:rPr sz="2400" spc="-25" dirty="0">
                <a:latin typeface="Arial"/>
                <a:cs typeface="Arial"/>
              </a:rPr>
              <a:t>and </a:t>
            </a:r>
            <a:r>
              <a:rPr sz="2400" b="1" spc="-10" dirty="0">
                <a:latin typeface="Arial"/>
                <a:cs typeface="Arial"/>
              </a:rPr>
              <a:t>Technician</a:t>
            </a:r>
            <a:endParaRPr sz="2400" dirty="0">
              <a:latin typeface="Arial"/>
              <a:cs typeface="Arial"/>
            </a:endParaRPr>
          </a:p>
        </p:txBody>
      </p:sp>
    </p:spTree>
    <p:extLst>
      <p:ext uri="{BB962C8B-B14F-4D97-AF65-F5344CB8AC3E}">
        <p14:creationId xmlns:p14="http://schemas.microsoft.com/office/powerpoint/2010/main" val="11689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P spid="8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5B29-166E-433D-9E7F-DF183444FC52}"/>
              </a:ext>
            </a:extLst>
          </p:cNvPr>
          <p:cNvSpPr>
            <a:spLocks noGrp="1"/>
          </p:cNvSpPr>
          <p:nvPr>
            <p:ph type="title"/>
          </p:nvPr>
        </p:nvSpPr>
        <p:spPr/>
        <p:txBody>
          <a:bodyPr/>
          <a:lstStyle/>
          <a:p>
            <a:r>
              <a:rPr lang="en-GB" dirty="0"/>
              <a:t>Identifying</a:t>
            </a:r>
            <a:r>
              <a:rPr lang="en-GB" spc="-215" dirty="0"/>
              <a:t> </a:t>
            </a:r>
            <a:r>
              <a:rPr lang="en-GB" spc="-10" dirty="0"/>
              <a:t>Actors</a:t>
            </a:r>
            <a:endParaRPr lang="en-GB" dirty="0"/>
          </a:p>
        </p:txBody>
      </p:sp>
      <p:sp>
        <p:nvSpPr>
          <p:cNvPr id="3" name="Content Placeholder 2">
            <a:extLst>
              <a:ext uri="{FF2B5EF4-FFF2-40B4-BE49-F238E27FC236}">
                <a16:creationId xmlns:a16="http://schemas.microsoft.com/office/drawing/2014/main" id="{3CC8AF1D-A407-493C-92F5-8EFCA1605C3C}"/>
              </a:ext>
            </a:extLst>
          </p:cNvPr>
          <p:cNvSpPr>
            <a:spLocks noGrp="1"/>
          </p:cNvSpPr>
          <p:nvPr>
            <p:ph idx="1"/>
          </p:nvPr>
        </p:nvSpPr>
        <p:spPr/>
        <p:txBody>
          <a:bodyPr/>
          <a:lstStyle/>
          <a:p>
            <a:r>
              <a:rPr lang="en-GB" sz="2000" dirty="0">
                <a:latin typeface="Arial"/>
                <a:cs typeface="Arial"/>
              </a:rPr>
              <a:t>Consider</a:t>
            </a:r>
            <a:r>
              <a:rPr lang="en-GB" sz="2000" spc="-50" dirty="0">
                <a:latin typeface="Arial"/>
                <a:cs typeface="Arial"/>
              </a:rPr>
              <a:t> </a:t>
            </a:r>
            <a:r>
              <a:rPr lang="en-GB" sz="2000" dirty="0">
                <a:latin typeface="Arial"/>
                <a:cs typeface="Arial"/>
              </a:rPr>
              <a:t>your</a:t>
            </a:r>
            <a:r>
              <a:rPr lang="en-GB" sz="2000" spc="-25" dirty="0">
                <a:latin typeface="Arial"/>
                <a:cs typeface="Arial"/>
              </a:rPr>
              <a:t> </a:t>
            </a:r>
            <a:r>
              <a:rPr lang="en-GB" sz="2000" b="1" dirty="0">
                <a:solidFill>
                  <a:srgbClr val="C8201D"/>
                </a:solidFill>
                <a:latin typeface="Arial"/>
                <a:cs typeface="Arial"/>
              </a:rPr>
              <a:t>project</a:t>
            </a:r>
            <a:r>
              <a:rPr lang="en-GB" sz="2000" b="1" spc="-40" dirty="0">
                <a:solidFill>
                  <a:srgbClr val="C8201D"/>
                </a:solidFill>
                <a:latin typeface="Arial"/>
                <a:cs typeface="Arial"/>
              </a:rPr>
              <a:t> </a:t>
            </a:r>
            <a:r>
              <a:rPr lang="en-GB" sz="2000" b="1" dirty="0">
                <a:solidFill>
                  <a:srgbClr val="C8201D"/>
                </a:solidFill>
                <a:latin typeface="Arial"/>
                <a:cs typeface="Arial"/>
              </a:rPr>
              <a:t>description</a:t>
            </a:r>
            <a:r>
              <a:rPr lang="en-GB" sz="2000" b="1" spc="-20" dirty="0">
                <a:solidFill>
                  <a:srgbClr val="C8201D"/>
                </a:solidFill>
                <a:latin typeface="Arial"/>
                <a:cs typeface="Arial"/>
              </a:rPr>
              <a:t> </a:t>
            </a:r>
            <a:r>
              <a:rPr lang="en-GB" sz="2000" dirty="0">
                <a:latin typeface="Arial"/>
                <a:cs typeface="Arial"/>
              </a:rPr>
              <a:t>&amp;</a:t>
            </a:r>
            <a:r>
              <a:rPr lang="en-GB" sz="2000" spc="-45" dirty="0">
                <a:latin typeface="Arial"/>
                <a:cs typeface="Arial"/>
              </a:rPr>
              <a:t> </a:t>
            </a:r>
            <a:r>
              <a:rPr lang="en-GB" sz="2000" b="1" dirty="0">
                <a:solidFill>
                  <a:srgbClr val="C8201D"/>
                </a:solidFill>
                <a:latin typeface="Arial"/>
                <a:cs typeface="Arial"/>
              </a:rPr>
              <a:t>functional</a:t>
            </a:r>
            <a:r>
              <a:rPr lang="en-GB" sz="2000" b="1" spc="-45" dirty="0">
                <a:solidFill>
                  <a:srgbClr val="C8201D"/>
                </a:solidFill>
                <a:latin typeface="Arial"/>
                <a:cs typeface="Arial"/>
              </a:rPr>
              <a:t> </a:t>
            </a:r>
            <a:r>
              <a:rPr lang="en-GB" sz="2000" b="1" dirty="0">
                <a:solidFill>
                  <a:srgbClr val="C8201D"/>
                </a:solidFill>
                <a:latin typeface="Arial"/>
                <a:cs typeface="Arial"/>
              </a:rPr>
              <a:t>requirements</a:t>
            </a:r>
            <a:r>
              <a:rPr lang="en-GB" sz="2000" b="1" spc="-5" dirty="0">
                <a:solidFill>
                  <a:srgbClr val="C8201D"/>
                </a:solidFill>
                <a:latin typeface="Arial"/>
                <a:cs typeface="Arial"/>
              </a:rPr>
              <a:t> </a:t>
            </a:r>
            <a:r>
              <a:rPr lang="en-GB" sz="2000" dirty="0">
                <a:latin typeface="Arial"/>
                <a:cs typeface="Arial"/>
              </a:rPr>
              <a:t>and</a:t>
            </a:r>
            <a:r>
              <a:rPr lang="en-GB" sz="2000" spc="-50" dirty="0">
                <a:latin typeface="Arial"/>
                <a:cs typeface="Arial"/>
              </a:rPr>
              <a:t> </a:t>
            </a:r>
            <a:r>
              <a:rPr lang="en-GB" sz="2000" dirty="0">
                <a:latin typeface="Arial"/>
                <a:cs typeface="Arial"/>
              </a:rPr>
              <a:t>ask</a:t>
            </a:r>
            <a:r>
              <a:rPr lang="en-GB" sz="2000" spc="-40" dirty="0">
                <a:latin typeface="Arial"/>
                <a:cs typeface="Arial"/>
              </a:rPr>
              <a:t> </a:t>
            </a:r>
            <a:r>
              <a:rPr lang="en-GB" sz="2000" dirty="0">
                <a:latin typeface="Arial"/>
                <a:cs typeface="Arial"/>
              </a:rPr>
              <a:t>the</a:t>
            </a:r>
            <a:r>
              <a:rPr lang="en-GB" sz="2000" spc="-50" dirty="0">
                <a:latin typeface="Arial"/>
                <a:cs typeface="Arial"/>
              </a:rPr>
              <a:t> </a:t>
            </a:r>
            <a:r>
              <a:rPr lang="en-GB" sz="2000" dirty="0">
                <a:latin typeface="Arial"/>
                <a:cs typeface="Arial"/>
              </a:rPr>
              <a:t>following</a:t>
            </a:r>
            <a:r>
              <a:rPr lang="en-GB" sz="2000" spc="-50" dirty="0">
                <a:latin typeface="Arial"/>
                <a:cs typeface="Arial"/>
              </a:rPr>
              <a:t> </a:t>
            </a:r>
            <a:r>
              <a:rPr lang="en-GB" sz="2000" spc="-10" dirty="0">
                <a:latin typeface="Arial"/>
                <a:cs typeface="Arial"/>
              </a:rPr>
              <a:t>questions:</a:t>
            </a:r>
          </a:p>
          <a:p>
            <a:pPr lvl="1"/>
            <a:r>
              <a:rPr lang="en-GB" sz="2000" dirty="0">
                <a:latin typeface="Arial"/>
                <a:cs typeface="Arial"/>
              </a:rPr>
              <a:t>Who / what</a:t>
            </a:r>
            <a:r>
              <a:rPr lang="en-GB" sz="2000" spc="-35" dirty="0">
                <a:latin typeface="Arial"/>
                <a:cs typeface="Arial"/>
              </a:rPr>
              <a:t> </a:t>
            </a:r>
            <a:r>
              <a:rPr lang="en-GB" sz="2000" dirty="0">
                <a:latin typeface="Arial"/>
                <a:cs typeface="Arial"/>
              </a:rPr>
              <a:t>does</a:t>
            </a:r>
            <a:r>
              <a:rPr lang="en-GB" sz="2000" spc="-30" dirty="0">
                <a:latin typeface="Arial"/>
                <a:cs typeface="Arial"/>
              </a:rPr>
              <a:t> </a:t>
            </a:r>
            <a:r>
              <a:rPr lang="en-GB" sz="2000" dirty="0">
                <a:latin typeface="Arial"/>
                <a:cs typeface="Arial"/>
              </a:rPr>
              <a:t>the</a:t>
            </a:r>
            <a:r>
              <a:rPr lang="en-GB" sz="2000" spc="-40" dirty="0">
                <a:latin typeface="Arial"/>
                <a:cs typeface="Arial"/>
              </a:rPr>
              <a:t> </a:t>
            </a:r>
            <a:r>
              <a:rPr lang="en-GB" sz="2000" dirty="0">
                <a:latin typeface="Arial"/>
                <a:cs typeface="Arial"/>
              </a:rPr>
              <a:t>system</a:t>
            </a:r>
            <a:r>
              <a:rPr lang="en-GB" sz="2000" spc="5" dirty="0">
                <a:latin typeface="Arial"/>
                <a:cs typeface="Arial"/>
              </a:rPr>
              <a:t> </a:t>
            </a:r>
            <a:r>
              <a:rPr lang="en-GB" sz="2000" b="1" dirty="0">
                <a:solidFill>
                  <a:srgbClr val="C8201D"/>
                </a:solidFill>
                <a:latin typeface="Arial"/>
                <a:cs typeface="Arial"/>
              </a:rPr>
              <a:t>provide</a:t>
            </a:r>
            <a:r>
              <a:rPr lang="en-GB" sz="2000" b="1" spc="-25" dirty="0">
                <a:solidFill>
                  <a:srgbClr val="C8201D"/>
                </a:solidFill>
                <a:latin typeface="Arial"/>
                <a:cs typeface="Arial"/>
              </a:rPr>
              <a:t> </a:t>
            </a:r>
            <a:r>
              <a:rPr lang="en-GB" sz="2000" b="1" dirty="0">
                <a:solidFill>
                  <a:srgbClr val="C8201D"/>
                </a:solidFill>
                <a:latin typeface="Arial"/>
                <a:cs typeface="Arial"/>
              </a:rPr>
              <a:t>data / value</a:t>
            </a:r>
            <a:r>
              <a:rPr lang="en-GB" sz="2000" b="1" spc="-30" dirty="0">
                <a:solidFill>
                  <a:srgbClr val="C8201D"/>
                </a:solidFill>
                <a:latin typeface="Arial"/>
                <a:cs typeface="Arial"/>
              </a:rPr>
              <a:t> </a:t>
            </a:r>
            <a:r>
              <a:rPr lang="en-GB" sz="2000" b="1" dirty="0">
                <a:solidFill>
                  <a:srgbClr val="C8201D"/>
                </a:solidFill>
                <a:latin typeface="Arial"/>
                <a:cs typeface="Arial"/>
              </a:rPr>
              <a:t>to</a:t>
            </a:r>
            <a:r>
              <a:rPr lang="en-GB" sz="2000" b="1" spc="-5" dirty="0">
                <a:solidFill>
                  <a:srgbClr val="C8201D"/>
                </a:solidFill>
                <a:latin typeface="Arial"/>
                <a:cs typeface="Arial"/>
              </a:rPr>
              <a:t> </a:t>
            </a:r>
            <a:r>
              <a:rPr lang="en-GB" sz="2000" dirty="0">
                <a:latin typeface="Arial"/>
                <a:cs typeface="Arial"/>
              </a:rPr>
              <a:t>by</a:t>
            </a:r>
            <a:r>
              <a:rPr lang="en-GB" sz="2000" spc="-30" dirty="0">
                <a:latin typeface="Arial"/>
                <a:cs typeface="Arial"/>
              </a:rPr>
              <a:t> </a:t>
            </a:r>
            <a:r>
              <a:rPr lang="en-GB" sz="2000" dirty="0">
                <a:latin typeface="Arial"/>
                <a:cs typeface="Arial"/>
              </a:rPr>
              <a:t>helping</a:t>
            </a:r>
            <a:r>
              <a:rPr lang="en-GB" sz="2000" spc="-25" dirty="0">
                <a:latin typeface="Arial"/>
                <a:cs typeface="Arial"/>
              </a:rPr>
              <a:t> </a:t>
            </a:r>
            <a:r>
              <a:rPr lang="en-GB" sz="2000" dirty="0">
                <a:latin typeface="Arial"/>
                <a:cs typeface="Arial"/>
              </a:rPr>
              <a:t>them</a:t>
            </a:r>
            <a:r>
              <a:rPr lang="en-GB" sz="2000" spc="-35" dirty="0">
                <a:latin typeface="Arial"/>
                <a:cs typeface="Arial"/>
              </a:rPr>
              <a:t> </a:t>
            </a:r>
            <a:r>
              <a:rPr lang="en-GB" sz="2000" dirty="0">
                <a:latin typeface="Arial"/>
                <a:cs typeface="Arial"/>
              </a:rPr>
              <a:t>complete</a:t>
            </a:r>
            <a:r>
              <a:rPr lang="en-GB" sz="2000" spc="-40" dirty="0">
                <a:latin typeface="Arial"/>
                <a:cs typeface="Arial"/>
              </a:rPr>
              <a:t> </a:t>
            </a:r>
            <a:r>
              <a:rPr lang="en-GB" sz="2000" dirty="0">
                <a:latin typeface="Arial"/>
                <a:cs typeface="Arial"/>
              </a:rPr>
              <a:t>a</a:t>
            </a:r>
            <a:r>
              <a:rPr lang="en-GB" sz="2000" spc="-35" dirty="0">
                <a:latin typeface="Arial"/>
                <a:cs typeface="Arial"/>
              </a:rPr>
              <a:t> </a:t>
            </a:r>
            <a:r>
              <a:rPr lang="en-GB" sz="2000" spc="-20" dirty="0">
                <a:latin typeface="Arial"/>
                <a:cs typeface="Arial"/>
              </a:rPr>
              <a:t>task </a:t>
            </a:r>
            <a:r>
              <a:rPr lang="en-GB" sz="2000" dirty="0">
                <a:latin typeface="Arial"/>
                <a:cs typeface="Arial"/>
              </a:rPr>
              <a:t>or</a:t>
            </a:r>
            <a:r>
              <a:rPr lang="en-GB" sz="2000" spc="-25" dirty="0">
                <a:latin typeface="Arial"/>
                <a:cs typeface="Arial"/>
              </a:rPr>
              <a:t> </a:t>
            </a:r>
            <a:r>
              <a:rPr lang="en-GB" sz="2000" dirty="0">
                <a:latin typeface="Arial"/>
                <a:cs typeface="Arial"/>
              </a:rPr>
              <a:t>fulfil</a:t>
            </a:r>
            <a:r>
              <a:rPr lang="en-GB" sz="2000" spc="-25" dirty="0">
                <a:latin typeface="Arial"/>
                <a:cs typeface="Arial"/>
              </a:rPr>
              <a:t> </a:t>
            </a:r>
            <a:r>
              <a:rPr lang="en-GB" sz="2000" dirty="0">
                <a:latin typeface="Arial"/>
                <a:cs typeface="Arial"/>
              </a:rPr>
              <a:t>a</a:t>
            </a:r>
            <a:r>
              <a:rPr lang="en-GB" sz="2000" spc="-30" dirty="0">
                <a:latin typeface="Arial"/>
                <a:cs typeface="Arial"/>
              </a:rPr>
              <a:t> </a:t>
            </a:r>
            <a:r>
              <a:rPr lang="en-GB" sz="2000" dirty="0">
                <a:latin typeface="Arial"/>
                <a:cs typeface="Arial"/>
              </a:rPr>
              <a:t>goal?</a:t>
            </a:r>
            <a:r>
              <a:rPr lang="en-GB" sz="2000" spc="-30" dirty="0">
                <a:latin typeface="Arial"/>
                <a:cs typeface="Arial"/>
              </a:rPr>
              <a:t> </a:t>
            </a:r>
            <a:r>
              <a:rPr lang="en-GB" sz="2000" dirty="0">
                <a:latin typeface="Arial"/>
                <a:cs typeface="Arial"/>
              </a:rPr>
              <a:t>(i.e.,</a:t>
            </a:r>
            <a:r>
              <a:rPr lang="en-GB" sz="2000" spc="-30" dirty="0">
                <a:latin typeface="Arial"/>
                <a:cs typeface="Arial"/>
              </a:rPr>
              <a:t> </a:t>
            </a:r>
            <a:r>
              <a:rPr lang="en-GB" sz="2000" dirty="0">
                <a:latin typeface="Arial"/>
                <a:cs typeface="Arial"/>
              </a:rPr>
              <a:t>who</a:t>
            </a:r>
            <a:r>
              <a:rPr lang="en-GB" sz="2000" spc="-20" dirty="0">
                <a:latin typeface="Arial"/>
                <a:cs typeface="Arial"/>
              </a:rPr>
              <a:t> </a:t>
            </a:r>
            <a:r>
              <a:rPr lang="en-GB" sz="2000" dirty="0">
                <a:latin typeface="Arial"/>
                <a:cs typeface="Arial"/>
              </a:rPr>
              <a:t>are</a:t>
            </a:r>
            <a:r>
              <a:rPr lang="en-GB" sz="2000" spc="-30" dirty="0">
                <a:latin typeface="Arial"/>
                <a:cs typeface="Arial"/>
              </a:rPr>
              <a:t> </a:t>
            </a:r>
            <a:r>
              <a:rPr lang="en-GB" sz="2000" dirty="0">
                <a:latin typeface="Arial"/>
                <a:cs typeface="Arial"/>
              </a:rPr>
              <a:t>the</a:t>
            </a:r>
            <a:r>
              <a:rPr lang="en-GB" sz="2000" spc="-35" dirty="0">
                <a:latin typeface="Arial"/>
                <a:cs typeface="Arial"/>
              </a:rPr>
              <a:t> </a:t>
            </a:r>
            <a:r>
              <a:rPr lang="en-GB" sz="2000" dirty="0">
                <a:latin typeface="Arial"/>
                <a:cs typeface="Arial"/>
              </a:rPr>
              <a:t>stakeholders</a:t>
            </a:r>
            <a:r>
              <a:rPr lang="en-GB" sz="2000" spc="-25" dirty="0">
                <a:latin typeface="Arial"/>
                <a:cs typeface="Arial"/>
              </a:rPr>
              <a:t> </a:t>
            </a:r>
            <a:r>
              <a:rPr lang="en-GB" sz="2000" dirty="0">
                <a:latin typeface="Arial"/>
                <a:cs typeface="Arial"/>
              </a:rPr>
              <a:t>in</a:t>
            </a:r>
            <a:r>
              <a:rPr lang="en-GB" sz="2000" spc="-30" dirty="0">
                <a:latin typeface="Arial"/>
                <a:cs typeface="Arial"/>
              </a:rPr>
              <a:t> </a:t>
            </a:r>
            <a:r>
              <a:rPr lang="en-GB" sz="2000" dirty="0">
                <a:latin typeface="Arial"/>
                <a:cs typeface="Arial"/>
              </a:rPr>
              <a:t>your</a:t>
            </a:r>
            <a:r>
              <a:rPr lang="en-GB" sz="2000" spc="-20" dirty="0">
                <a:latin typeface="Arial"/>
                <a:cs typeface="Arial"/>
              </a:rPr>
              <a:t> </a:t>
            </a:r>
            <a:r>
              <a:rPr lang="en-GB" sz="2000" spc="-10" dirty="0">
                <a:latin typeface="Arial"/>
                <a:cs typeface="Arial"/>
              </a:rPr>
              <a:t>system)</a:t>
            </a:r>
            <a:endParaRPr lang="en-GB" sz="2000" dirty="0">
              <a:latin typeface="Arial"/>
              <a:cs typeface="Arial"/>
            </a:endParaRPr>
          </a:p>
          <a:p>
            <a:pPr lvl="1"/>
            <a:r>
              <a:rPr lang="en-GB" sz="2000" dirty="0">
                <a:latin typeface="Arial"/>
                <a:cs typeface="Arial"/>
              </a:rPr>
              <a:t>Who / what</a:t>
            </a:r>
            <a:r>
              <a:rPr lang="en-GB" sz="2000" spc="-15" dirty="0">
                <a:latin typeface="Arial"/>
                <a:cs typeface="Arial"/>
              </a:rPr>
              <a:t> </a:t>
            </a:r>
            <a:r>
              <a:rPr lang="en-GB" sz="2000" b="1" dirty="0">
                <a:solidFill>
                  <a:srgbClr val="C8201D"/>
                </a:solidFill>
                <a:latin typeface="Arial"/>
                <a:cs typeface="Arial"/>
              </a:rPr>
              <a:t>provides</a:t>
            </a:r>
            <a:r>
              <a:rPr lang="en-GB" sz="2000" b="1" spc="-35" dirty="0">
                <a:solidFill>
                  <a:srgbClr val="C8201D"/>
                </a:solidFill>
                <a:latin typeface="Arial"/>
                <a:cs typeface="Arial"/>
              </a:rPr>
              <a:t> </a:t>
            </a:r>
            <a:r>
              <a:rPr lang="en-GB" sz="2000" b="1" dirty="0">
                <a:solidFill>
                  <a:srgbClr val="C8201D"/>
                </a:solidFill>
                <a:latin typeface="Arial"/>
                <a:cs typeface="Arial"/>
              </a:rPr>
              <a:t>data</a:t>
            </a:r>
            <a:r>
              <a:rPr lang="en-GB" sz="2000" b="1" spc="-25" dirty="0">
                <a:solidFill>
                  <a:srgbClr val="C8201D"/>
                </a:solidFill>
                <a:latin typeface="Arial"/>
                <a:cs typeface="Arial"/>
              </a:rPr>
              <a:t> </a:t>
            </a:r>
            <a:r>
              <a:rPr lang="en-GB" sz="2000" b="1" dirty="0">
                <a:solidFill>
                  <a:srgbClr val="C8201D"/>
                </a:solidFill>
                <a:latin typeface="Arial"/>
                <a:cs typeface="Arial"/>
              </a:rPr>
              <a:t>to</a:t>
            </a:r>
            <a:r>
              <a:rPr lang="en-GB" sz="2000" b="1" spc="-20" dirty="0">
                <a:solidFill>
                  <a:srgbClr val="C8201D"/>
                </a:solidFill>
                <a:latin typeface="Arial"/>
                <a:cs typeface="Arial"/>
              </a:rPr>
              <a:t> </a:t>
            </a:r>
            <a:r>
              <a:rPr lang="en-GB" sz="2000" b="1" dirty="0">
                <a:solidFill>
                  <a:srgbClr val="C8201D"/>
                </a:solidFill>
                <a:latin typeface="Arial"/>
                <a:cs typeface="Arial"/>
              </a:rPr>
              <a:t>the</a:t>
            </a:r>
            <a:r>
              <a:rPr lang="en-GB" sz="2000" b="1" spc="-30" dirty="0">
                <a:solidFill>
                  <a:srgbClr val="C8201D"/>
                </a:solidFill>
                <a:latin typeface="Arial"/>
                <a:cs typeface="Arial"/>
              </a:rPr>
              <a:t> </a:t>
            </a:r>
            <a:r>
              <a:rPr lang="en-GB" sz="2000" b="1" dirty="0">
                <a:solidFill>
                  <a:srgbClr val="C8201D"/>
                </a:solidFill>
                <a:latin typeface="Arial"/>
                <a:cs typeface="Arial"/>
              </a:rPr>
              <a:t>system</a:t>
            </a:r>
            <a:r>
              <a:rPr lang="en-GB" sz="2000" b="1" spc="5" dirty="0">
                <a:solidFill>
                  <a:srgbClr val="C8201D"/>
                </a:solidFill>
                <a:latin typeface="Arial"/>
                <a:cs typeface="Arial"/>
              </a:rPr>
              <a:t> </a:t>
            </a:r>
            <a:r>
              <a:rPr lang="en-GB" sz="2000" dirty="0">
                <a:latin typeface="Arial"/>
                <a:cs typeface="Arial"/>
              </a:rPr>
              <a:t>to</a:t>
            </a:r>
            <a:r>
              <a:rPr lang="en-GB" sz="2000" spc="-35" dirty="0">
                <a:latin typeface="Arial"/>
                <a:cs typeface="Arial"/>
              </a:rPr>
              <a:t> </a:t>
            </a:r>
            <a:r>
              <a:rPr lang="en-GB" sz="2000" dirty="0">
                <a:latin typeface="Arial"/>
                <a:cs typeface="Arial"/>
              </a:rPr>
              <a:t>help</a:t>
            </a:r>
            <a:r>
              <a:rPr lang="en-GB" sz="2000" spc="-25" dirty="0">
                <a:latin typeface="Arial"/>
                <a:cs typeface="Arial"/>
              </a:rPr>
              <a:t> </a:t>
            </a:r>
            <a:r>
              <a:rPr lang="en-GB" sz="2000" dirty="0">
                <a:latin typeface="Arial"/>
                <a:cs typeface="Arial"/>
              </a:rPr>
              <a:t>it</a:t>
            </a:r>
            <a:r>
              <a:rPr lang="en-GB" sz="2000" spc="-30" dirty="0">
                <a:latin typeface="Arial"/>
                <a:cs typeface="Arial"/>
              </a:rPr>
              <a:t> </a:t>
            </a:r>
            <a:r>
              <a:rPr lang="en-GB" sz="2000" dirty="0">
                <a:latin typeface="Arial"/>
                <a:cs typeface="Arial"/>
              </a:rPr>
              <a:t>fulfil</a:t>
            </a:r>
            <a:r>
              <a:rPr lang="en-GB" sz="2000" spc="-35" dirty="0">
                <a:latin typeface="Arial"/>
                <a:cs typeface="Arial"/>
              </a:rPr>
              <a:t> </a:t>
            </a:r>
            <a:r>
              <a:rPr lang="en-GB" sz="2000" dirty="0">
                <a:latin typeface="Arial"/>
                <a:cs typeface="Arial"/>
              </a:rPr>
              <a:t>a</a:t>
            </a:r>
            <a:r>
              <a:rPr lang="en-GB" sz="2000" spc="-20" dirty="0">
                <a:latin typeface="Arial"/>
                <a:cs typeface="Arial"/>
              </a:rPr>
              <a:t> </a:t>
            </a:r>
            <a:r>
              <a:rPr lang="en-GB" sz="2000" spc="-10" dirty="0">
                <a:latin typeface="Arial"/>
                <a:cs typeface="Arial"/>
              </a:rPr>
              <a:t>requirement?</a:t>
            </a:r>
            <a:endParaRPr lang="en-GB" dirty="0">
              <a:latin typeface="Arial"/>
              <a:cs typeface="Arial"/>
            </a:endParaRPr>
          </a:p>
          <a:p>
            <a:endParaRPr lang="en-GB" dirty="0"/>
          </a:p>
        </p:txBody>
      </p:sp>
    </p:spTree>
    <p:extLst>
      <p:ext uri="{BB962C8B-B14F-4D97-AF65-F5344CB8AC3E}">
        <p14:creationId xmlns:p14="http://schemas.microsoft.com/office/powerpoint/2010/main" val="569052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Exercise:</a:t>
            </a:r>
            <a:br>
              <a:rPr lang="en-GB" dirty="0"/>
            </a:br>
            <a:r>
              <a:rPr lang="en-GB" dirty="0"/>
              <a:t>Identifying</a:t>
            </a:r>
            <a:r>
              <a:rPr lang="en-GB" spc="-215" dirty="0"/>
              <a:t> </a:t>
            </a:r>
            <a:r>
              <a:rPr lang="en-GB" spc="-10" dirty="0"/>
              <a:t>Actors</a:t>
            </a:r>
            <a:endParaRPr lang="en-GB" dirty="0"/>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1028341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5E3C-33CD-4305-BC75-BE353FBEE097}"/>
              </a:ext>
            </a:extLst>
          </p:cNvPr>
          <p:cNvSpPr>
            <a:spLocks noGrp="1"/>
          </p:cNvSpPr>
          <p:nvPr>
            <p:ph type="title"/>
          </p:nvPr>
        </p:nvSpPr>
        <p:spPr/>
        <p:txBody>
          <a:bodyPr/>
          <a:lstStyle/>
          <a:p>
            <a:r>
              <a:rPr lang="en-GB" sz="4400" b="1" dirty="0">
                <a:latin typeface="Arial"/>
                <a:cs typeface="Arial"/>
              </a:rPr>
              <a:t>Exercise</a:t>
            </a:r>
            <a:r>
              <a:rPr lang="en-GB" sz="4400" b="1" spc="-10" dirty="0">
                <a:latin typeface="Arial"/>
                <a:cs typeface="Arial"/>
              </a:rPr>
              <a:t> </a:t>
            </a:r>
            <a:r>
              <a:rPr lang="en-GB" sz="4400" b="1" dirty="0">
                <a:latin typeface="Arial"/>
                <a:cs typeface="Arial"/>
              </a:rPr>
              <a:t>(5</a:t>
            </a:r>
            <a:r>
              <a:rPr lang="en-GB" sz="4400" b="1" spc="-20" dirty="0">
                <a:latin typeface="Arial"/>
                <a:cs typeface="Arial"/>
              </a:rPr>
              <a:t> </a:t>
            </a:r>
            <a:r>
              <a:rPr lang="en-GB" sz="4400" b="1" dirty="0">
                <a:latin typeface="Arial"/>
                <a:cs typeface="Arial"/>
              </a:rPr>
              <a:t>min)</a:t>
            </a:r>
            <a:endParaRPr lang="en-GB" dirty="0"/>
          </a:p>
        </p:txBody>
      </p:sp>
      <p:sp>
        <p:nvSpPr>
          <p:cNvPr id="3" name="Content Placeholder 2">
            <a:extLst>
              <a:ext uri="{FF2B5EF4-FFF2-40B4-BE49-F238E27FC236}">
                <a16:creationId xmlns:a16="http://schemas.microsoft.com/office/drawing/2014/main" id="{6C71F85D-9C1E-4BC8-AF9E-06A0CBBB5C32}"/>
              </a:ext>
            </a:extLst>
          </p:cNvPr>
          <p:cNvSpPr>
            <a:spLocks noGrp="1"/>
          </p:cNvSpPr>
          <p:nvPr>
            <p:ph idx="1"/>
          </p:nvPr>
        </p:nvSpPr>
        <p:spPr/>
        <p:txBody>
          <a:bodyPr/>
          <a:lstStyle/>
          <a:p>
            <a:r>
              <a:rPr lang="en-GB" sz="2000" dirty="0">
                <a:latin typeface="Arial"/>
                <a:cs typeface="Arial"/>
              </a:rPr>
              <a:t>Consider</a:t>
            </a:r>
            <a:r>
              <a:rPr lang="en-GB" sz="2000" spc="-25" dirty="0">
                <a:latin typeface="Arial"/>
                <a:cs typeface="Arial"/>
              </a:rPr>
              <a:t> </a:t>
            </a:r>
            <a:r>
              <a:rPr lang="en-GB" sz="2000" dirty="0">
                <a:latin typeface="Arial"/>
                <a:cs typeface="Arial"/>
              </a:rPr>
              <a:t>the</a:t>
            </a:r>
            <a:r>
              <a:rPr lang="en-GB" sz="2000" spc="-10" dirty="0">
                <a:latin typeface="Arial"/>
                <a:cs typeface="Arial"/>
              </a:rPr>
              <a:t> </a:t>
            </a:r>
            <a:r>
              <a:rPr lang="en-GB" sz="2000" dirty="0">
                <a:latin typeface="Arial"/>
                <a:cs typeface="Arial"/>
              </a:rPr>
              <a:t>following</a:t>
            </a:r>
            <a:r>
              <a:rPr lang="en-GB" sz="2000" spc="-5" dirty="0">
                <a:latin typeface="Arial"/>
                <a:cs typeface="Arial"/>
              </a:rPr>
              <a:t> </a:t>
            </a:r>
            <a:r>
              <a:rPr lang="en-GB" sz="2000" dirty="0">
                <a:latin typeface="Arial"/>
                <a:cs typeface="Arial"/>
              </a:rPr>
              <a:t>description</a:t>
            </a:r>
            <a:r>
              <a:rPr lang="en-GB" sz="2000" spc="-20" dirty="0">
                <a:latin typeface="Arial"/>
                <a:cs typeface="Arial"/>
              </a:rPr>
              <a:t> </a:t>
            </a:r>
            <a:r>
              <a:rPr lang="en-GB" sz="2000" dirty="0">
                <a:latin typeface="Arial"/>
                <a:cs typeface="Arial"/>
              </a:rPr>
              <a:t>of</a:t>
            </a:r>
            <a:r>
              <a:rPr lang="en-GB" sz="2000" spc="-20" dirty="0">
                <a:latin typeface="Arial"/>
                <a:cs typeface="Arial"/>
              </a:rPr>
              <a:t> </a:t>
            </a:r>
            <a:r>
              <a:rPr lang="en-GB" sz="2000" dirty="0">
                <a:latin typeface="Arial"/>
                <a:cs typeface="Arial"/>
              </a:rPr>
              <a:t>the</a:t>
            </a:r>
            <a:r>
              <a:rPr lang="en-GB" sz="2000" spc="-5" dirty="0">
                <a:latin typeface="Arial"/>
                <a:cs typeface="Arial"/>
              </a:rPr>
              <a:t> </a:t>
            </a:r>
            <a:r>
              <a:rPr lang="en-GB" sz="2000" dirty="0">
                <a:latin typeface="Arial"/>
                <a:cs typeface="Arial"/>
              </a:rPr>
              <a:t>Bank</a:t>
            </a:r>
            <a:r>
              <a:rPr lang="en-GB" sz="2000" spc="-165" dirty="0">
                <a:latin typeface="Arial"/>
                <a:cs typeface="Arial"/>
              </a:rPr>
              <a:t> </a:t>
            </a:r>
            <a:r>
              <a:rPr lang="en-GB" sz="2000" dirty="0">
                <a:latin typeface="Arial"/>
                <a:cs typeface="Arial"/>
              </a:rPr>
              <a:t>ATM</a:t>
            </a:r>
            <a:r>
              <a:rPr lang="en-GB" sz="2000" spc="-15" dirty="0">
                <a:latin typeface="Arial"/>
                <a:cs typeface="Arial"/>
              </a:rPr>
              <a:t> </a:t>
            </a:r>
            <a:r>
              <a:rPr lang="en-GB" sz="2000" dirty="0">
                <a:latin typeface="Arial"/>
                <a:cs typeface="Arial"/>
              </a:rPr>
              <a:t>system</a:t>
            </a:r>
            <a:r>
              <a:rPr lang="en-GB" sz="2000" spc="-10" dirty="0">
                <a:latin typeface="Arial"/>
                <a:cs typeface="Arial"/>
              </a:rPr>
              <a:t> </a:t>
            </a:r>
            <a:r>
              <a:rPr lang="en-GB" sz="2000" dirty="0">
                <a:latin typeface="Arial"/>
                <a:cs typeface="Arial"/>
              </a:rPr>
              <a:t>and</a:t>
            </a:r>
            <a:r>
              <a:rPr lang="en-GB" sz="2000" spc="-20" dirty="0">
                <a:latin typeface="Arial"/>
                <a:cs typeface="Arial"/>
              </a:rPr>
              <a:t> </a:t>
            </a:r>
            <a:r>
              <a:rPr lang="en-GB" sz="2000" dirty="0">
                <a:latin typeface="Arial"/>
                <a:cs typeface="Arial"/>
              </a:rPr>
              <a:t>identify</a:t>
            </a:r>
            <a:r>
              <a:rPr lang="en-GB" sz="2000" spc="-15" dirty="0">
                <a:latin typeface="Arial"/>
                <a:cs typeface="Arial"/>
              </a:rPr>
              <a:t> </a:t>
            </a:r>
            <a:r>
              <a:rPr lang="en-GB" sz="2000" dirty="0">
                <a:latin typeface="Arial"/>
                <a:cs typeface="Arial"/>
              </a:rPr>
              <a:t>the</a:t>
            </a:r>
            <a:r>
              <a:rPr lang="en-GB" sz="2000" spc="95" dirty="0">
                <a:latin typeface="Arial"/>
                <a:cs typeface="Arial"/>
              </a:rPr>
              <a:t> </a:t>
            </a:r>
            <a:r>
              <a:rPr lang="en-GB" sz="2000" b="1" dirty="0">
                <a:solidFill>
                  <a:srgbClr val="295F99"/>
                </a:solidFill>
                <a:latin typeface="Arial"/>
                <a:cs typeface="Arial"/>
              </a:rPr>
              <a:t>use</a:t>
            </a:r>
            <a:r>
              <a:rPr lang="en-GB" sz="2000" b="1" spc="-20" dirty="0">
                <a:solidFill>
                  <a:srgbClr val="295F99"/>
                </a:solidFill>
                <a:latin typeface="Arial"/>
                <a:cs typeface="Arial"/>
              </a:rPr>
              <a:t> case</a:t>
            </a:r>
            <a:r>
              <a:rPr lang="en-GB" sz="2000" b="1" spc="-20" dirty="0">
                <a:latin typeface="Arial"/>
                <a:cs typeface="Arial"/>
              </a:rPr>
              <a:t>, </a:t>
            </a:r>
            <a:r>
              <a:rPr lang="en-GB" sz="2000" b="1" dirty="0">
                <a:solidFill>
                  <a:srgbClr val="00A833"/>
                </a:solidFill>
                <a:latin typeface="Arial"/>
                <a:cs typeface="Arial"/>
              </a:rPr>
              <a:t>primary</a:t>
            </a:r>
            <a:r>
              <a:rPr lang="en-GB" sz="2000" b="1" spc="-25" dirty="0">
                <a:solidFill>
                  <a:srgbClr val="00A833"/>
                </a:solidFill>
                <a:latin typeface="Arial"/>
                <a:cs typeface="Arial"/>
              </a:rPr>
              <a:t> </a:t>
            </a:r>
            <a:r>
              <a:rPr lang="en-GB" b="1" spc="-20" dirty="0">
                <a:solidFill>
                  <a:srgbClr val="00A833"/>
                </a:solidFill>
                <a:latin typeface="Arial"/>
                <a:cs typeface="Arial"/>
              </a:rPr>
              <a:t>actor</a:t>
            </a:r>
            <a:r>
              <a:rPr lang="en-GB" sz="2000" b="1" spc="-20" dirty="0">
                <a:solidFill>
                  <a:srgbClr val="00A833"/>
                </a:solidFill>
                <a:latin typeface="Arial"/>
                <a:cs typeface="Arial"/>
              </a:rPr>
              <a:t>s</a:t>
            </a:r>
            <a:r>
              <a:rPr lang="en-GB" sz="2000" b="1" dirty="0">
                <a:solidFill>
                  <a:srgbClr val="00A833"/>
                </a:solidFill>
                <a:latin typeface="Arial"/>
                <a:cs typeface="Arial"/>
              </a:rPr>
              <a:t> </a:t>
            </a:r>
            <a:r>
              <a:rPr lang="en-GB" sz="2000" dirty="0">
                <a:latin typeface="Arial"/>
                <a:cs typeface="Arial"/>
              </a:rPr>
              <a:t>and</a:t>
            </a:r>
            <a:r>
              <a:rPr lang="en-GB" sz="2000" spc="15" dirty="0">
                <a:latin typeface="Arial"/>
                <a:cs typeface="Arial"/>
              </a:rPr>
              <a:t> </a:t>
            </a:r>
            <a:r>
              <a:rPr lang="en-GB" sz="2000" b="1" dirty="0">
                <a:solidFill>
                  <a:srgbClr val="7F007F"/>
                </a:solidFill>
                <a:latin typeface="Arial"/>
                <a:cs typeface="Arial"/>
              </a:rPr>
              <a:t>secondary actors</a:t>
            </a:r>
            <a:r>
              <a:rPr lang="en-GB" sz="2000" dirty="0">
                <a:latin typeface="Arial"/>
                <a:cs typeface="Arial"/>
              </a:rPr>
              <a:t>. Draw</a:t>
            </a:r>
            <a:r>
              <a:rPr lang="en-GB" sz="2000" spc="10" dirty="0">
                <a:latin typeface="Arial"/>
                <a:cs typeface="Arial"/>
              </a:rPr>
              <a:t> </a:t>
            </a:r>
            <a:r>
              <a:rPr lang="en-GB" sz="2000" dirty="0">
                <a:latin typeface="Arial"/>
                <a:cs typeface="Arial"/>
              </a:rPr>
              <a:t>a UCD</a:t>
            </a:r>
            <a:r>
              <a:rPr lang="en-GB" sz="2000" spc="-5" dirty="0">
                <a:latin typeface="Arial"/>
                <a:cs typeface="Arial"/>
              </a:rPr>
              <a:t> </a:t>
            </a:r>
            <a:r>
              <a:rPr lang="en-GB" sz="2000" dirty="0">
                <a:latin typeface="Arial"/>
                <a:cs typeface="Arial"/>
              </a:rPr>
              <a:t>showing</a:t>
            </a:r>
            <a:r>
              <a:rPr lang="en-GB" sz="2000" spc="15" dirty="0">
                <a:latin typeface="Arial"/>
                <a:cs typeface="Arial"/>
              </a:rPr>
              <a:t> </a:t>
            </a:r>
            <a:r>
              <a:rPr lang="en-GB" sz="2000" dirty="0">
                <a:latin typeface="Arial"/>
                <a:cs typeface="Arial"/>
              </a:rPr>
              <a:t>the relationships</a:t>
            </a:r>
            <a:r>
              <a:rPr lang="en-GB" sz="2000" spc="10" dirty="0">
                <a:latin typeface="Arial"/>
                <a:cs typeface="Arial"/>
              </a:rPr>
              <a:t> </a:t>
            </a:r>
            <a:r>
              <a:rPr lang="en-GB" sz="2000" dirty="0">
                <a:latin typeface="Arial"/>
                <a:cs typeface="Arial"/>
              </a:rPr>
              <a:t>between</a:t>
            </a:r>
            <a:r>
              <a:rPr lang="en-GB" sz="2000" spc="15" dirty="0">
                <a:latin typeface="Arial"/>
                <a:cs typeface="Arial"/>
              </a:rPr>
              <a:t> </a:t>
            </a:r>
            <a:r>
              <a:rPr lang="en-GB" sz="2000" spc="-10" dirty="0">
                <a:latin typeface="Arial"/>
                <a:cs typeface="Arial"/>
              </a:rPr>
              <a:t>them.</a:t>
            </a:r>
            <a:endParaRPr lang="en-GB" dirty="0"/>
          </a:p>
        </p:txBody>
      </p:sp>
      <p:sp>
        <p:nvSpPr>
          <p:cNvPr id="4" name="object 5">
            <a:extLst>
              <a:ext uri="{FF2B5EF4-FFF2-40B4-BE49-F238E27FC236}">
                <a16:creationId xmlns:a16="http://schemas.microsoft.com/office/drawing/2014/main" id="{ED97078C-52AE-4ED4-9EFC-DEEEC9CC76AE}"/>
              </a:ext>
            </a:extLst>
          </p:cNvPr>
          <p:cNvSpPr txBox="1"/>
          <p:nvPr/>
        </p:nvSpPr>
        <p:spPr>
          <a:xfrm>
            <a:off x="878318" y="3798077"/>
            <a:ext cx="10682312" cy="2463430"/>
          </a:xfrm>
          <a:prstGeom prst="rect">
            <a:avLst/>
          </a:prstGeom>
          <a:ln w="38159">
            <a:solidFill>
              <a:srgbClr val="000000"/>
            </a:solidFill>
          </a:ln>
        </p:spPr>
        <p:txBody>
          <a:bodyPr vert="horz" wrap="square" lIns="0" tIns="58419" rIns="0" bIns="0" rtlCol="0">
            <a:spAutoFit/>
          </a:bodyPr>
          <a:lstStyle/>
          <a:p>
            <a:pPr marL="108585" marR="313690">
              <a:lnSpc>
                <a:spcPct val="93400"/>
              </a:lnSpc>
              <a:spcBef>
                <a:spcPts val="459"/>
              </a:spcBef>
            </a:pPr>
            <a:r>
              <a:rPr sz="2400" dirty="0">
                <a:latin typeface="Arial"/>
                <a:cs typeface="Arial"/>
              </a:rPr>
              <a:t>“…</a:t>
            </a:r>
            <a:r>
              <a:rPr sz="2400" spc="-45" dirty="0">
                <a:latin typeface="Arial"/>
                <a:cs typeface="Arial"/>
              </a:rPr>
              <a:t> </a:t>
            </a:r>
            <a:r>
              <a:rPr sz="2400" dirty="0">
                <a:latin typeface="Arial"/>
                <a:cs typeface="Arial"/>
              </a:rPr>
              <a:t>the</a:t>
            </a:r>
            <a:r>
              <a:rPr sz="2400" spc="-40" dirty="0">
                <a:latin typeface="Arial"/>
                <a:cs typeface="Arial"/>
              </a:rPr>
              <a:t> </a:t>
            </a:r>
            <a:r>
              <a:rPr sz="2400" dirty="0">
                <a:latin typeface="Arial"/>
                <a:cs typeface="Arial"/>
              </a:rPr>
              <a:t>bank</a:t>
            </a:r>
            <a:r>
              <a:rPr sz="2400" spc="-35" dirty="0">
                <a:latin typeface="Arial"/>
                <a:cs typeface="Arial"/>
              </a:rPr>
              <a:t> </a:t>
            </a:r>
            <a:r>
              <a:rPr sz="2400" dirty="0">
                <a:latin typeface="Arial"/>
                <a:cs typeface="Arial"/>
              </a:rPr>
              <a:t>customer</a:t>
            </a:r>
            <a:r>
              <a:rPr sz="2400" spc="-40" dirty="0">
                <a:latin typeface="Arial"/>
                <a:cs typeface="Arial"/>
              </a:rPr>
              <a:t> </a:t>
            </a:r>
            <a:r>
              <a:rPr sz="2400" dirty="0">
                <a:latin typeface="Arial"/>
                <a:cs typeface="Arial"/>
              </a:rPr>
              <a:t>selects</a:t>
            </a:r>
            <a:r>
              <a:rPr sz="2400" spc="-40" dirty="0">
                <a:latin typeface="Arial"/>
                <a:cs typeface="Arial"/>
              </a:rPr>
              <a:t> </a:t>
            </a:r>
            <a:r>
              <a:rPr sz="2400" dirty="0">
                <a:latin typeface="Arial"/>
                <a:cs typeface="Arial"/>
              </a:rPr>
              <a:t>to</a:t>
            </a:r>
            <a:r>
              <a:rPr sz="2400" spc="-45" dirty="0">
                <a:latin typeface="Arial"/>
                <a:cs typeface="Arial"/>
              </a:rPr>
              <a:t> </a:t>
            </a:r>
            <a:r>
              <a:rPr sz="2400" dirty="0">
                <a:latin typeface="Arial"/>
                <a:cs typeface="Arial"/>
              </a:rPr>
              <a:t>withdraw</a:t>
            </a:r>
            <a:r>
              <a:rPr sz="2400" spc="-35" dirty="0">
                <a:latin typeface="Arial"/>
                <a:cs typeface="Arial"/>
              </a:rPr>
              <a:t> </a:t>
            </a:r>
            <a:r>
              <a:rPr sz="2400" dirty="0">
                <a:latin typeface="Arial"/>
                <a:cs typeface="Arial"/>
              </a:rPr>
              <a:t>cash</a:t>
            </a:r>
            <a:r>
              <a:rPr sz="2400" spc="-40" dirty="0">
                <a:latin typeface="Arial"/>
                <a:cs typeface="Arial"/>
              </a:rPr>
              <a:t> </a:t>
            </a:r>
            <a:r>
              <a:rPr sz="2400" dirty="0">
                <a:latin typeface="Arial"/>
                <a:cs typeface="Arial"/>
              </a:rPr>
              <a:t>from</a:t>
            </a:r>
            <a:r>
              <a:rPr sz="2400" spc="-40" dirty="0">
                <a:latin typeface="Arial"/>
                <a:cs typeface="Arial"/>
              </a:rPr>
              <a:t> </a:t>
            </a:r>
            <a:r>
              <a:rPr sz="2400" dirty="0">
                <a:latin typeface="Arial"/>
                <a:cs typeface="Arial"/>
              </a:rPr>
              <a:t>the</a:t>
            </a:r>
            <a:r>
              <a:rPr sz="2400" spc="-204" dirty="0">
                <a:latin typeface="Arial"/>
                <a:cs typeface="Arial"/>
              </a:rPr>
              <a:t> </a:t>
            </a:r>
            <a:r>
              <a:rPr sz="2400" spc="-20" dirty="0">
                <a:latin typeface="Arial"/>
                <a:cs typeface="Arial"/>
              </a:rPr>
              <a:t>ATM</a:t>
            </a:r>
            <a:r>
              <a:rPr sz="2400" spc="-45" dirty="0">
                <a:latin typeface="Arial"/>
                <a:cs typeface="Arial"/>
              </a:rPr>
              <a:t> </a:t>
            </a:r>
            <a:r>
              <a:rPr sz="2400" dirty="0">
                <a:latin typeface="Arial"/>
                <a:cs typeface="Arial"/>
              </a:rPr>
              <a:t>and</a:t>
            </a:r>
            <a:r>
              <a:rPr sz="2400" spc="-45" dirty="0">
                <a:latin typeface="Arial"/>
                <a:cs typeface="Arial"/>
              </a:rPr>
              <a:t> </a:t>
            </a:r>
            <a:r>
              <a:rPr sz="2400" dirty="0">
                <a:latin typeface="Arial"/>
                <a:cs typeface="Arial"/>
              </a:rPr>
              <a:t>specifies</a:t>
            </a:r>
            <a:r>
              <a:rPr sz="2400" spc="-30" dirty="0">
                <a:latin typeface="Arial"/>
                <a:cs typeface="Arial"/>
              </a:rPr>
              <a:t> </a:t>
            </a:r>
            <a:r>
              <a:rPr sz="2400" spc="-25" dirty="0">
                <a:latin typeface="Arial"/>
                <a:cs typeface="Arial"/>
              </a:rPr>
              <a:t>the </a:t>
            </a:r>
            <a:r>
              <a:rPr sz="2400" dirty="0">
                <a:latin typeface="Arial"/>
                <a:cs typeface="Arial"/>
              </a:rPr>
              <a:t>amount</a:t>
            </a:r>
            <a:r>
              <a:rPr sz="2400" spc="-50" dirty="0">
                <a:latin typeface="Arial"/>
                <a:cs typeface="Arial"/>
              </a:rPr>
              <a:t> </a:t>
            </a:r>
            <a:r>
              <a:rPr sz="2400" dirty="0">
                <a:latin typeface="Arial"/>
                <a:cs typeface="Arial"/>
              </a:rPr>
              <a:t>of</a:t>
            </a:r>
            <a:r>
              <a:rPr sz="2400" spc="-40" dirty="0">
                <a:latin typeface="Arial"/>
                <a:cs typeface="Arial"/>
              </a:rPr>
              <a:t> </a:t>
            </a:r>
            <a:r>
              <a:rPr sz="2400" dirty="0">
                <a:latin typeface="Arial"/>
                <a:cs typeface="Arial"/>
              </a:rPr>
              <a:t>money</a:t>
            </a:r>
            <a:r>
              <a:rPr sz="2400" spc="-35" dirty="0">
                <a:latin typeface="Arial"/>
                <a:cs typeface="Arial"/>
              </a:rPr>
              <a:t> </a:t>
            </a:r>
            <a:r>
              <a:rPr sz="2400" dirty="0">
                <a:latin typeface="Arial"/>
                <a:cs typeface="Arial"/>
              </a:rPr>
              <a:t>that</a:t>
            </a:r>
            <a:r>
              <a:rPr sz="2400" spc="-50" dirty="0">
                <a:latin typeface="Arial"/>
                <a:cs typeface="Arial"/>
              </a:rPr>
              <a:t> </a:t>
            </a:r>
            <a:r>
              <a:rPr sz="2400" dirty="0">
                <a:latin typeface="Arial"/>
                <a:cs typeface="Arial"/>
              </a:rPr>
              <a:t>they’d</a:t>
            </a:r>
            <a:r>
              <a:rPr sz="2400" spc="-45" dirty="0">
                <a:latin typeface="Arial"/>
                <a:cs typeface="Arial"/>
              </a:rPr>
              <a:t> </a:t>
            </a:r>
            <a:r>
              <a:rPr sz="2400" dirty="0">
                <a:latin typeface="Arial"/>
                <a:cs typeface="Arial"/>
              </a:rPr>
              <a:t>like</a:t>
            </a:r>
            <a:r>
              <a:rPr sz="2400" spc="-35" dirty="0">
                <a:latin typeface="Arial"/>
                <a:cs typeface="Arial"/>
              </a:rPr>
              <a:t> </a:t>
            </a:r>
            <a:r>
              <a:rPr sz="2400" dirty="0">
                <a:latin typeface="Arial"/>
                <a:cs typeface="Arial"/>
              </a:rPr>
              <a:t>to</a:t>
            </a:r>
            <a:r>
              <a:rPr sz="2400" spc="-50" dirty="0">
                <a:latin typeface="Arial"/>
                <a:cs typeface="Arial"/>
              </a:rPr>
              <a:t> </a:t>
            </a:r>
            <a:r>
              <a:rPr sz="2400" spc="-10" dirty="0">
                <a:latin typeface="Arial"/>
                <a:cs typeface="Arial"/>
              </a:rPr>
              <a:t>withdraw.</a:t>
            </a:r>
            <a:r>
              <a:rPr sz="2400" spc="-95" dirty="0">
                <a:latin typeface="Arial"/>
                <a:cs typeface="Arial"/>
              </a:rPr>
              <a:t> </a:t>
            </a:r>
            <a:r>
              <a:rPr sz="2400" dirty="0">
                <a:latin typeface="Arial"/>
                <a:cs typeface="Arial"/>
              </a:rPr>
              <a:t>This</a:t>
            </a:r>
            <a:r>
              <a:rPr sz="2400" spc="-30" dirty="0">
                <a:latin typeface="Arial"/>
                <a:cs typeface="Arial"/>
              </a:rPr>
              <a:t> </a:t>
            </a:r>
            <a:r>
              <a:rPr sz="2400" dirty="0">
                <a:latin typeface="Arial"/>
                <a:cs typeface="Arial"/>
              </a:rPr>
              <a:t>information</a:t>
            </a:r>
            <a:r>
              <a:rPr sz="2400" spc="-35" dirty="0">
                <a:latin typeface="Arial"/>
                <a:cs typeface="Arial"/>
              </a:rPr>
              <a:t> </a:t>
            </a:r>
            <a:r>
              <a:rPr sz="2400" dirty="0">
                <a:latin typeface="Arial"/>
                <a:cs typeface="Arial"/>
              </a:rPr>
              <a:t>is</a:t>
            </a:r>
            <a:r>
              <a:rPr sz="2400" spc="-40" dirty="0">
                <a:latin typeface="Arial"/>
                <a:cs typeface="Arial"/>
              </a:rPr>
              <a:t> </a:t>
            </a:r>
            <a:r>
              <a:rPr sz="2400" dirty="0">
                <a:latin typeface="Arial"/>
                <a:cs typeface="Arial"/>
              </a:rPr>
              <a:t>transferred</a:t>
            </a:r>
            <a:r>
              <a:rPr sz="2400" spc="-35" dirty="0">
                <a:latin typeface="Arial"/>
                <a:cs typeface="Arial"/>
              </a:rPr>
              <a:t> </a:t>
            </a:r>
            <a:r>
              <a:rPr sz="2400" dirty="0">
                <a:latin typeface="Arial"/>
                <a:cs typeface="Arial"/>
              </a:rPr>
              <a:t>to</a:t>
            </a:r>
            <a:r>
              <a:rPr sz="2400" spc="-45" dirty="0">
                <a:latin typeface="Arial"/>
                <a:cs typeface="Arial"/>
              </a:rPr>
              <a:t> </a:t>
            </a:r>
            <a:r>
              <a:rPr sz="2400" spc="-25" dirty="0">
                <a:latin typeface="Arial"/>
                <a:cs typeface="Arial"/>
              </a:rPr>
              <a:t>the </a:t>
            </a:r>
            <a:r>
              <a:rPr sz="2400" dirty="0">
                <a:latin typeface="Arial"/>
                <a:cs typeface="Arial"/>
              </a:rPr>
              <a:t>Bank’s</a:t>
            </a:r>
            <a:r>
              <a:rPr sz="2400" spc="-40" dirty="0">
                <a:latin typeface="Arial"/>
                <a:cs typeface="Arial"/>
              </a:rPr>
              <a:t> </a:t>
            </a:r>
            <a:r>
              <a:rPr sz="2400" dirty="0">
                <a:latin typeface="Arial"/>
                <a:cs typeface="Arial"/>
              </a:rPr>
              <a:t>central</a:t>
            </a:r>
            <a:r>
              <a:rPr sz="2400" spc="-45" dirty="0">
                <a:latin typeface="Arial"/>
                <a:cs typeface="Arial"/>
              </a:rPr>
              <a:t> </a:t>
            </a:r>
            <a:r>
              <a:rPr sz="2400" dirty="0">
                <a:latin typeface="Arial"/>
                <a:cs typeface="Arial"/>
              </a:rPr>
              <a:t>information</a:t>
            </a:r>
            <a:r>
              <a:rPr sz="2400" spc="-55" dirty="0">
                <a:latin typeface="Arial"/>
                <a:cs typeface="Arial"/>
              </a:rPr>
              <a:t> </a:t>
            </a:r>
            <a:r>
              <a:rPr sz="2400" dirty="0">
                <a:latin typeface="Arial"/>
                <a:cs typeface="Arial"/>
              </a:rPr>
              <a:t>system,</a:t>
            </a:r>
            <a:r>
              <a:rPr sz="2400" spc="-50" dirty="0">
                <a:latin typeface="Arial"/>
                <a:cs typeface="Arial"/>
              </a:rPr>
              <a:t> </a:t>
            </a:r>
            <a:r>
              <a:rPr sz="2400" dirty="0">
                <a:latin typeface="Arial"/>
                <a:cs typeface="Arial"/>
              </a:rPr>
              <a:t>which</a:t>
            </a:r>
            <a:r>
              <a:rPr sz="2400" spc="-55" dirty="0">
                <a:latin typeface="Arial"/>
                <a:cs typeface="Arial"/>
              </a:rPr>
              <a:t> </a:t>
            </a:r>
            <a:r>
              <a:rPr sz="2400" dirty="0">
                <a:latin typeface="Arial"/>
                <a:cs typeface="Arial"/>
              </a:rPr>
              <a:t>verifies</a:t>
            </a:r>
            <a:r>
              <a:rPr sz="2400" spc="-35" dirty="0">
                <a:latin typeface="Arial"/>
                <a:cs typeface="Arial"/>
              </a:rPr>
              <a:t> </a:t>
            </a:r>
            <a:r>
              <a:rPr sz="2400" dirty="0">
                <a:latin typeface="Arial"/>
                <a:cs typeface="Arial"/>
              </a:rPr>
              <a:t>that</a:t>
            </a:r>
            <a:r>
              <a:rPr sz="2400" spc="-55" dirty="0">
                <a:latin typeface="Arial"/>
                <a:cs typeface="Arial"/>
              </a:rPr>
              <a:t> </a:t>
            </a:r>
            <a:r>
              <a:rPr sz="2400" dirty="0">
                <a:latin typeface="Arial"/>
                <a:cs typeface="Arial"/>
              </a:rPr>
              <a:t>the</a:t>
            </a:r>
            <a:r>
              <a:rPr sz="2400" spc="-55" dirty="0">
                <a:latin typeface="Arial"/>
                <a:cs typeface="Arial"/>
              </a:rPr>
              <a:t> </a:t>
            </a:r>
            <a:r>
              <a:rPr sz="2400" dirty="0">
                <a:latin typeface="Arial"/>
                <a:cs typeface="Arial"/>
              </a:rPr>
              <a:t>user</a:t>
            </a:r>
            <a:r>
              <a:rPr sz="2400" spc="-45" dirty="0">
                <a:latin typeface="Arial"/>
                <a:cs typeface="Arial"/>
              </a:rPr>
              <a:t> </a:t>
            </a:r>
            <a:r>
              <a:rPr sz="2400" dirty="0">
                <a:latin typeface="Arial"/>
                <a:cs typeface="Arial"/>
              </a:rPr>
              <a:t>has</a:t>
            </a:r>
            <a:r>
              <a:rPr sz="2400" spc="-40" dirty="0">
                <a:latin typeface="Arial"/>
                <a:cs typeface="Arial"/>
              </a:rPr>
              <a:t> </a:t>
            </a:r>
            <a:r>
              <a:rPr sz="2400" dirty="0">
                <a:latin typeface="Arial"/>
                <a:cs typeface="Arial"/>
              </a:rPr>
              <a:t>sufficient</a:t>
            </a:r>
            <a:r>
              <a:rPr sz="2400" spc="-45" dirty="0">
                <a:latin typeface="Arial"/>
                <a:cs typeface="Arial"/>
              </a:rPr>
              <a:t> </a:t>
            </a:r>
            <a:r>
              <a:rPr sz="2400" spc="-20" dirty="0">
                <a:latin typeface="Arial"/>
                <a:cs typeface="Arial"/>
              </a:rPr>
              <a:t>funds </a:t>
            </a:r>
            <a:r>
              <a:rPr sz="2400" dirty="0">
                <a:latin typeface="Arial"/>
                <a:cs typeface="Arial"/>
              </a:rPr>
              <a:t>in</a:t>
            </a:r>
            <a:r>
              <a:rPr sz="2400" spc="-50" dirty="0">
                <a:latin typeface="Arial"/>
                <a:cs typeface="Arial"/>
              </a:rPr>
              <a:t> </a:t>
            </a:r>
            <a:r>
              <a:rPr sz="2400" dirty="0">
                <a:latin typeface="Arial"/>
                <a:cs typeface="Arial"/>
              </a:rPr>
              <a:t>their</a:t>
            </a:r>
            <a:r>
              <a:rPr sz="2400" spc="-35" dirty="0">
                <a:latin typeface="Arial"/>
                <a:cs typeface="Arial"/>
              </a:rPr>
              <a:t> </a:t>
            </a:r>
            <a:r>
              <a:rPr sz="2400" dirty="0">
                <a:latin typeface="Arial"/>
                <a:cs typeface="Arial"/>
              </a:rPr>
              <a:t>account</a:t>
            </a:r>
            <a:r>
              <a:rPr sz="2400" spc="-50" dirty="0">
                <a:latin typeface="Arial"/>
                <a:cs typeface="Arial"/>
              </a:rPr>
              <a:t> </a:t>
            </a:r>
            <a:r>
              <a:rPr sz="2400" dirty="0">
                <a:latin typeface="Arial"/>
                <a:cs typeface="Arial"/>
              </a:rPr>
              <a:t>for</a:t>
            </a:r>
            <a:r>
              <a:rPr sz="2400" spc="-40" dirty="0">
                <a:latin typeface="Arial"/>
                <a:cs typeface="Arial"/>
              </a:rPr>
              <a:t> </a:t>
            </a:r>
            <a:r>
              <a:rPr sz="2400" dirty="0">
                <a:latin typeface="Arial"/>
                <a:cs typeface="Arial"/>
              </a:rPr>
              <a:t>the</a:t>
            </a:r>
            <a:r>
              <a:rPr sz="2400" spc="-45" dirty="0">
                <a:latin typeface="Arial"/>
                <a:cs typeface="Arial"/>
              </a:rPr>
              <a:t> </a:t>
            </a:r>
            <a:r>
              <a:rPr sz="2400" dirty="0">
                <a:latin typeface="Arial"/>
                <a:cs typeface="Arial"/>
              </a:rPr>
              <a:t>specified</a:t>
            </a:r>
            <a:r>
              <a:rPr sz="2400" spc="-45" dirty="0">
                <a:latin typeface="Arial"/>
                <a:cs typeface="Arial"/>
              </a:rPr>
              <a:t> </a:t>
            </a:r>
            <a:r>
              <a:rPr sz="2400" dirty="0">
                <a:latin typeface="Arial"/>
                <a:cs typeface="Arial"/>
              </a:rPr>
              <a:t>withdrawal</a:t>
            </a:r>
            <a:r>
              <a:rPr sz="2400" spc="-35" dirty="0">
                <a:latin typeface="Arial"/>
                <a:cs typeface="Arial"/>
              </a:rPr>
              <a:t> </a:t>
            </a:r>
            <a:r>
              <a:rPr sz="2400" dirty="0">
                <a:latin typeface="Arial"/>
                <a:cs typeface="Arial"/>
              </a:rPr>
              <a:t>amount.</a:t>
            </a:r>
            <a:r>
              <a:rPr sz="2400" spc="-95" dirty="0">
                <a:latin typeface="Arial"/>
                <a:cs typeface="Arial"/>
              </a:rPr>
              <a:t> </a:t>
            </a:r>
            <a:r>
              <a:rPr sz="2400" dirty="0">
                <a:latin typeface="Arial"/>
                <a:cs typeface="Arial"/>
              </a:rPr>
              <a:t>The</a:t>
            </a:r>
            <a:r>
              <a:rPr sz="2400" spc="-40" dirty="0">
                <a:latin typeface="Arial"/>
                <a:cs typeface="Arial"/>
              </a:rPr>
              <a:t> </a:t>
            </a:r>
            <a:r>
              <a:rPr sz="2400" dirty="0">
                <a:latin typeface="Arial"/>
                <a:cs typeface="Arial"/>
              </a:rPr>
              <a:t>bank’s</a:t>
            </a:r>
            <a:r>
              <a:rPr sz="2400" spc="-30" dirty="0">
                <a:latin typeface="Arial"/>
                <a:cs typeface="Arial"/>
              </a:rPr>
              <a:t> </a:t>
            </a:r>
            <a:r>
              <a:rPr sz="2400" dirty="0">
                <a:latin typeface="Arial"/>
                <a:cs typeface="Arial"/>
              </a:rPr>
              <a:t>answer</a:t>
            </a:r>
            <a:r>
              <a:rPr sz="2400" spc="-40" dirty="0">
                <a:latin typeface="Arial"/>
                <a:cs typeface="Arial"/>
              </a:rPr>
              <a:t> </a:t>
            </a:r>
            <a:r>
              <a:rPr sz="2400" spc="-35" dirty="0">
                <a:latin typeface="Arial"/>
                <a:cs typeface="Arial"/>
              </a:rPr>
              <a:t>is </a:t>
            </a:r>
            <a:r>
              <a:rPr sz="2400" dirty="0">
                <a:latin typeface="Arial"/>
                <a:cs typeface="Arial"/>
              </a:rPr>
              <a:t>transferred</a:t>
            </a:r>
            <a:r>
              <a:rPr sz="2400" spc="-35" dirty="0">
                <a:latin typeface="Arial"/>
                <a:cs typeface="Arial"/>
              </a:rPr>
              <a:t> </a:t>
            </a:r>
            <a:r>
              <a:rPr sz="2400" dirty="0">
                <a:latin typeface="Arial"/>
                <a:cs typeface="Arial"/>
              </a:rPr>
              <a:t>back</a:t>
            </a:r>
            <a:r>
              <a:rPr sz="2400" spc="-35" dirty="0">
                <a:latin typeface="Arial"/>
                <a:cs typeface="Arial"/>
              </a:rPr>
              <a:t> </a:t>
            </a:r>
            <a:r>
              <a:rPr sz="2400" dirty="0">
                <a:latin typeface="Arial"/>
                <a:cs typeface="Arial"/>
              </a:rPr>
              <a:t>to</a:t>
            </a:r>
            <a:r>
              <a:rPr sz="2400" spc="-40" dirty="0">
                <a:latin typeface="Arial"/>
                <a:cs typeface="Arial"/>
              </a:rPr>
              <a:t> </a:t>
            </a:r>
            <a:r>
              <a:rPr sz="2400" dirty="0">
                <a:latin typeface="Arial"/>
                <a:cs typeface="Arial"/>
              </a:rPr>
              <a:t>the</a:t>
            </a:r>
            <a:r>
              <a:rPr sz="2400" spc="-210" dirty="0">
                <a:latin typeface="Arial"/>
                <a:cs typeface="Arial"/>
              </a:rPr>
              <a:t> </a:t>
            </a:r>
            <a:r>
              <a:rPr sz="2400" spc="-20" dirty="0">
                <a:latin typeface="Arial"/>
                <a:cs typeface="Arial"/>
              </a:rPr>
              <a:t>ATM,</a:t>
            </a:r>
            <a:r>
              <a:rPr sz="2400" spc="-45" dirty="0">
                <a:latin typeface="Arial"/>
                <a:cs typeface="Arial"/>
              </a:rPr>
              <a:t> </a:t>
            </a:r>
            <a:r>
              <a:rPr sz="2400" dirty="0">
                <a:latin typeface="Arial"/>
                <a:cs typeface="Arial"/>
              </a:rPr>
              <a:t>which</a:t>
            </a:r>
            <a:r>
              <a:rPr sz="2400" spc="-35" dirty="0">
                <a:latin typeface="Arial"/>
                <a:cs typeface="Arial"/>
              </a:rPr>
              <a:t> </a:t>
            </a:r>
            <a:r>
              <a:rPr sz="2400" dirty="0">
                <a:latin typeface="Arial"/>
                <a:cs typeface="Arial"/>
              </a:rPr>
              <a:t>releases</a:t>
            </a:r>
            <a:r>
              <a:rPr sz="2400" spc="-30" dirty="0">
                <a:latin typeface="Arial"/>
                <a:cs typeface="Arial"/>
              </a:rPr>
              <a:t> </a:t>
            </a:r>
            <a:r>
              <a:rPr sz="2400" dirty="0">
                <a:latin typeface="Arial"/>
                <a:cs typeface="Arial"/>
              </a:rPr>
              <a:t>the</a:t>
            </a:r>
            <a:r>
              <a:rPr sz="2400" spc="-35" dirty="0">
                <a:latin typeface="Arial"/>
                <a:cs typeface="Arial"/>
              </a:rPr>
              <a:t> </a:t>
            </a:r>
            <a:r>
              <a:rPr sz="2400" dirty="0">
                <a:latin typeface="Arial"/>
                <a:cs typeface="Arial"/>
              </a:rPr>
              <a:t>funds</a:t>
            </a:r>
            <a:r>
              <a:rPr sz="2400" spc="-35" dirty="0">
                <a:latin typeface="Arial"/>
                <a:cs typeface="Arial"/>
              </a:rPr>
              <a:t> </a:t>
            </a:r>
            <a:r>
              <a:rPr sz="2400" dirty="0">
                <a:latin typeface="Arial"/>
                <a:cs typeface="Arial"/>
              </a:rPr>
              <a:t>if</a:t>
            </a:r>
            <a:r>
              <a:rPr sz="2400" spc="-45" dirty="0">
                <a:latin typeface="Arial"/>
                <a:cs typeface="Arial"/>
              </a:rPr>
              <a:t> </a:t>
            </a:r>
            <a:r>
              <a:rPr sz="2400" dirty="0">
                <a:latin typeface="Arial"/>
                <a:cs typeface="Arial"/>
              </a:rPr>
              <a:t>the</a:t>
            </a:r>
            <a:r>
              <a:rPr sz="2400" spc="-35" dirty="0">
                <a:latin typeface="Arial"/>
                <a:cs typeface="Arial"/>
              </a:rPr>
              <a:t> </a:t>
            </a:r>
            <a:r>
              <a:rPr sz="2400" dirty="0">
                <a:latin typeface="Arial"/>
                <a:cs typeface="Arial"/>
              </a:rPr>
              <a:t>Bank</a:t>
            </a:r>
            <a:r>
              <a:rPr sz="2400" spc="-30" dirty="0">
                <a:latin typeface="Arial"/>
                <a:cs typeface="Arial"/>
              </a:rPr>
              <a:t> </a:t>
            </a:r>
            <a:r>
              <a:rPr sz="2400" dirty="0">
                <a:latin typeface="Arial"/>
                <a:cs typeface="Arial"/>
              </a:rPr>
              <a:t>says</a:t>
            </a:r>
            <a:r>
              <a:rPr sz="2400" spc="-30" dirty="0">
                <a:latin typeface="Arial"/>
                <a:cs typeface="Arial"/>
              </a:rPr>
              <a:t> </a:t>
            </a:r>
            <a:r>
              <a:rPr sz="2400" dirty="0">
                <a:latin typeface="Arial"/>
                <a:cs typeface="Arial"/>
              </a:rPr>
              <a:t>‘yes’,</a:t>
            </a:r>
            <a:r>
              <a:rPr sz="2400" spc="-35" dirty="0">
                <a:latin typeface="Arial"/>
                <a:cs typeface="Arial"/>
              </a:rPr>
              <a:t> </a:t>
            </a:r>
            <a:r>
              <a:rPr sz="2400" spc="-25" dirty="0">
                <a:latin typeface="Arial"/>
                <a:cs typeface="Arial"/>
              </a:rPr>
              <a:t>or </a:t>
            </a:r>
            <a:r>
              <a:rPr sz="2400" dirty="0">
                <a:latin typeface="Arial"/>
                <a:cs typeface="Arial"/>
              </a:rPr>
              <a:t>displays</a:t>
            </a:r>
            <a:r>
              <a:rPr sz="2400" spc="-45" dirty="0">
                <a:latin typeface="Arial"/>
                <a:cs typeface="Arial"/>
              </a:rPr>
              <a:t> </a:t>
            </a:r>
            <a:r>
              <a:rPr sz="2400" dirty="0">
                <a:latin typeface="Arial"/>
                <a:cs typeface="Arial"/>
              </a:rPr>
              <a:t>an</a:t>
            </a:r>
            <a:r>
              <a:rPr sz="2400" spc="-40" dirty="0">
                <a:latin typeface="Arial"/>
                <a:cs typeface="Arial"/>
              </a:rPr>
              <a:t> </a:t>
            </a:r>
            <a:r>
              <a:rPr sz="2400" dirty="0">
                <a:latin typeface="Arial"/>
                <a:cs typeface="Arial"/>
              </a:rPr>
              <a:t>‘Insufficient</a:t>
            </a:r>
            <a:r>
              <a:rPr sz="2400" spc="-45" dirty="0">
                <a:latin typeface="Arial"/>
                <a:cs typeface="Arial"/>
              </a:rPr>
              <a:t> </a:t>
            </a:r>
            <a:r>
              <a:rPr sz="2400" dirty="0">
                <a:latin typeface="Arial"/>
                <a:cs typeface="Arial"/>
              </a:rPr>
              <a:t>funds’</a:t>
            </a:r>
            <a:r>
              <a:rPr sz="2400" spc="-160" dirty="0">
                <a:latin typeface="Arial"/>
                <a:cs typeface="Arial"/>
              </a:rPr>
              <a:t> </a:t>
            </a:r>
            <a:r>
              <a:rPr sz="2400" dirty="0">
                <a:latin typeface="Arial"/>
                <a:cs typeface="Arial"/>
              </a:rPr>
              <a:t>message</a:t>
            </a:r>
            <a:r>
              <a:rPr sz="2400" spc="-50" dirty="0">
                <a:latin typeface="Arial"/>
                <a:cs typeface="Arial"/>
              </a:rPr>
              <a:t> </a:t>
            </a:r>
            <a:r>
              <a:rPr sz="2400" dirty="0">
                <a:latin typeface="Arial"/>
                <a:cs typeface="Arial"/>
              </a:rPr>
              <a:t>if</a:t>
            </a:r>
            <a:r>
              <a:rPr sz="2400" spc="-40" dirty="0">
                <a:latin typeface="Arial"/>
                <a:cs typeface="Arial"/>
              </a:rPr>
              <a:t> </a:t>
            </a:r>
            <a:r>
              <a:rPr sz="2400" dirty="0">
                <a:latin typeface="Arial"/>
                <a:cs typeface="Arial"/>
              </a:rPr>
              <a:t>the</a:t>
            </a:r>
            <a:r>
              <a:rPr sz="2400" spc="-45" dirty="0">
                <a:latin typeface="Arial"/>
                <a:cs typeface="Arial"/>
              </a:rPr>
              <a:t> </a:t>
            </a:r>
            <a:r>
              <a:rPr sz="2400" dirty="0">
                <a:latin typeface="Arial"/>
                <a:cs typeface="Arial"/>
              </a:rPr>
              <a:t>bank</a:t>
            </a:r>
            <a:r>
              <a:rPr sz="2400" spc="-35" dirty="0">
                <a:latin typeface="Arial"/>
                <a:cs typeface="Arial"/>
              </a:rPr>
              <a:t> </a:t>
            </a:r>
            <a:r>
              <a:rPr sz="2400" dirty="0">
                <a:latin typeface="Arial"/>
                <a:cs typeface="Arial"/>
              </a:rPr>
              <a:t>says</a:t>
            </a:r>
            <a:r>
              <a:rPr sz="2400" spc="-30" dirty="0">
                <a:latin typeface="Arial"/>
                <a:cs typeface="Arial"/>
              </a:rPr>
              <a:t> </a:t>
            </a:r>
            <a:r>
              <a:rPr sz="2400" spc="-10" dirty="0">
                <a:latin typeface="Arial"/>
                <a:cs typeface="Arial"/>
              </a:rPr>
              <a:t>no...”</a:t>
            </a:r>
            <a:endParaRPr sz="2400" dirty="0">
              <a:latin typeface="Arial"/>
              <a:cs typeface="Arial"/>
            </a:endParaRPr>
          </a:p>
        </p:txBody>
      </p:sp>
    </p:spTree>
    <p:extLst>
      <p:ext uri="{BB962C8B-B14F-4D97-AF65-F5344CB8AC3E}">
        <p14:creationId xmlns:p14="http://schemas.microsoft.com/office/powerpoint/2010/main" val="3135070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41EDD-F77B-47DC-B23A-3A1FE14F6B76}"/>
              </a:ext>
            </a:extLst>
          </p:cNvPr>
          <p:cNvSpPr>
            <a:spLocks noGrp="1"/>
          </p:cNvSpPr>
          <p:nvPr>
            <p:ph type="title"/>
          </p:nvPr>
        </p:nvSpPr>
        <p:spPr/>
        <p:txBody>
          <a:bodyPr/>
          <a:lstStyle/>
          <a:p>
            <a:r>
              <a:rPr lang="en-GB" dirty="0"/>
              <a:t>Solution</a:t>
            </a:r>
            <a:r>
              <a:rPr lang="en-GB" spc="-30" dirty="0"/>
              <a:t> </a:t>
            </a:r>
            <a:r>
              <a:rPr lang="en-GB" dirty="0"/>
              <a:t>to</a:t>
            </a:r>
            <a:r>
              <a:rPr lang="en-GB" spc="-15" dirty="0"/>
              <a:t> </a:t>
            </a:r>
            <a:r>
              <a:rPr lang="en-GB" spc="-10" dirty="0"/>
              <a:t>exercise:</a:t>
            </a:r>
            <a:endParaRPr lang="en-GB" dirty="0"/>
          </a:p>
        </p:txBody>
      </p:sp>
      <p:sp>
        <p:nvSpPr>
          <p:cNvPr id="5" name="Content Placeholder 4">
            <a:extLst>
              <a:ext uri="{FF2B5EF4-FFF2-40B4-BE49-F238E27FC236}">
                <a16:creationId xmlns:a16="http://schemas.microsoft.com/office/drawing/2014/main" id="{45CD2BEE-7178-436C-9CC3-9A0E74A32CD2}"/>
              </a:ext>
            </a:extLst>
          </p:cNvPr>
          <p:cNvSpPr>
            <a:spLocks noGrp="1"/>
          </p:cNvSpPr>
          <p:nvPr>
            <p:ph sz="half" idx="1"/>
          </p:nvPr>
        </p:nvSpPr>
        <p:spPr/>
        <p:txBody>
          <a:bodyPr>
            <a:normAutofit fontScale="92500" lnSpcReduction="10000"/>
          </a:bodyPr>
          <a:lstStyle/>
          <a:p>
            <a:endParaRPr lang="en-GB"/>
          </a:p>
        </p:txBody>
      </p:sp>
      <p:sp>
        <p:nvSpPr>
          <p:cNvPr id="6" name="Content Placeholder 5">
            <a:extLst>
              <a:ext uri="{FF2B5EF4-FFF2-40B4-BE49-F238E27FC236}">
                <a16:creationId xmlns:a16="http://schemas.microsoft.com/office/drawing/2014/main" id="{FAE641B6-9510-470D-A95A-149B6A9344AB}"/>
              </a:ext>
            </a:extLst>
          </p:cNvPr>
          <p:cNvSpPr>
            <a:spLocks noGrp="1"/>
          </p:cNvSpPr>
          <p:nvPr>
            <p:ph sz="half" idx="2"/>
          </p:nvPr>
        </p:nvSpPr>
        <p:spPr>
          <a:xfrm>
            <a:off x="6525403" y="2285999"/>
            <a:ext cx="4447786" cy="4012546"/>
          </a:xfrm>
        </p:spPr>
        <p:txBody>
          <a:bodyPr>
            <a:normAutofit fontScale="92500" lnSpcReduction="10000"/>
          </a:bodyPr>
          <a:lstStyle/>
          <a:p>
            <a:pPr marL="0" indent="0">
              <a:buNone/>
            </a:pPr>
            <a:endParaRPr lang="en-GB" dirty="0"/>
          </a:p>
          <a:p>
            <a:pPr marL="0" indent="0">
              <a:buNone/>
            </a:pPr>
            <a:endParaRPr lang="en-GB" dirty="0"/>
          </a:p>
          <a:p>
            <a:pPr marL="0" indent="0">
              <a:buNone/>
            </a:pPr>
            <a:r>
              <a:rPr lang="en-GB" dirty="0"/>
              <a:t>Notes:</a:t>
            </a:r>
          </a:p>
          <a:p>
            <a:r>
              <a:rPr lang="en-GB" sz="2000" dirty="0">
                <a:latin typeface="Arial"/>
                <a:cs typeface="Arial"/>
              </a:rPr>
              <a:t>In</a:t>
            </a:r>
            <a:r>
              <a:rPr lang="en-GB" sz="2000" spc="-20" dirty="0">
                <a:latin typeface="Arial"/>
                <a:cs typeface="Arial"/>
              </a:rPr>
              <a:t> </a:t>
            </a:r>
            <a:r>
              <a:rPr lang="en-GB" sz="2000" dirty="0">
                <a:latin typeface="Arial"/>
                <a:cs typeface="Arial"/>
              </a:rPr>
              <a:t>a</a:t>
            </a:r>
            <a:r>
              <a:rPr lang="en-GB" sz="2000" spc="-5" dirty="0">
                <a:latin typeface="Arial"/>
                <a:cs typeface="Arial"/>
              </a:rPr>
              <a:t> </a:t>
            </a:r>
            <a:r>
              <a:rPr lang="en-GB" sz="2000" dirty="0">
                <a:latin typeface="Arial"/>
                <a:cs typeface="Arial"/>
              </a:rPr>
              <a:t>UCD,</a:t>
            </a:r>
            <a:r>
              <a:rPr lang="en-GB" sz="2000" spc="-5" dirty="0">
                <a:latin typeface="Arial"/>
                <a:cs typeface="Arial"/>
              </a:rPr>
              <a:t> </a:t>
            </a:r>
            <a:r>
              <a:rPr lang="en-GB" sz="2000" dirty="0">
                <a:latin typeface="Arial"/>
                <a:cs typeface="Arial"/>
              </a:rPr>
              <a:t>we</a:t>
            </a:r>
            <a:r>
              <a:rPr lang="en-GB" sz="2000" spc="-5" dirty="0">
                <a:latin typeface="Arial"/>
                <a:cs typeface="Arial"/>
              </a:rPr>
              <a:t> </a:t>
            </a:r>
            <a:r>
              <a:rPr lang="en-GB" sz="2000" dirty="0">
                <a:latin typeface="Arial"/>
                <a:cs typeface="Arial"/>
              </a:rPr>
              <a:t>do</a:t>
            </a:r>
            <a:r>
              <a:rPr lang="en-GB" sz="2000" spc="-10" dirty="0">
                <a:latin typeface="Arial"/>
                <a:cs typeface="Arial"/>
              </a:rPr>
              <a:t> </a:t>
            </a:r>
            <a:r>
              <a:rPr lang="en-GB" sz="2000" dirty="0">
                <a:latin typeface="Arial"/>
                <a:cs typeface="Arial"/>
              </a:rPr>
              <a:t>not</a:t>
            </a:r>
            <a:r>
              <a:rPr lang="en-GB" sz="2000" spc="-5" dirty="0">
                <a:latin typeface="Arial"/>
                <a:cs typeface="Arial"/>
              </a:rPr>
              <a:t> </a:t>
            </a:r>
            <a:r>
              <a:rPr lang="en-GB" sz="2000" dirty="0">
                <a:latin typeface="Arial"/>
                <a:cs typeface="Arial"/>
              </a:rPr>
              <a:t>visually</a:t>
            </a:r>
            <a:r>
              <a:rPr lang="en-GB" sz="2000" spc="5" dirty="0">
                <a:latin typeface="Arial"/>
                <a:cs typeface="Arial"/>
              </a:rPr>
              <a:t> </a:t>
            </a:r>
            <a:r>
              <a:rPr lang="en-GB" sz="2000" dirty="0">
                <a:latin typeface="Arial"/>
                <a:cs typeface="Arial"/>
              </a:rPr>
              <a:t>distinguish</a:t>
            </a:r>
            <a:r>
              <a:rPr lang="en-GB" sz="2000" spc="-5" dirty="0">
                <a:latin typeface="Arial"/>
                <a:cs typeface="Arial"/>
              </a:rPr>
              <a:t> </a:t>
            </a:r>
            <a:r>
              <a:rPr lang="en-GB" sz="2000" spc="-10" dirty="0">
                <a:latin typeface="Arial"/>
                <a:cs typeface="Arial"/>
              </a:rPr>
              <a:t>between </a:t>
            </a:r>
            <a:r>
              <a:rPr lang="en-GB" sz="2000" dirty="0">
                <a:latin typeface="Arial"/>
                <a:cs typeface="Arial"/>
              </a:rPr>
              <a:t>primary</a:t>
            </a:r>
            <a:r>
              <a:rPr lang="en-GB" sz="2000" spc="-10" dirty="0">
                <a:latin typeface="Arial"/>
                <a:cs typeface="Arial"/>
              </a:rPr>
              <a:t> </a:t>
            </a:r>
            <a:r>
              <a:rPr lang="en-GB" sz="2000" dirty="0">
                <a:latin typeface="Arial"/>
                <a:cs typeface="Arial"/>
              </a:rPr>
              <a:t>and</a:t>
            </a:r>
            <a:r>
              <a:rPr lang="en-GB" sz="2000" spc="-5" dirty="0">
                <a:latin typeface="Arial"/>
                <a:cs typeface="Arial"/>
              </a:rPr>
              <a:t> </a:t>
            </a:r>
            <a:r>
              <a:rPr lang="en-GB" sz="2000" dirty="0">
                <a:latin typeface="Arial"/>
                <a:cs typeface="Arial"/>
              </a:rPr>
              <a:t>secondary</a:t>
            </a:r>
            <a:r>
              <a:rPr lang="en-GB" sz="2000" spc="5" dirty="0">
                <a:latin typeface="Arial"/>
                <a:cs typeface="Arial"/>
              </a:rPr>
              <a:t> </a:t>
            </a:r>
            <a:r>
              <a:rPr lang="en-GB" sz="2000" dirty="0">
                <a:latin typeface="Arial"/>
                <a:cs typeface="Arial"/>
              </a:rPr>
              <a:t>actors</a:t>
            </a:r>
            <a:r>
              <a:rPr lang="en-GB" sz="2000" spc="-5" dirty="0">
                <a:latin typeface="Arial"/>
                <a:cs typeface="Arial"/>
              </a:rPr>
              <a:t> </a:t>
            </a:r>
            <a:r>
              <a:rPr lang="en-GB" sz="2000" spc="-10" dirty="0">
                <a:latin typeface="Arial"/>
                <a:cs typeface="Arial"/>
              </a:rPr>
              <a:t>(</a:t>
            </a:r>
            <a:r>
              <a:rPr lang="en-GB" sz="2000" b="1" i="1" spc="-10" dirty="0">
                <a:latin typeface="Arial"/>
                <a:cs typeface="Arial"/>
              </a:rPr>
              <a:t>why?</a:t>
            </a:r>
            <a:r>
              <a:rPr lang="en-GB" sz="2000" spc="-10" dirty="0">
                <a:latin typeface="Arial"/>
                <a:cs typeface="Arial"/>
              </a:rPr>
              <a:t>)</a:t>
            </a:r>
          </a:p>
          <a:p>
            <a:pPr lvl="1"/>
            <a:r>
              <a:rPr lang="en-GB" sz="2000" dirty="0">
                <a:latin typeface="Arial"/>
                <a:cs typeface="Arial"/>
              </a:rPr>
              <a:t>Instead,</a:t>
            </a:r>
            <a:r>
              <a:rPr lang="en-GB" sz="2000" spc="-15" dirty="0">
                <a:latin typeface="Arial"/>
                <a:cs typeface="Arial"/>
              </a:rPr>
              <a:t> </a:t>
            </a:r>
            <a:r>
              <a:rPr lang="en-GB" sz="2000" dirty="0">
                <a:latin typeface="Arial"/>
                <a:cs typeface="Arial"/>
              </a:rPr>
              <a:t>we</a:t>
            </a:r>
            <a:r>
              <a:rPr lang="en-GB" sz="2000" spc="-5" dirty="0">
                <a:latin typeface="Arial"/>
                <a:cs typeface="Arial"/>
              </a:rPr>
              <a:t> </a:t>
            </a:r>
            <a:r>
              <a:rPr lang="en-GB" sz="2000" dirty="0">
                <a:latin typeface="Arial"/>
                <a:cs typeface="Arial"/>
              </a:rPr>
              <a:t>use</a:t>
            </a:r>
            <a:r>
              <a:rPr lang="en-GB" sz="2000" spc="-5"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detailed</a:t>
            </a:r>
            <a:r>
              <a:rPr lang="en-GB" sz="2000" spc="-5" dirty="0">
                <a:latin typeface="Arial"/>
                <a:cs typeface="Arial"/>
              </a:rPr>
              <a:t> </a:t>
            </a:r>
            <a:r>
              <a:rPr lang="en-GB" sz="2000" dirty="0">
                <a:latin typeface="Arial"/>
                <a:cs typeface="Arial"/>
              </a:rPr>
              <a:t>‘use</a:t>
            </a:r>
            <a:r>
              <a:rPr lang="en-GB" sz="2000" spc="10" dirty="0">
                <a:latin typeface="Arial"/>
                <a:cs typeface="Arial"/>
              </a:rPr>
              <a:t> </a:t>
            </a:r>
            <a:r>
              <a:rPr lang="en-GB" sz="2000" dirty="0">
                <a:latin typeface="Arial"/>
                <a:cs typeface="Arial"/>
              </a:rPr>
              <a:t>case</a:t>
            </a:r>
            <a:r>
              <a:rPr lang="en-GB" sz="2000" spc="15" dirty="0">
                <a:latin typeface="Arial"/>
                <a:cs typeface="Arial"/>
              </a:rPr>
              <a:t> </a:t>
            </a:r>
            <a:r>
              <a:rPr lang="en-GB" sz="2000" spc="-10" dirty="0">
                <a:latin typeface="Arial"/>
                <a:cs typeface="Arial"/>
              </a:rPr>
              <a:t>description’ </a:t>
            </a:r>
            <a:r>
              <a:rPr lang="en-GB" sz="2000" dirty="0">
                <a:latin typeface="Arial"/>
                <a:cs typeface="Arial"/>
              </a:rPr>
              <a:t>which</a:t>
            </a:r>
            <a:r>
              <a:rPr lang="en-GB" sz="2000" spc="-20" dirty="0">
                <a:latin typeface="Arial"/>
                <a:cs typeface="Arial"/>
              </a:rPr>
              <a:t> </a:t>
            </a:r>
            <a:r>
              <a:rPr lang="en-GB" sz="2000" dirty="0">
                <a:latin typeface="Arial"/>
                <a:cs typeface="Arial"/>
              </a:rPr>
              <a:t>contains the information</a:t>
            </a:r>
            <a:r>
              <a:rPr lang="en-GB" sz="2000" spc="-10" dirty="0">
                <a:latin typeface="Arial"/>
                <a:cs typeface="Arial"/>
              </a:rPr>
              <a:t> </a:t>
            </a:r>
            <a:r>
              <a:rPr lang="en-GB" sz="2000" dirty="0">
                <a:latin typeface="Arial"/>
                <a:cs typeface="Arial"/>
              </a:rPr>
              <a:t>(we’ll</a:t>
            </a:r>
            <a:r>
              <a:rPr lang="en-GB" sz="2000" spc="-15" dirty="0">
                <a:latin typeface="Arial"/>
                <a:cs typeface="Arial"/>
              </a:rPr>
              <a:t> </a:t>
            </a:r>
            <a:r>
              <a:rPr lang="en-GB" sz="2000" dirty="0">
                <a:latin typeface="Arial"/>
                <a:cs typeface="Arial"/>
              </a:rPr>
              <a:t>discuss</a:t>
            </a:r>
            <a:r>
              <a:rPr lang="en-GB" sz="2000" spc="-10" dirty="0">
                <a:latin typeface="Arial"/>
                <a:cs typeface="Arial"/>
              </a:rPr>
              <a:t> </a:t>
            </a:r>
            <a:r>
              <a:rPr lang="en-GB" sz="2000" spc="-20" dirty="0">
                <a:latin typeface="Arial"/>
                <a:cs typeface="Arial"/>
              </a:rPr>
              <a:t>this </a:t>
            </a:r>
            <a:r>
              <a:rPr lang="en-GB" sz="2000" spc="-10" dirty="0">
                <a:latin typeface="Arial"/>
                <a:cs typeface="Arial"/>
              </a:rPr>
              <a:t>later)</a:t>
            </a:r>
            <a:endParaRPr lang="en-GB" sz="2000" dirty="0">
              <a:latin typeface="Arial"/>
              <a:cs typeface="Arial"/>
            </a:endParaRPr>
          </a:p>
          <a:p>
            <a:r>
              <a:rPr lang="en-GB" sz="2000" b="1" i="1" dirty="0">
                <a:latin typeface="Arial"/>
                <a:cs typeface="Arial"/>
              </a:rPr>
              <a:t>User</a:t>
            </a:r>
            <a:r>
              <a:rPr lang="en-GB" sz="2000" b="1" i="1" spc="-30" dirty="0">
                <a:latin typeface="Arial"/>
                <a:cs typeface="Arial"/>
              </a:rPr>
              <a:t> </a:t>
            </a:r>
            <a:r>
              <a:rPr lang="en-GB" sz="2000" b="1" i="1" dirty="0">
                <a:latin typeface="Arial"/>
                <a:cs typeface="Arial"/>
              </a:rPr>
              <a:t>stories</a:t>
            </a:r>
            <a:r>
              <a:rPr lang="en-GB" sz="2000" b="1" i="1" spc="10" dirty="0">
                <a:latin typeface="Arial"/>
                <a:cs typeface="Arial"/>
              </a:rPr>
              <a:t> </a:t>
            </a:r>
            <a:r>
              <a:rPr lang="en-GB" sz="2000" dirty="0">
                <a:latin typeface="Arial"/>
                <a:cs typeface="Arial"/>
              </a:rPr>
              <a:t>are</a:t>
            </a:r>
            <a:r>
              <a:rPr lang="en-GB" sz="2000" spc="5" dirty="0">
                <a:latin typeface="Arial"/>
                <a:cs typeface="Arial"/>
              </a:rPr>
              <a:t> </a:t>
            </a:r>
            <a:r>
              <a:rPr lang="en-GB" sz="2000" dirty="0">
                <a:latin typeface="Arial"/>
                <a:cs typeface="Arial"/>
              </a:rPr>
              <a:t>also</a:t>
            </a:r>
            <a:r>
              <a:rPr lang="en-GB" sz="2000" spc="-5" dirty="0">
                <a:latin typeface="Arial"/>
                <a:cs typeface="Arial"/>
              </a:rPr>
              <a:t> </a:t>
            </a:r>
            <a:r>
              <a:rPr lang="en-GB" sz="2000" dirty="0">
                <a:latin typeface="Arial"/>
                <a:cs typeface="Arial"/>
              </a:rPr>
              <a:t>a</a:t>
            </a:r>
            <a:r>
              <a:rPr lang="en-GB" sz="2000" spc="5" dirty="0">
                <a:latin typeface="Arial"/>
                <a:cs typeface="Arial"/>
              </a:rPr>
              <a:t> </a:t>
            </a:r>
            <a:r>
              <a:rPr lang="en-GB" sz="2000" dirty="0">
                <a:latin typeface="Arial"/>
                <a:cs typeface="Arial"/>
              </a:rPr>
              <a:t>useful</a:t>
            </a:r>
            <a:r>
              <a:rPr lang="en-GB" sz="2000" spc="-10" dirty="0">
                <a:latin typeface="Arial"/>
                <a:cs typeface="Arial"/>
              </a:rPr>
              <a:t> </a:t>
            </a:r>
            <a:r>
              <a:rPr lang="en-GB" sz="2000" dirty="0">
                <a:latin typeface="Arial"/>
                <a:cs typeface="Arial"/>
              </a:rPr>
              <a:t>tool</a:t>
            </a:r>
            <a:r>
              <a:rPr lang="en-GB" sz="2000" spc="-10" dirty="0">
                <a:latin typeface="Arial"/>
                <a:cs typeface="Arial"/>
              </a:rPr>
              <a:t> </a:t>
            </a:r>
            <a:r>
              <a:rPr lang="en-GB" sz="2000" dirty="0">
                <a:latin typeface="Arial"/>
                <a:cs typeface="Arial"/>
              </a:rPr>
              <a:t>for</a:t>
            </a:r>
            <a:r>
              <a:rPr lang="en-GB" sz="2000" spc="-10" dirty="0">
                <a:latin typeface="Arial"/>
                <a:cs typeface="Arial"/>
              </a:rPr>
              <a:t> identifying </a:t>
            </a:r>
            <a:r>
              <a:rPr lang="en-GB" sz="2000" b="1" dirty="0">
                <a:solidFill>
                  <a:srgbClr val="FF0000"/>
                </a:solidFill>
                <a:latin typeface="Arial"/>
                <a:cs typeface="Arial"/>
              </a:rPr>
              <a:t>primary</a:t>
            </a:r>
            <a:r>
              <a:rPr lang="en-GB" sz="2000" b="1" spc="-10" dirty="0">
                <a:solidFill>
                  <a:srgbClr val="FF0000"/>
                </a:solidFill>
                <a:latin typeface="Arial"/>
                <a:cs typeface="Arial"/>
              </a:rPr>
              <a:t> </a:t>
            </a:r>
            <a:r>
              <a:rPr lang="en-GB" sz="2000" b="1" dirty="0">
                <a:solidFill>
                  <a:srgbClr val="FF0000"/>
                </a:solidFill>
                <a:latin typeface="Arial"/>
                <a:cs typeface="Arial"/>
              </a:rPr>
              <a:t>actors</a:t>
            </a:r>
            <a:r>
              <a:rPr lang="en-GB" sz="2000" b="1" spc="15" dirty="0">
                <a:solidFill>
                  <a:srgbClr val="FF0000"/>
                </a:solidFill>
                <a:latin typeface="Arial"/>
                <a:cs typeface="Arial"/>
              </a:rPr>
              <a:t> </a:t>
            </a:r>
            <a:r>
              <a:rPr lang="en-GB" sz="2000" dirty="0">
                <a:latin typeface="Arial"/>
                <a:cs typeface="Arial"/>
              </a:rPr>
              <a:t>for</a:t>
            </a:r>
            <a:r>
              <a:rPr lang="en-GB" sz="2000" spc="-15"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particular</a:t>
            </a:r>
            <a:r>
              <a:rPr lang="en-GB" sz="2000" spc="-5" dirty="0">
                <a:latin typeface="Arial"/>
                <a:cs typeface="Arial"/>
              </a:rPr>
              <a:t> </a:t>
            </a:r>
            <a:r>
              <a:rPr lang="en-GB" sz="2000" dirty="0">
                <a:latin typeface="Arial"/>
                <a:cs typeface="Arial"/>
              </a:rPr>
              <a:t>use</a:t>
            </a:r>
            <a:r>
              <a:rPr lang="en-GB" sz="2000" spc="-5" dirty="0">
                <a:latin typeface="Arial"/>
                <a:cs typeface="Arial"/>
              </a:rPr>
              <a:t> </a:t>
            </a:r>
            <a:r>
              <a:rPr lang="en-GB" sz="2000" spc="-20" dirty="0">
                <a:latin typeface="Arial"/>
                <a:cs typeface="Arial"/>
              </a:rPr>
              <a:t>case</a:t>
            </a:r>
            <a:endParaRPr lang="en-GB" dirty="0">
              <a:latin typeface="Arial"/>
              <a:cs typeface="Arial"/>
            </a:endParaRPr>
          </a:p>
          <a:p>
            <a:endParaRPr lang="en-GB" dirty="0"/>
          </a:p>
        </p:txBody>
      </p:sp>
      <p:sp>
        <p:nvSpPr>
          <p:cNvPr id="7" name="object 4">
            <a:extLst>
              <a:ext uri="{FF2B5EF4-FFF2-40B4-BE49-F238E27FC236}">
                <a16:creationId xmlns:a16="http://schemas.microsoft.com/office/drawing/2014/main" id="{CABA89F9-5932-4B86-AE99-C23F2E522BE5}"/>
              </a:ext>
            </a:extLst>
          </p:cNvPr>
          <p:cNvSpPr txBox="1"/>
          <p:nvPr/>
        </p:nvSpPr>
        <p:spPr>
          <a:xfrm>
            <a:off x="910468" y="1428750"/>
            <a:ext cx="5309579" cy="4869795"/>
          </a:xfrm>
          <a:prstGeom prst="rect">
            <a:avLst/>
          </a:prstGeom>
          <a:ln w="38159">
            <a:solidFill>
              <a:srgbClr val="000000"/>
            </a:solidFill>
          </a:ln>
        </p:spPr>
        <p:txBody>
          <a:bodyPr vert="horz" wrap="square" lIns="0" tIns="60325" rIns="0" bIns="0" rtlCol="0">
            <a:spAutoFit/>
          </a:bodyPr>
          <a:lstStyle/>
          <a:p>
            <a:pPr marL="108585" marR="250190">
              <a:lnSpc>
                <a:spcPct val="93000"/>
              </a:lnSpc>
              <a:spcBef>
                <a:spcPts val="475"/>
              </a:spcBef>
            </a:pPr>
            <a:r>
              <a:rPr sz="2400" dirty="0">
                <a:latin typeface="Arial"/>
                <a:cs typeface="Arial"/>
              </a:rPr>
              <a:t>“…</a:t>
            </a:r>
            <a:r>
              <a:rPr sz="2400" spc="-30" dirty="0">
                <a:latin typeface="Arial"/>
                <a:cs typeface="Arial"/>
              </a:rPr>
              <a:t> </a:t>
            </a:r>
            <a:r>
              <a:rPr sz="2400" dirty="0">
                <a:latin typeface="Arial"/>
                <a:cs typeface="Arial"/>
              </a:rPr>
              <a:t>the</a:t>
            </a:r>
            <a:r>
              <a:rPr sz="2400" spc="-15" dirty="0">
                <a:latin typeface="Arial"/>
                <a:cs typeface="Arial"/>
              </a:rPr>
              <a:t> </a:t>
            </a:r>
            <a:r>
              <a:rPr sz="2400" b="1" dirty="0">
                <a:solidFill>
                  <a:srgbClr val="00A833"/>
                </a:solidFill>
                <a:latin typeface="Arial"/>
                <a:cs typeface="Arial"/>
              </a:rPr>
              <a:t>bank</a:t>
            </a:r>
            <a:r>
              <a:rPr sz="2400" b="1" spc="-30" dirty="0">
                <a:solidFill>
                  <a:srgbClr val="00A833"/>
                </a:solidFill>
                <a:latin typeface="Arial"/>
                <a:cs typeface="Arial"/>
              </a:rPr>
              <a:t> </a:t>
            </a:r>
            <a:r>
              <a:rPr sz="2400" b="1" dirty="0">
                <a:solidFill>
                  <a:srgbClr val="00A833"/>
                </a:solidFill>
                <a:latin typeface="Arial"/>
                <a:cs typeface="Arial"/>
              </a:rPr>
              <a:t>customer </a:t>
            </a:r>
            <a:r>
              <a:rPr sz="2400" dirty="0">
                <a:latin typeface="Arial"/>
                <a:cs typeface="Arial"/>
              </a:rPr>
              <a:t>selects</a:t>
            </a:r>
            <a:r>
              <a:rPr sz="2400" spc="-15" dirty="0">
                <a:latin typeface="Arial"/>
                <a:cs typeface="Arial"/>
              </a:rPr>
              <a:t> </a:t>
            </a:r>
            <a:r>
              <a:rPr sz="2400" spc="-25" dirty="0">
                <a:latin typeface="Arial"/>
                <a:cs typeface="Arial"/>
              </a:rPr>
              <a:t>to </a:t>
            </a:r>
            <a:r>
              <a:rPr sz="2400" b="1" dirty="0">
                <a:solidFill>
                  <a:srgbClr val="295F99"/>
                </a:solidFill>
                <a:latin typeface="Arial"/>
                <a:cs typeface="Arial"/>
              </a:rPr>
              <a:t>withdraw</a:t>
            </a:r>
            <a:r>
              <a:rPr sz="2400" b="1" spc="-85" dirty="0">
                <a:solidFill>
                  <a:srgbClr val="295F99"/>
                </a:solidFill>
                <a:latin typeface="Arial"/>
                <a:cs typeface="Arial"/>
              </a:rPr>
              <a:t> </a:t>
            </a:r>
            <a:r>
              <a:rPr sz="2400" b="1" dirty="0">
                <a:solidFill>
                  <a:srgbClr val="295F99"/>
                </a:solidFill>
                <a:latin typeface="Arial"/>
                <a:cs typeface="Arial"/>
              </a:rPr>
              <a:t>cash</a:t>
            </a:r>
            <a:r>
              <a:rPr sz="2400" b="1" spc="-40" dirty="0">
                <a:solidFill>
                  <a:srgbClr val="295F99"/>
                </a:solidFill>
                <a:latin typeface="Arial"/>
                <a:cs typeface="Arial"/>
              </a:rPr>
              <a:t> </a:t>
            </a:r>
            <a:r>
              <a:rPr sz="2400" dirty="0">
                <a:latin typeface="Arial"/>
                <a:cs typeface="Arial"/>
              </a:rPr>
              <a:t>from</a:t>
            </a:r>
            <a:r>
              <a:rPr sz="2400" spc="-60" dirty="0">
                <a:latin typeface="Arial"/>
                <a:cs typeface="Arial"/>
              </a:rPr>
              <a:t> </a:t>
            </a:r>
            <a:r>
              <a:rPr sz="2400" dirty="0">
                <a:latin typeface="Arial"/>
                <a:cs typeface="Arial"/>
              </a:rPr>
              <a:t>the</a:t>
            </a:r>
            <a:r>
              <a:rPr sz="2400" spc="-204" dirty="0">
                <a:latin typeface="Arial"/>
                <a:cs typeface="Arial"/>
              </a:rPr>
              <a:t> </a:t>
            </a:r>
            <a:r>
              <a:rPr sz="2400" spc="-20" dirty="0">
                <a:latin typeface="Arial"/>
                <a:cs typeface="Arial"/>
              </a:rPr>
              <a:t>ATM</a:t>
            </a:r>
            <a:r>
              <a:rPr sz="2400" spc="-65" dirty="0">
                <a:latin typeface="Arial"/>
                <a:cs typeface="Arial"/>
              </a:rPr>
              <a:t> </a:t>
            </a:r>
            <a:r>
              <a:rPr sz="2400" spc="-25" dirty="0">
                <a:latin typeface="Arial"/>
                <a:cs typeface="Arial"/>
              </a:rPr>
              <a:t>and </a:t>
            </a:r>
            <a:r>
              <a:rPr sz="2400" dirty="0">
                <a:latin typeface="Arial"/>
                <a:cs typeface="Arial"/>
              </a:rPr>
              <a:t>specifies</a:t>
            </a:r>
            <a:r>
              <a:rPr sz="2400" spc="-45" dirty="0">
                <a:latin typeface="Arial"/>
                <a:cs typeface="Arial"/>
              </a:rPr>
              <a:t> </a:t>
            </a:r>
            <a:r>
              <a:rPr sz="2400" dirty="0">
                <a:latin typeface="Arial"/>
                <a:cs typeface="Arial"/>
              </a:rPr>
              <a:t>the</a:t>
            </a:r>
            <a:r>
              <a:rPr sz="2400" spc="-20" dirty="0">
                <a:latin typeface="Arial"/>
                <a:cs typeface="Arial"/>
              </a:rPr>
              <a:t> </a:t>
            </a:r>
            <a:r>
              <a:rPr sz="2400" dirty="0">
                <a:latin typeface="Arial"/>
                <a:cs typeface="Arial"/>
              </a:rPr>
              <a:t>amount</a:t>
            </a:r>
            <a:r>
              <a:rPr sz="2400" spc="-25" dirty="0">
                <a:latin typeface="Arial"/>
                <a:cs typeface="Arial"/>
              </a:rPr>
              <a:t> </a:t>
            </a:r>
            <a:r>
              <a:rPr sz="2400" dirty="0">
                <a:latin typeface="Arial"/>
                <a:cs typeface="Arial"/>
              </a:rPr>
              <a:t>of</a:t>
            </a:r>
            <a:r>
              <a:rPr sz="2400" spc="-35" dirty="0">
                <a:latin typeface="Arial"/>
                <a:cs typeface="Arial"/>
              </a:rPr>
              <a:t> </a:t>
            </a:r>
            <a:r>
              <a:rPr sz="2400" dirty="0">
                <a:latin typeface="Arial"/>
                <a:cs typeface="Arial"/>
              </a:rPr>
              <a:t>money</a:t>
            </a:r>
            <a:r>
              <a:rPr sz="2400" spc="-20" dirty="0">
                <a:latin typeface="Arial"/>
                <a:cs typeface="Arial"/>
              </a:rPr>
              <a:t> that </a:t>
            </a:r>
            <a:r>
              <a:rPr sz="2400" dirty="0">
                <a:latin typeface="Arial"/>
                <a:cs typeface="Arial"/>
              </a:rPr>
              <a:t>they’d</a:t>
            </a:r>
            <a:r>
              <a:rPr sz="2400" spc="-55" dirty="0">
                <a:latin typeface="Arial"/>
                <a:cs typeface="Arial"/>
              </a:rPr>
              <a:t> </a:t>
            </a:r>
            <a:r>
              <a:rPr sz="2400" dirty="0">
                <a:latin typeface="Arial"/>
                <a:cs typeface="Arial"/>
              </a:rPr>
              <a:t>like</a:t>
            </a:r>
            <a:r>
              <a:rPr sz="2400" spc="-45" dirty="0">
                <a:latin typeface="Arial"/>
                <a:cs typeface="Arial"/>
              </a:rPr>
              <a:t> </a:t>
            </a:r>
            <a:r>
              <a:rPr sz="2400" dirty="0">
                <a:latin typeface="Arial"/>
                <a:cs typeface="Arial"/>
              </a:rPr>
              <a:t>to</a:t>
            </a:r>
            <a:r>
              <a:rPr sz="2400" spc="-35" dirty="0">
                <a:latin typeface="Arial"/>
                <a:cs typeface="Arial"/>
              </a:rPr>
              <a:t> </a:t>
            </a:r>
            <a:r>
              <a:rPr sz="2400" spc="-10" dirty="0">
                <a:latin typeface="Arial"/>
                <a:cs typeface="Arial"/>
              </a:rPr>
              <a:t>withdraw.</a:t>
            </a:r>
            <a:r>
              <a:rPr sz="2400" spc="-85" dirty="0">
                <a:latin typeface="Arial"/>
                <a:cs typeface="Arial"/>
              </a:rPr>
              <a:t> </a:t>
            </a:r>
            <a:r>
              <a:rPr sz="2400" spc="-20" dirty="0">
                <a:latin typeface="Arial"/>
                <a:cs typeface="Arial"/>
              </a:rPr>
              <a:t>This </a:t>
            </a:r>
            <a:r>
              <a:rPr sz="2400" dirty="0">
                <a:latin typeface="Arial"/>
                <a:cs typeface="Arial"/>
              </a:rPr>
              <a:t>information</a:t>
            </a:r>
            <a:r>
              <a:rPr sz="2400" spc="-45" dirty="0">
                <a:latin typeface="Arial"/>
                <a:cs typeface="Arial"/>
              </a:rPr>
              <a:t> </a:t>
            </a:r>
            <a:r>
              <a:rPr sz="2400" dirty="0">
                <a:latin typeface="Arial"/>
                <a:cs typeface="Arial"/>
              </a:rPr>
              <a:t>is</a:t>
            </a:r>
            <a:r>
              <a:rPr sz="2400" spc="-30" dirty="0">
                <a:latin typeface="Arial"/>
                <a:cs typeface="Arial"/>
              </a:rPr>
              <a:t> </a:t>
            </a:r>
            <a:r>
              <a:rPr sz="2400" dirty="0">
                <a:latin typeface="Arial"/>
                <a:cs typeface="Arial"/>
              </a:rPr>
              <a:t>transferred</a:t>
            </a:r>
            <a:r>
              <a:rPr sz="2400" spc="-40" dirty="0">
                <a:latin typeface="Arial"/>
                <a:cs typeface="Arial"/>
              </a:rPr>
              <a:t> </a:t>
            </a:r>
            <a:r>
              <a:rPr sz="2400" dirty="0">
                <a:latin typeface="Arial"/>
                <a:cs typeface="Arial"/>
              </a:rPr>
              <a:t>to</a:t>
            </a:r>
            <a:r>
              <a:rPr sz="2400" spc="-30" dirty="0">
                <a:latin typeface="Arial"/>
                <a:cs typeface="Arial"/>
              </a:rPr>
              <a:t> </a:t>
            </a:r>
            <a:r>
              <a:rPr sz="2400" spc="-25" dirty="0">
                <a:latin typeface="Arial"/>
                <a:cs typeface="Arial"/>
              </a:rPr>
              <a:t>the </a:t>
            </a:r>
            <a:r>
              <a:rPr sz="2400" b="1" dirty="0">
                <a:solidFill>
                  <a:srgbClr val="7F007F"/>
                </a:solidFill>
                <a:latin typeface="Arial"/>
                <a:cs typeface="Arial"/>
              </a:rPr>
              <a:t>Bank’s</a:t>
            </a:r>
            <a:r>
              <a:rPr sz="2400" b="1" spc="-105" dirty="0">
                <a:solidFill>
                  <a:srgbClr val="7F007F"/>
                </a:solidFill>
                <a:latin typeface="Arial"/>
                <a:cs typeface="Arial"/>
              </a:rPr>
              <a:t> </a:t>
            </a:r>
            <a:r>
              <a:rPr sz="2400" b="1" dirty="0">
                <a:solidFill>
                  <a:srgbClr val="7F007F"/>
                </a:solidFill>
                <a:latin typeface="Arial"/>
                <a:cs typeface="Arial"/>
              </a:rPr>
              <a:t>central</a:t>
            </a:r>
            <a:r>
              <a:rPr sz="2400" b="1" spc="-90" dirty="0">
                <a:solidFill>
                  <a:srgbClr val="7F007F"/>
                </a:solidFill>
                <a:latin typeface="Arial"/>
                <a:cs typeface="Arial"/>
              </a:rPr>
              <a:t> </a:t>
            </a:r>
            <a:r>
              <a:rPr sz="2400" b="1" spc="-10" dirty="0">
                <a:solidFill>
                  <a:srgbClr val="7F007F"/>
                </a:solidFill>
                <a:latin typeface="Arial"/>
                <a:cs typeface="Arial"/>
              </a:rPr>
              <a:t>information </a:t>
            </a:r>
            <a:r>
              <a:rPr sz="2400" b="1" dirty="0">
                <a:solidFill>
                  <a:srgbClr val="7F007F"/>
                </a:solidFill>
                <a:latin typeface="Arial"/>
                <a:cs typeface="Arial"/>
              </a:rPr>
              <a:t>system</a:t>
            </a:r>
            <a:r>
              <a:rPr sz="2400" dirty="0">
                <a:latin typeface="Arial"/>
                <a:cs typeface="Arial"/>
              </a:rPr>
              <a:t>,</a:t>
            </a:r>
            <a:r>
              <a:rPr sz="2400" spc="-45" dirty="0">
                <a:latin typeface="Arial"/>
                <a:cs typeface="Arial"/>
              </a:rPr>
              <a:t> </a:t>
            </a:r>
            <a:r>
              <a:rPr sz="2400" dirty="0">
                <a:latin typeface="Arial"/>
                <a:cs typeface="Arial"/>
              </a:rPr>
              <a:t>which</a:t>
            </a:r>
            <a:r>
              <a:rPr sz="2400" spc="-25" dirty="0">
                <a:latin typeface="Arial"/>
                <a:cs typeface="Arial"/>
              </a:rPr>
              <a:t> </a:t>
            </a:r>
            <a:r>
              <a:rPr sz="2400" dirty="0">
                <a:latin typeface="Arial"/>
                <a:cs typeface="Arial"/>
              </a:rPr>
              <a:t>verifies</a:t>
            </a:r>
            <a:r>
              <a:rPr sz="2400" spc="-25" dirty="0">
                <a:latin typeface="Arial"/>
                <a:cs typeface="Arial"/>
              </a:rPr>
              <a:t> </a:t>
            </a:r>
            <a:r>
              <a:rPr sz="2400" dirty="0">
                <a:latin typeface="Arial"/>
                <a:cs typeface="Arial"/>
              </a:rPr>
              <a:t>that</a:t>
            </a:r>
            <a:r>
              <a:rPr sz="2400" spc="-30" dirty="0">
                <a:latin typeface="Arial"/>
                <a:cs typeface="Arial"/>
              </a:rPr>
              <a:t> </a:t>
            </a:r>
            <a:r>
              <a:rPr sz="2400" spc="-25" dirty="0">
                <a:latin typeface="Arial"/>
                <a:cs typeface="Arial"/>
              </a:rPr>
              <a:t>the </a:t>
            </a:r>
            <a:r>
              <a:rPr sz="2400" dirty="0">
                <a:latin typeface="Arial"/>
                <a:cs typeface="Arial"/>
              </a:rPr>
              <a:t>user</a:t>
            </a:r>
            <a:r>
              <a:rPr sz="2400" spc="-45" dirty="0">
                <a:latin typeface="Arial"/>
                <a:cs typeface="Arial"/>
              </a:rPr>
              <a:t> </a:t>
            </a:r>
            <a:r>
              <a:rPr sz="2400" dirty="0">
                <a:latin typeface="Arial"/>
                <a:cs typeface="Arial"/>
              </a:rPr>
              <a:t>has</a:t>
            </a:r>
            <a:r>
              <a:rPr sz="2400" spc="-35" dirty="0">
                <a:latin typeface="Arial"/>
                <a:cs typeface="Arial"/>
              </a:rPr>
              <a:t> </a:t>
            </a:r>
            <a:r>
              <a:rPr sz="2400" dirty="0">
                <a:latin typeface="Arial"/>
                <a:cs typeface="Arial"/>
              </a:rPr>
              <a:t>sufficient</a:t>
            </a:r>
            <a:r>
              <a:rPr sz="2400" spc="-40" dirty="0">
                <a:latin typeface="Arial"/>
                <a:cs typeface="Arial"/>
              </a:rPr>
              <a:t> </a:t>
            </a:r>
            <a:r>
              <a:rPr sz="2400" dirty="0">
                <a:latin typeface="Arial"/>
                <a:cs typeface="Arial"/>
              </a:rPr>
              <a:t>funds</a:t>
            </a:r>
            <a:r>
              <a:rPr sz="2400" spc="-35" dirty="0">
                <a:latin typeface="Arial"/>
                <a:cs typeface="Arial"/>
              </a:rPr>
              <a:t> </a:t>
            </a:r>
            <a:r>
              <a:rPr sz="2400" dirty="0">
                <a:latin typeface="Arial"/>
                <a:cs typeface="Arial"/>
              </a:rPr>
              <a:t>in</a:t>
            </a:r>
            <a:r>
              <a:rPr sz="2400" spc="-45" dirty="0">
                <a:latin typeface="Arial"/>
                <a:cs typeface="Arial"/>
              </a:rPr>
              <a:t> </a:t>
            </a:r>
            <a:r>
              <a:rPr sz="2400" spc="-10" dirty="0">
                <a:latin typeface="Arial"/>
                <a:cs typeface="Arial"/>
              </a:rPr>
              <a:t>their </a:t>
            </a:r>
            <a:r>
              <a:rPr sz="2400" dirty="0">
                <a:latin typeface="Arial"/>
                <a:cs typeface="Arial"/>
              </a:rPr>
              <a:t>account</a:t>
            </a:r>
            <a:r>
              <a:rPr sz="2400" spc="-30" dirty="0">
                <a:latin typeface="Arial"/>
                <a:cs typeface="Arial"/>
              </a:rPr>
              <a:t> </a:t>
            </a:r>
            <a:r>
              <a:rPr sz="2400" dirty="0">
                <a:latin typeface="Arial"/>
                <a:cs typeface="Arial"/>
              </a:rPr>
              <a:t>for</a:t>
            </a:r>
            <a:r>
              <a:rPr sz="2400" spc="-35" dirty="0">
                <a:latin typeface="Arial"/>
                <a:cs typeface="Arial"/>
              </a:rPr>
              <a:t> </a:t>
            </a:r>
            <a:r>
              <a:rPr sz="2400" dirty="0">
                <a:latin typeface="Arial"/>
                <a:cs typeface="Arial"/>
              </a:rPr>
              <a:t>the</a:t>
            </a:r>
            <a:r>
              <a:rPr sz="2400" spc="-30" dirty="0">
                <a:latin typeface="Arial"/>
                <a:cs typeface="Arial"/>
              </a:rPr>
              <a:t> </a:t>
            </a:r>
            <a:r>
              <a:rPr sz="2400" spc="-10" dirty="0">
                <a:latin typeface="Arial"/>
                <a:cs typeface="Arial"/>
              </a:rPr>
              <a:t>specified </a:t>
            </a:r>
            <a:r>
              <a:rPr sz="2400" dirty="0">
                <a:latin typeface="Arial"/>
                <a:cs typeface="Arial"/>
              </a:rPr>
              <a:t>withdrawal</a:t>
            </a:r>
            <a:r>
              <a:rPr sz="2400" spc="-50" dirty="0">
                <a:latin typeface="Arial"/>
                <a:cs typeface="Arial"/>
              </a:rPr>
              <a:t> </a:t>
            </a:r>
            <a:r>
              <a:rPr sz="2400" dirty="0">
                <a:latin typeface="Arial"/>
                <a:cs typeface="Arial"/>
              </a:rPr>
              <a:t>amount.</a:t>
            </a:r>
            <a:r>
              <a:rPr sz="2400" spc="-90" dirty="0">
                <a:latin typeface="Arial"/>
                <a:cs typeface="Arial"/>
              </a:rPr>
              <a:t> </a:t>
            </a:r>
            <a:r>
              <a:rPr sz="2400" dirty="0">
                <a:latin typeface="Arial"/>
                <a:cs typeface="Arial"/>
              </a:rPr>
              <a:t>The</a:t>
            </a:r>
            <a:r>
              <a:rPr sz="2400" spc="-35" dirty="0">
                <a:latin typeface="Arial"/>
                <a:cs typeface="Arial"/>
              </a:rPr>
              <a:t> </a:t>
            </a:r>
            <a:r>
              <a:rPr sz="2400" spc="-10" dirty="0">
                <a:latin typeface="Arial"/>
                <a:cs typeface="Arial"/>
              </a:rPr>
              <a:t>bank’s </a:t>
            </a:r>
            <a:r>
              <a:rPr sz="2400" dirty="0">
                <a:latin typeface="Arial"/>
                <a:cs typeface="Arial"/>
              </a:rPr>
              <a:t>answer</a:t>
            </a:r>
            <a:r>
              <a:rPr sz="2400" spc="-35" dirty="0">
                <a:latin typeface="Arial"/>
                <a:cs typeface="Arial"/>
              </a:rPr>
              <a:t> </a:t>
            </a:r>
            <a:r>
              <a:rPr sz="2400" dirty="0">
                <a:latin typeface="Arial"/>
                <a:cs typeface="Arial"/>
              </a:rPr>
              <a:t>is</a:t>
            </a:r>
            <a:r>
              <a:rPr sz="2400" spc="-25" dirty="0">
                <a:latin typeface="Arial"/>
                <a:cs typeface="Arial"/>
              </a:rPr>
              <a:t> </a:t>
            </a:r>
            <a:r>
              <a:rPr sz="2400" dirty="0">
                <a:latin typeface="Arial"/>
                <a:cs typeface="Arial"/>
              </a:rPr>
              <a:t>transferred</a:t>
            </a:r>
            <a:r>
              <a:rPr sz="2400" spc="-35" dirty="0">
                <a:latin typeface="Arial"/>
                <a:cs typeface="Arial"/>
              </a:rPr>
              <a:t> </a:t>
            </a:r>
            <a:r>
              <a:rPr sz="2400" dirty="0">
                <a:latin typeface="Arial"/>
                <a:cs typeface="Arial"/>
              </a:rPr>
              <a:t>back</a:t>
            </a:r>
            <a:r>
              <a:rPr sz="2400" spc="-30" dirty="0">
                <a:latin typeface="Arial"/>
                <a:cs typeface="Arial"/>
              </a:rPr>
              <a:t> </a:t>
            </a:r>
            <a:r>
              <a:rPr sz="2400" dirty="0">
                <a:latin typeface="Arial"/>
                <a:cs typeface="Arial"/>
              </a:rPr>
              <a:t>to</a:t>
            </a:r>
            <a:r>
              <a:rPr sz="2400" spc="-30" dirty="0">
                <a:latin typeface="Arial"/>
                <a:cs typeface="Arial"/>
              </a:rPr>
              <a:t> </a:t>
            </a:r>
            <a:r>
              <a:rPr sz="2400" spc="-25" dirty="0">
                <a:latin typeface="Arial"/>
                <a:cs typeface="Arial"/>
              </a:rPr>
              <a:t>the </a:t>
            </a:r>
            <a:r>
              <a:rPr sz="2400" spc="-20" dirty="0">
                <a:latin typeface="Arial"/>
                <a:cs typeface="Arial"/>
              </a:rPr>
              <a:t>ATM,</a:t>
            </a:r>
            <a:r>
              <a:rPr sz="2400" spc="-70" dirty="0">
                <a:latin typeface="Arial"/>
                <a:cs typeface="Arial"/>
              </a:rPr>
              <a:t> </a:t>
            </a:r>
            <a:r>
              <a:rPr sz="2400" dirty="0">
                <a:latin typeface="Arial"/>
                <a:cs typeface="Arial"/>
              </a:rPr>
              <a:t>which</a:t>
            </a:r>
            <a:r>
              <a:rPr sz="2400" spc="-55" dirty="0">
                <a:latin typeface="Arial"/>
                <a:cs typeface="Arial"/>
              </a:rPr>
              <a:t> </a:t>
            </a:r>
            <a:r>
              <a:rPr sz="2400" dirty="0">
                <a:latin typeface="Arial"/>
                <a:cs typeface="Arial"/>
              </a:rPr>
              <a:t>releases</a:t>
            </a:r>
            <a:r>
              <a:rPr sz="2400" spc="-45" dirty="0">
                <a:latin typeface="Arial"/>
                <a:cs typeface="Arial"/>
              </a:rPr>
              <a:t> </a:t>
            </a:r>
            <a:r>
              <a:rPr sz="2400" dirty="0">
                <a:latin typeface="Arial"/>
                <a:cs typeface="Arial"/>
              </a:rPr>
              <a:t>the</a:t>
            </a:r>
            <a:r>
              <a:rPr sz="2400" spc="-55" dirty="0">
                <a:latin typeface="Arial"/>
                <a:cs typeface="Arial"/>
              </a:rPr>
              <a:t> </a:t>
            </a:r>
            <a:r>
              <a:rPr sz="2400" dirty="0">
                <a:latin typeface="Arial"/>
                <a:cs typeface="Arial"/>
              </a:rPr>
              <a:t>funds</a:t>
            </a:r>
            <a:r>
              <a:rPr sz="2400" spc="-50" dirty="0">
                <a:latin typeface="Arial"/>
                <a:cs typeface="Arial"/>
              </a:rPr>
              <a:t> </a:t>
            </a:r>
            <a:r>
              <a:rPr sz="2400" spc="-25" dirty="0">
                <a:latin typeface="Arial"/>
                <a:cs typeface="Arial"/>
              </a:rPr>
              <a:t>if </a:t>
            </a:r>
            <a:r>
              <a:rPr sz="2400" dirty="0">
                <a:latin typeface="Arial"/>
                <a:cs typeface="Arial"/>
              </a:rPr>
              <a:t>the</a:t>
            </a:r>
            <a:r>
              <a:rPr sz="2400" spc="-40" dirty="0">
                <a:latin typeface="Arial"/>
                <a:cs typeface="Arial"/>
              </a:rPr>
              <a:t> </a:t>
            </a:r>
            <a:r>
              <a:rPr sz="2400" dirty="0">
                <a:latin typeface="Arial"/>
                <a:cs typeface="Arial"/>
              </a:rPr>
              <a:t>Bank</a:t>
            </a:r>
            <a:r>
              <a:rPr sz="2400" spc="-20" dirty="0">
                <a:latin typeface="Arial"/>
                <a:cs typeface="Arial"/>
              </a:rPr>
              <a:t> </a:t>
            </a:r>
            <a:r>
              <a:rPr sz="2400" dirty="0">
                <a:latin typeface="Arial"/>
                <a:cs typeface="Arial"/>
              </a:rPr>
              <a:t>says</a:t>
            </a:r>
            <a:r>
              <a:rPr sz="2400" spc="-15" dirty="0">
                <a:latin typeface="Arial"/>
                <a:cs typeface="Arial"/>
              </a:rPr>
              <a:t> </a:t>
            </a:r>
            <a:r>
              <a:rPr sz="2400" dirty="0">
                <a:latin typeface="Arial"/>
                <a:cs typeface="Arial"/>
              </a:rPr>
              <a:t>‘yes’,</a:t>
            </a:r>
            <a:r>
              <a:rPr sz="2400" spc="-35" dirty="0">
                <a:latin typeface="Arial"/>
                <a:cs typeface="Arial"/>
              </a:rPr>
              <a:t> </a:t>
            </a:r>
            <a:r>
              <a:rPr sz="2400" dirty="0">
                <a:latin typeface="Arial"/>
                <a:cs typeface="Arial"/>
              </a:rPr>
              <a:t>or</a:t>
            </a:r>
            <a:r>
              <a:rPr sz="2400" spc="-20" dirty="0">
                <a:latin typeface="Arial"/>
                <a:cs typeface="Arial"/>
              </a:rPr>
              <a:t> </a:t>
            </a:r>
            <a:r>
              <a:rPr sz="2400" dirty="0">
                <a:latin typeface="Arial"/>
                <a:cs typeface="Arial"/>
              </a:rPr>
              <a:t>displays</a:t>
            </a:r>
            <a:r>
              <a:rPr sz="2400" spc="-15" dirty="0">
                <a:latin typeface="Arial"/>
                <a:cs typeface="Arial"/>
              </a:rPr>
              <a:t> </a:t>
            </a:r>
            <a:r>
              <a:rPr sz="2400" spc="-25" dirty="0">
                <a:latin typeface="Arial"/>
                <a:cs typeface="Arial"/>
              </a:rPr>
              <a:t>an </a:t>
            </a:r>
            <a:r>
              <a:rPr sz="2400" dirty="0">
                <a:latin typeface="Arial"/>
                <a:cs typeface="Arial"/>
              </a:rPr>
              <a:t>‘Insufficient</a:t>
            </a:r>
            <a:r>
              <a:rPr sz="2400" spc="-65" dirty="0">
                <a:latin typeface="Arial"/>
                <a:cs typeface="Arial"/>
              </a:rPr>
              <a:t> </a:t>
            </a:r>
            <a:r>
              <a:rPr sz="2400" dirty="0">
                <a:latin typeface="Arial"/>
                <a:cs typeface="Arial"/>
              </a:rPr>
              <a:t>funds’</a:t>
            </a:r>
            <a:r>
              <a:rPr sz="2400" spc="-150" dirty="0">
                <a:latin typeface="Arial"/>
                <a:cs typeface="Arial"/>
              </a:rPr>
              <a:t> </a:t>
            </a:r>
            <a:r>
              <a:rPr sz="2400" dirty="0">
                <a:latin typeface="Arial"/>
                <a:cs typeface="Arial"/>
              </a:rPr>
              <a:t>message</a:t>
            </a:r>
            <a:r>
              <a:rPr sz="2400" spc="-40" dirty="0">
                <a:latin typeface="Arial"/>
                <a:cs typeface="Arial"/>
              </a:rPr>
              <a:t> </a:t>
            </a:r>
            <a:r>
              <a:rPr sz="2400" dirty="0">
                <a:latin typeface="Arial"/>
                <a:cs typeface="Arial"/>
              </a:rPr>
              <a:t>if</a:t>
            </a:r>
            <a:r>
              <a:rPr sz="2400" spc="-40" dirty="0">
                <a:latin typeface="Arial"/>
                <a:cs typeface="Arial"/>
              </a:rPr>
              <a:t> </a:t>
            </a:r>
            <a:r>
              <a:rPr sz="2400" spc="-25" dirty="0">
                <a:latin typeface="Arial"/>
                <a:cs typeface="Arial"/>
              </a:rPr>
              <a:t>the </a:t>
            </a:r>
            <a:r>
              <a:rPr sz="2400" dirty="0">
                <a:latin typeface="Arial"/>
                <a:cs typeface="Arial"/>
              </a:rPr>
              <a:t>bank</a:t>
            </a:r>
            <a:r>
              <a:rPr sz="2400" spc="-15" dirty="0">
                <a:latin typeface="Arial"/>
                <a:cs typeface="Arial"/>
              </a:rPr>
              <a:t> </a:t>
            </a:r>
            <a:r>
              <a:rPr sz="2400" dirty="0">
                <a:latin typeface="Arial"/>
                <a:cs typeface="Arial"/>
              </a:rPr>
              <a:t>says</a:t>
            </a:r>
            <a:r>
              <a:rPr sz="2400" spc="-15" dirty="0">
                <a:latin typeface="Arial"/>
                <a:cs typeface="Arial"/>
              </a:rPr>
              <a:t> </a:t>
            </a:r>
            <a:r>
              <a:rPr sz="2400" spc="-10" dirty="0">
                <a:latin typeface="Arial"/>
                <a:cs typeface="Arial"/>
              </a:rPr>
              <a:t>no...”</a:t>
            </a:r>
            <a:endParaRPr sz="2400" dirty="0">
              <a:latin typeface="Arial"/>
              <a:cs typeface="Arial"/>
            </a:endParaRPr>
          </a:p>
        </p:txBody>
      </p:sp>
      <p:sp>
        <p:nvSpPr>
          <p:cNvPr id="8" name="object 33">
            <a:extLst>
              <a:ext uri="{FF2B5EF4-FFF2-40B4-BE49-F238E27FC236}">
                <a16:creationId xmlns:a16="http://schemas.microsoft.com/office/drawing/2014/main" id="{CF7A626A-81A0-44D9-843A-1492665A1668}"/>
              </a:ext>
            </a:extLst>
          </p:cNvPr>
          <p:cNvSpPr txBox="1"/>
          <p:nvPr/>
        </p:nvSpPr>
        <p:spPr>
          <a:xfrm>
            <a:off x="1366857" y="6412844"/>
            <a:ext cx="1208990"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Use</a:t>
            </a:r>
            <a:r>
              <a:rPr sz="2000" b="1" spc="5" dirty="0">
                <a:latin typeface="Arial"/>
                <a:cs typeface="Arial"/>
              </a:rPr>
              <a:t> </a:t>
            </a:r>
            <a:r>
              <a:rPr sz="2000" b="1" spc="-20" dirty="0">
                <a:latin typeface="Arial"/>
                <a:cs typeface="Arial"/>
              </a:rPr>
              <a:t>case</a:t>
            </a:r>
            <a:endParaRPr sz="2000" dirty="0">
              <a:latin typeface="Arial"/>
              <a:cs typeface="Arial"/>
            </a:endParaRPr>
          </a:p>
        </p:txBody>
      </p:sp>
      <p:sp>
        <p:nvSpPr>
          <p:cNvPr id="9" name="object 34">
            <a:extLst>
              <a:ext uri="{FF2B5EF4-FFF2-40B4-BE49-F238E27FC236}">
                <a16:creationId xmlns:a16="http://schemas.microsoft.com/office/drawing/2014/main" id="{2332F43A-5CF3-457D-BC83-F0F680F77336}"/>
              </a:ext>
            </a:extLst>
          </p:cNvPr>
          <p:cNvSpPr txBox="1"/>
          <p:nvPr/>
        </p:nvSpPr>
        <p:spPr>
          <a:xfrm>
            <a:off x="3147210" y="6416450"/>
            <a:ext cx="1887945"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Primary</a:t>
            </a:r>
            <a:r>
              <a:rPr lang="en-GB" sz="2000" b="1" spc="-10" dirty="0">
                <a:latin typeface="Arial"/>
                <a:cs typeface="Arial"/>
              </a:rPr>
              <a:t> actor</a:t>
            </a:r>
            <a:endParaRPr sz="2000" dirty="0">
              <a:latin typeface="Arial"/>
              <a:cs typeface="Arial"/>
            </a:endParaRPr>
          </a:p>
        </p:txBody>
      </p:sp>
      <p:sp>
        <p:nvSpPr>
          <p:cNvPr id="10" name="object 35">
            <a:extLst>
              <a:ext uri="{FF2B5EF4-FFF2-40B4-BE49-F238E27FC236}">
                <a16:creationId xmlns:a16="http://schemas.microsoft.com/office/drawing/2014/main" id="{775D6D9D-092F-430B-9C76-FFBBDC3FBBBE}"/>
              </a:ext>
            </a:extLst>
          </p:cNvPr>
          <p:cNvSpPr txBox="1"/>
          <p:nvPr/>
        </p:nvSpPr>
        <p:spPr>
          <a:xfrm>
            <a:off x="5352726" y="6412844"/>
            <a:ext cx="2111325"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Secondary</a:t>
            </a:r>
            <a:r>
              <a:rPr lang="en-GB" sz="2000" b="1" spc="-10" dirty="0">
                <a:latin typeface="Arial"/>
                <a:cs typeface="Arial"/>
              </a:rPr>
              <a:t> actor</a:t>
            </a:r>
            <a:endParaRPr sz="2000" dirty="0">
              <a:latin typeface="Arial"/>
              <a:cs typeface="Arial"/>
            </a:endParaRPr>
          </a:p>
        </p:txBody>
      </p:sp>
      <p:sp>
        <p:nvSpPr>
          <p:cNvPr id="11" name="object 36">
            <a:extLst>
              <a:ext uri="{FF2B5EF4-FFF2-40B4-BE49-F238E27FC236}">
                <a16:creationId xmlns:a16="http://schemas.microsoft.com/office/drawing/2014/main" id="{A1D52B3D-B692-446C-83D6-CD66A157B856}"/>
              </a:ext>
            </a:extLst>
          </p:cNvPr>
          <p:cNvSpPr/>
          <p:nvPr/>
        </p:nvSpPr>
        <p:spPr>
          <a:xfrm>
            <a:off x="2659150" y="6411510"/>
            <a:ext cx="357810" cy="357810"/>
          </a:xfrm>
          <a:custGeom>
            <a:avLst/>
            <a:gdLst/>
            <a:ahLst/>
            <a:cxnLst/>
            <a:rect l="l" t="t" r="r" b="b"/>
            <a:pathLst>
              <a:path w="432435" h="432434">
                <a:moveTo>
                  <a:pt x="432003" y="0"/>
                </a:moveTo>
                <a:lnTo>
                  <a:pt x="0" y="0"/>
                </a:lnTo>
                <a:lnTo>
                  <a:pt x="0" y="432003"/>
                </a:lnTo>
                <a:lnTo>
                  <a:pt x="216001" y="432003"/>
                </a:lnTo>
                <a:lnTo>
                  <a:pt x="432003" y="432003"/>
                </a:lnTo>
                <a:lnTo>
                  <a:pt x="432003" y="0"/>
                </a:lnTo>
                <a:close/>
              </a:path>
            </a:pathLst>
          </a:custGeom>
          <a:solidFill>
            <a:srgbClr val="00A833"/>
          </a:solidFill>
        </p:spPr>
        <p:txBody>
          <a:bodyPr wrap="square" lIns="0" tIns="0" rIns="0" bIns="0" rtlCol="0"/>
          <a:lstStyle/>
          <a:p>
            <a:endParaRPr/>
          </a:p>
        </p:txBody>
      </p:sp>
      <p:sp>
        <p:nvSpPr>
          <p:cNvPr id="12" name="object 37">
            <a:extLst>
              <a:ext uri="{FF2B5EF4-FFF2-40B4-BE49-F238E27FC236}">
                <a16:creationId xmlns:a16="http://schemas.microsoft.com/office/drawing/2014/main" id="{F49BE093-F647-4984-85E2-0416FA8689A1}"/>
              </a:ext>
            </a:extLst>
          </p:cNvPr>
          <p:cNvSpPr/>
          <p:nvPr/>
        </p:nvSpPr>
        <p:spPr>
          <a:xfrm>
            <a:off x="910468" y="6411510"/>
            <a:ext cx="357810" cy="357810"/>
          </a:xfrm>
          <a:custGeom>
            <a:avLst/>
            <a:gdLst/>
            <a:ahLst/>
            <a:cxnLst/>
            <a:rect l="l" t="t" r="r" b="b"/>
            <a:pathLst>
              <a:path w="432434" h="432434">
                <a:moveTo>
                  <a:pt x="432003" y="0"/>
                </a:moveTo>
                <a:lnTo>
                  <a:pt x="0" y="0"/>
                </a:lnTo>
                <a:lnTo>
                  <a:pt x="0" y="432003"/>
                </a:lnTo>
                <a:lnTo>
                  <a:pt x="216001" y="432003"/>
                </a:lnTo>
                <a:lnTo>
                  <a:pt x="432003" y="432003"/>
                </a:lnTo>
                <a:lnTo>
                  <a:pt x="432003" y="0"/>
                </a:lnTo>
                <a:close/>
              </a:path>
            </a:pathLst>
          </a:custGeom>
          <a:solidFill>
            <a:srgbClr val="295F99"/>
          </a:solidFill>
        </p:spPr>
        <p:txBody>
          <a:bodyPr wrap="square" lIns="0" tIns="0" rIns="0" bIns="0" rtlCol="0"/>
          <a:lstStyle/>
          <a:p>
            <a:endParaRPr/>
          </a:p>
        </p:txBody>
      </p:sp>
      <p:sp>
        <p:nvSpPr>
          <p:cNvPr id="13" name="object 38">
            <a:extLst>
              <a:ext uri="{FF2B5EF4-FFF2-40B4-BE49-F238E27FC236}">
                <a16:creationId xmlns:a16="http://schemas.microsoft.com/office/drawing/2014/main" id="{9448E852-2875-4F26-8B26-6A9D00F352D5}"/>
              </a:ext>
            </a:extLst>
          </p:cNvPr>
          <p:cNvSpPr/>
          <p:nvPr/>
        </p:nvSpPr>
        <p:spPr>
          <a:xfrm>
            <a:off x="4880515" y="6411510"/>
            <a:ext cx="357810" cy="357810"/>
          </a:xfrm>
          <a:custGeom>
            <a:avLst/>
            <a:gdLst/>
            <a:ahLst/>
            <a:cxnLst/>
            <a:rect l="l" t="t" r="r" b="b"/>
            <a:pathLst>
              <a:path w="432435" h="432434">
                <a:moveTo>
                  <a:pt x="432003" y="0"/>
                </a:moveTo>
                <a:lnTo>
                  <a:pt x="0" y="0"/>
                </a:lnTo>
                <a:lnTo>
                  <a:pt x="0" y="432003"/>
                </a:lnTo>
                <a:lnTo>
                  <a:pt x="216001" y="432003"/>
                </a:lnTo>
                <a:lnTo>
                  <a:pt x="432003" y="432003"/>
                </a:lnTo>
                <a:lnTo>
                  <a:pt x="432003" y="0"/>
                </a:lnTo>
                <a:close/>
              </a:path>
            </a:pathLst>
          </a:custGeom>
          <a:solidFill>
            <a:srgbClr val="7F007F"/>
          </a:solidFill>
        </p:spPr>
        <p:txBody>
          <a:bodyPr wrap="square" lIns="0" tIns="0" rIns="0" bIns="0" rtlCol="0"/>
          <a:lstStyle/>
          <a:p>
            <a:endParaRPr/>
          </a:p>
        </p:txBody>
      </p:sp>
      <p:grpSp>
        <p:nvGrpSpPr>
          <p:cNvPr id="27" name="Group 26">
            <a:extLst>
              <a:ext uri="{FF2B5EF4-FFF2-40B4-BE49-F238E27FC236}">
                <a16:creationId xmlns:a16="http://schemas.microsoft.com/office/drawing/2014/main" id="{1009DEC3-21EC-4313-9B3C-558371ED0F21}"/>
              </a:ext>
            </a:extLst>
          </p:cNvPr>
          <p:cNvGrpSpPr/>
          <p:nvPr/>
        </p:nvGrpSpPr>
        <p:grpSpPr>
          <a:xfrm>
            <a:off x="6096000" y="170516"/>
            <a:ext cx="6217574" cy="2622169"/>
            <a:chOff x="6096000" y="170516"/>
            <a:chExt cx="6217574" cy="2622169"/>
          </a:xfrm>
        </p:grpSpPr>
        <p:grpSp>
          <p:nvGrpSpPr>
            <p:cNvPr id="25" name="Group 24">
              <a:extLst>
                <a:ext uri="{FF2B5EF4-FFF2-40B4-BE49-F238E27FC236}">
                  <a16:creationId xmlns:a16="http://schemas.microsoft.com/office/drawing/2014/main" id="{EEDC1398-9109-48FD-BE9C-1464F0912485}"/>
                </a:ext>
              </a:extLst>
            </p:cNvPr>
            <p:cNvGrpSpPr/>
            <p:nvPr/>
          </p:nvGrpSpPr>
          <p:grpSpPr>
            <a:xfrm>
              <a:off x="6096000" y="170516"/>
              <a:ext cx="6217574" cy="2622169"/>
              <a:chOff x="7416000" y="604698"/>
              <a:chExt cx="8567990" cy="3613421"/>
            </a:xfrm>
          </p:grpSpPr>
          <p:grpSp>
            <p:nvGrpSpPr>
              <p:cNvPr id="14" name="object 5">
                <a:extLst>
                  <a:ext uri="{FF2B5EF4-FFF2-40B4-BE49-F238E27FC236}">
                    <a16:creationId xmlns:a16="http://schemas.microsoft.com/office/drawing/2014/main" id="{6D03BE27-E281-4B2C-8A2F-6461280C7C57}"/>
                  </a:ext>
                </a:extLst>
              </p:cNvPr>
              <p:cNvGrpSpPr/>
              <p:nvPr/>
            </p:nvGrpSpPr>
            <p:grpSpPr>
              <a:xfrm>
                <a:off x="9907104" y="954633"/>
                <a:ext cx="3585845" cy="2362200"/>
                <a:chOff x="9907104" y="954633"/>
                <a:chExt cx="3585845" cy="2362200"/>
              </a:xfrm>
            </p:grpSpPr>
            <p:sp>
              <p:nvSpPr>
                <p:cNvPr id="15" name="object 6">
                  <a:extLst>
                    <a:ext uri="{FF2B5EF4-FFF2-40B4-BE49-F238E27FC236}">
                      <a16:creationId xmlns:a16="http://schemas.microsoft.com/office/drawing/2014/main" id="{82F96173-7926-400A-B782-7F9751107957}"/>
                    </a:ext>
                  </a:extLst>
                </p:cNvPr>
                <p:cNvSpPr/>
                <p:nvPr/>
              </p:nvSpPr>
              <p:spPr>
                <a:xfrm>
                  <a:off x="9935997" y="983526"/>
                  <a:ext cx="3528060" cy="2304415"/>
                </a:xfrm>
                <a:custGeom>
                  <a:avLst/>
                  <a:gdLst/>
                  <a:ahLst/>
                  <a:cxnLst/>
                  <a:rect l="l" t="t" r="r" b="b"/>
                  <a:pathLst>
                    <a:path w="3528059" h="2304415">
                      <a:moveTo>
                        <a:pt x="1764004" y="2303995"/>
                      </a:moveTo>
                      <a:lnTo>
                        <a:pt x="0" y="2303995"/>
                      </a:lnTo>
                      <a:lnTo>
                        <a:pt x="0" y="0"/>
                      </a:lnTo>
                      <a:lnTo>
                        <a:pt x="3527996" y="0"/>
                      </a:lnTo>
                      <a:lnTo>
                        <a:pt x="3527996" y="2303995"/>
                      </a:lnTo>
                      <a:lnTo>
                        <a:pt x="1764004" y="2303995"/>
                      </a:lnTo>
                      <a:close/>
                    </a:path>
                  </a:pathLst>
                </a:custGeom>
                <a:ln w="57239">
                  <a:solidFill>
                    <a:srgbClr val="7F7F7F"/>
                  </a:solidFill>
                </a:ln>
              </p:spPr>
              <p:txBody>
                <a:bodyPr wrap="square" lIns="0" tIns="0" rIns="0" bIns="0" rtlCol="0"/>
                <a:lstStyle/>
                <a:p>
                  <a:endParaRPr/>
                </a:p>
              </p:txBody>
            </p:sp>
            <p:sp>
              <p:nvSpPr>
                <p:cNvPr id="16" name="object 7">
                  <a:extLst>
                    <a:ext uri="{FF2B5EF4-FFF2-40B4-BE49-F238E27FC236}">
                      <a16:creationId xmlns:a16="http://schemas.microsoft.com/office/drawing/2014/main" id="{BCE26E19-0AD7-4BE5-9CD9-523B7460E5E1}"/>
                    </a:ext>
                  </a:extLst>
                </p:cNvPr>
                <p:cNvSpPr/>
                <p:nvPr/>
              </p:nvSpPr>
              <p:spPr>
                <a:xfrm>
                  <a:off x="10584001" y="1535036"/>
                  <a:ext cx="2160905" cy="1080770"/>
                </a:xfrm>
                <a:custGeom>
                  <a:avLst/>
                  <a:gdLst/>
                  <a:ahLst/>
                  <a:cxnLst/>
                  <a:rect l="l" t="t" r="r" b="b"/>
                  <a:pathLst>
                    <a:path w="2160904" h="1080770">
                      <a:moveTo>
                        <a:pt x="2160358" y="540359"/>
                      </a:moveTo>
                      <a:lnTo>
                        <a:pt x="2156214" y="587534"/>
                      </a:lnTo>
                      <a:lnTo>
                        <a:pt x="2143879" y="634199"/>
                      </a:lnTo>
                      <a:lnTo>
                        <a:pt x="2123505" y="680084"/>
                      </a:lnTo>
                      <a:lnTo>
                        <a:pt x="2095240" y="724920"/>
                      </a:lnTo>
                      <a:lnTo>
                        <a:pt x="2059236" y="768436"/>
                      </a:lnTo>
                      <a:lnTo>
                        <a:pt x="2015642" y="810361"/>
                      </a:lnTo>
                      <a:lnTo>
                        <a:pt x="1982555" y="837192"/>
                      </a:lnTo>
                      <a:lnTo>
                        <a:pt x="1946489" y="862931"/>
                      </a:lnTo>
                      <a:lnTo>
                        <a:pt x="1907561" y="887523"/>
                      </a:lnTo>
                      <a:lnTo>
                        <a:pt x="1865885" y="910914"/>
                      </a:lnTo>
                      <a:lnTo>
                        <a:pt x="1821579" y="933052"/>
                      </a:lnTo>
                      <a:lnTo>
                        <a:pt x="1774757" y="953883"/>
                      </a:lnTo>
                      <a:lnTo>
                        <a:pt x="1725535" y="973354"/>
                      </a:lnTo>
                      <a:lnTo>
                        <a:pt x="1674029" y="991410"/>
                      </a:lnTo>
                      <a:lnTo>
                        <a:pt x="1620354" y="1007999"/>
                      </a:lnTo>
                      <a:lnTo>
                        <a:pt x="1575045" y="1020395"/>
                      </a:lnTo>
                      <a:lnTo>
                        <a:pt x="1528716" y="1031658"/>
                      </a:lnTo>
                      <a:lnTo>
                        <a:pt x="1481457" y="1041776"/>
                      </a:lnTo>
                      <a:lnTo>
                        <a:pt x="1433353" y="1050740"/>
                      </a:lnTo>
                      <a:lnTo>
                        <a:pt x="1384494" y="1058541"/>
                      </a:lnTo>
                      <a:lnTo>
                        <a:pt x="1334965" y="1065168"/>
                      </a:lnTo>
                      <a:lnTo>
                        <a:pt x="1284856" y="1070613"/>
                      </a:lnTo>
                      <a:lnTo>
                        <a:pt x="1234254" y="1074864"/>
                      </a:lnTo>
                      <a:lnTo>
                        <a:pt x="1183246" y="1077912"/>
                      </a:lnTo>
                      <a:lnTo>
                        <a:pt x="1131920" y="1079749"/>
                      </a:lnTo>
                      <a:lnTo>
                        <a:pt x="1080363" y="1080363"/>
                      </a:lnTo>
                      <a:lnTo>
                        <a:pt x="1028714" y="1079749"/>
                      </a:lnTo>
                      <a:lnTo>
                        <a:pt x="977313" y="1077912"/>
                      </a:lnTo>
                      <a:lnTo>
                        <a:pt x="926243" y="1074864"/>
                      </a:lnTo>
                      <a:lnTo>
                        <a:pt x="875593" y="1070613"/>
                      </a:lnTo>
                      <a:lnTo>
                        <a:pt x="825448" y="1065168"/>
                      </a:lnTo>
                      <a:lnTo>
                        <a:pt x="775894" y="1058541"/>
                      </a:lnTo>
                      <a:lnTo>
                        <a:pt x="727017" y="1050740"/>
                      </a:lnTo>
                      <a:lnTo>
                        <a:pt x="678903" y="1041776"/>
                      </a:lnTo>
                      <a:lnTo>
                        <a:pt x="631639" y="1031658"/>
                      </a:lnTo>
                      <a:lnTo>
                        <a:pt x="585311" y="1020395"/>
                      </a:lnTo>
                      <a:lnTo>
                        <a:pt x="540003" y="1007999"/>
                      </a:lnTo>
                      <a:lnTo>
                        <a:pt x="486329" y="991410"/>
                      </a:lnTo>
                      <a:lnTo>
                        <a:pt x="434823" y="973354"/>
                      </a:lnTo>
                      <a:lnTo>
                        <a:pt x="385601" y="953883"/>
                      </a:lnTo>
                      <a:lnTo>
                        <a:pt x="338779" y="933052"/>
                      </a:lnTo>
                      <a:lnTo>
                        <a:pt x="294473" y="910914"/>
                      </a:lnTo>
                      <a:lnTo>
                        <a:pt x="252797" y="887523"/>
                      </a:lnTo>
                      <a:lnTo>
                        <a:pt x="213869" y="862931"/>
                      </a:lnTo>
                      <a:lnTo>
                        <a:pt x="177803" y="837192"/>
                      </a:lnTo>
                      <a:lnTo>
                        <a:pt x="144716" y="810361"/>
                      </a:lnTo>
                      <a:lnTo>
                        <a:pt x="101122" y="768436"/>
                      </a:lnTo>
                      <a:lnTo>
                        <a:pt x="65118" y="724920"/>
                      </a:lnTo>
                      <a:lnTo>
                        <a:pt x="36853" y="680084"/>
                      </a:lnTo>
                      <a:lnTo>
                        <a:pt x="16479" y="634199"/>
                      </a:lnTo>
                      <a:lnTo>
                        <a:pt x="4144" y="587534"/>
                      </a:lnTo>
                      <a:lnTo>
                        <a:pt x="0" y="540359"/>
                      </a:lnTo>
                      <a:lnTo>
                        <a:pt x="4144" y="493035"/>
                      </a:lnTo>
                      <a:lnTo>
                        <a:pt x="16479" y="446269"/>
                      </a:lnTo>
                      <a:lnTo>
                        <a:pt x="36853" y="400323"/>
                      </a:lnTo>
                      <a:lnTo>
                        <a:pt x="65118" y="355456"/>
                      </a:lnTo>
                      <a:lnTo>
                        <a:pt x="101122" y="311928"/>
                      </a:lnTo>
                      <a:lnTo>
                        <a:pt x="144716" y="270001"/>
                      </a:lnTo>
                      <a:lnTo>
                        <a:pt x="177803" y="243171"/>
                      </a:lnTo>
                      <a:lnTo>
                        <a:pt x="213869" y="217433"/>
                      </a:lnTo>
                      <a:lnTo>
                        <a:pt x="252797" y="192843"/>
                      </a:lnTo>
                      <a:lnTo>
                        <a:pt x="294473" y="169453"/>
                      </a:lnTo>
                      <a:lnTo>
                        <a:pt x="338779" y="147315"/>
                      </a:lnTo>
                      <a:lnTo>
                        <a:pt x="385601" y="126485"/>
                      </a:lnTo>
                      <a:lnTo>
                        <a:pt x="434823" y="107014"/>
                      </a:lnTo>
                      <a:lnTo>
                        <a:pt x="486329" y="88956"/>
                      </a:lnTo>
                      <a:lnTo>
                        <a:pt x="540003" y="72364"/>
                      </a:lnTo>
                      <a:lnTo>
                        <a:pt x="585311" y="59967"/>
                      </a:lnTo>
                      <a:lnTo>
                        <a:pt x="631639" y="48705"/>
                      </a:lnTo>
                      <a:lnTo>
                        <a:pt x="678903" y="38586"/>
                      </a:lnTo>
                      <a:lnTo>
                        <a:pt x="727017" y="29622"/>
                      </a:lnTo>
                      <a:lnTo>
                        <a:pt x="775894" y="21821"/>
                      </a:lnTo>
                      <a:lnTo>
                        <a:pt x="825448" y="15194"/>
                      </a:lnTo>
                      <a:lnTo>
                        <a:pt x="875593" y="9750"/>
                      </a:lnTo>
                      <a:lnTo>
                        <a:pt x="926243" y="5499"/>
                      </a:lnTo>
                      <a:lnTo>
                        <a:pt x="977313" y="2450"/>
                      </a:lnTo>
                      <a:lnTo>
                        <a:pt x="1028714" y="614"/>
                      </a:lnTo>
                      <a:lnTo>
                        <a:pt x="1080363" y="0"/>
                      </a:lnTo>
                      <a:lnTo>
                        <a:pt x="1131920" y="614"/>
                      </a:lnTo>
                      <a:lnTo>
                        <a:pt x="1183246" y="2450"/>
                      </a:lnTo>
                      <a:lnTo>
                        <a:pt x="1234254" y="5499"/>
                      </a:lnTo>
                      <a:lnTo>
                        <a:pt x="1284856" y="9750"/>
                      </a:lnTo>
                      <a:lnTo>
                        <a:pt x="1334965" y="15194"/>
                      </a:lnTo>
                      <a:lnTo>
                        <a:pt x="1384494" y="21821"/>
                      </a:lnTo>
                      <a:lnTo>
                        <a:pt x="1433353" y="29622"/>
                      </a:lnTo>
                      <a:lnTo>
                        <a:pt x="1481457" y="38586"/>
                      </a:lnTo>
                      <a:lnTo>
                        <a:pt x="1528716" y="48705"/>
                      </a:lnTo>
                      <a:lnTo>
                        <a:pt x="1575045" y="59967"/>
                      </a:lnTo>
                      <a:lnTo>
                        <a:pt x="1620354" y="72364"/>
                      </a:lnTo>
                      <a:lnTo>
                        <a:pt x="1674029" y="88956"/>
                      </a:lnTo>
                      <a:lnTo>
                        <a:pt x="1725535" y="107014"/>
                      </a:lnTo>
                      <a:lnTo>
                        <a:pt x="1774757" y="126485"/>
                      </a:lnTo>
                      <a:lnTo>
                        <a:pt x="1821579" y="147315"/>
                      </a:lnTo>
                      <a:lnTo>
                        <a:pt x="1865885" y="169453"/>
                      </a:lnTo>
                      <a:lnTo>
                        <a:pt x="1907561" y="192843"/>
                      </a:lnTo>
                      <a:lnTo>
                        <a:pt x="1946489" y="217433"/>
                      </a:lnTo>
                      <a:lnTo>
                        <a:pt x="1982555" y="243171"/>
                      </a:lnTo>
                      <a:lnTo>
                        <a:pt x="2015642" y="270001"/>
                      </a:lnTo>
                      <a:lnTo>
                        <a:pt x="2059236" y="311927"/>
                      </a:lnTo>
                      <a:lnTo>
                        <a:pt x="2095240" y="355442"/>
                      </a:lnTo>
                      <a:lnTo>
                        <a:pt x="2123505" y="400278"/>
                      </a:lnTo>
                      <a:lnTo>
                        <a:pt x="2143879" y="446164"/>
                      </a:lnTo>
                      <a:lnTo>
                        <a:pt x="2156214" y="492829"/>
                      </a:lnTo>
                      <a:lnTo>
                        <a:pt x="2160358" y="540003"/>
                      </a:lnTo>
                      <a:lnTo>
                        <a:pt x="2160358" y="540359"/>
                      </a:lnTo>
                      <a:close/>
                    </a:path>
                  </a:pathLst>
                </a:custGeom>
                <a:ln w="38159">
                  <a:solidFill>
                    <a:srgbClr val="000000"/>
                  </a:solidFill>
                </a:ln>
              </p:spPr>
              <p:txBody>
                <a:bodyPr wrap="square" lIns="0" tIns="0" rIns="0" bIns="0" rtlCol="0"/>
                <a:lstStyle/>
                <a:p>
                  <a:endParaRPr/>
                </a:p>
              </p:txBody>
            </p:sp>
          </p:grpSp>
          <p:sp>
            <p:nvSpPr>
              <p:cNvPr id="17" name="object 8">
                <a:extLst>
                  <a:ext uri="{FF2B5EF4-FFF2-40B4-BE49-F238E27FC236}">
                    <a16:creationId xmlns:a16="http://schemas.microsoft.com/office/drawing/2014/main" id="{BEE61FF2-E255-4268-BA13-E0FF54B89748}"/>
                  </a:ext>
                </a:extLst>
              </p:cNvPr>
              <p:cNvSpPr txBox="1"/>
              <p:nvPr/>
            </p:nvSpPr>
            <p:spPr>
              <a:xfrm>
                <a:off x="11022718" y="1787597"/>
                <a:ext cx="1635125" cy="696272"/>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295F99"/>
                    </a:solidFill>
                    <a:latin typeface="Arial"/>
                    <a:cs typeface="Arial"/>
                  </a:rPr>
                  <a:t>Withdraw</a:t>
                </a:r>
                <a:r>
                  <a:rPr sz="1600" b="1" spc="-50" dirty="0">
                    <a:solidFill>
                      <a:srgbClr val="295F99"/>
                    </a:solidFill>
                    <a:latin typeface="Arial"/>
                    <a:cs typeface="Arial"/>
                  </a:rPr>
                  <a:t> </a:t>
                </a:r>
                <a:r>
                  <a:rPr sz="1600" b="1" spc="-20" dirty="0">
                    <a:solidFill>
                      <a:srgbClr val="295F99"/>
                    </a:solidFill>
                    <a:latin typeface="Arial"/>
                    <a:cs typeface="Arial"/>
                  </a:rPr>
                  <a:t>cash</a:t>
                </a:r>
                <a:endParaRPr sz="1600" dirty="0">
                  <a:latin typeface="Arial"/>
                  <a:cs typeface="Arial"/>
                </a:endParaRPr>
              </a:p>
            </p:txBody>
          </p:sp>
          <p:pic>
            <p:nvPicPr>
              <p:cNvPr id="18" name="object 9">
                <a:extLst>
                  <a:ext uri="{FF2B5EF4-FFF2-40B4-BE49-F238E27FC236}">
                    <a16:creationId xmlns:a16="http://schemas.microsoft.com/office/drawing/2014/main" id="{209EAA89-A9A8-40D0-A801-BF7FF1F1671D}"/>
                  </a:ext>
                </a:extLst>
              </p:cNvPr>
              <p:cNvPicPr/>
              <p:nvPr/>
            </p:nvPicPr>
            <p:blipFill>
              <a:blip r:embed="rId3" cstate="print"/>
              <a:stretch>
                <a:fillRect/>
              </a:stretch>
            </p:blipFill>
            <p:spPr>
              <a:xfrm>
                <a:off x="7416000" y="983170"/>
                <a:ext cx="2087994" cy="2087994"/>
              </a:xfrm>
              <a:prstGeom prst="rect">
                <a:avLst/>
              </a:prstGeom>
            </p:spPr>
          </p:pic>
          <p:sp>
            <p:nvSpPr>
              <p:cNvPr id="19" name="object 10">
                <a:extLst>
                  <a:ext uri="{FF2B5EF4-FFF2-40B4-BE49-F238E27FC236}">
                    <a16:creationId xmlns:a16="http://schemas.microsoft.com/office/drawing/2014/main" id="{A1FFF6CF-4612-49DD-9B2A-AEDA180ED326}"/>
                  </a:ext>
                </a:extLst>
              </p:cNvPr>
              <p:cNvSpPr txBox="1"/>
              <p:nvPr/>
            </p:nvSpPr>
            <p:spPr>
              <a:xfrm>
                <a:off x="8106384" y="3033979"/>
                <a:ext cx="707390" cy="360680"/>
              </a:xfrm>
              <a:prstGeom prst="rect">
                <a:avLst/>
              </a:prstGeom>
            </p:spPr>
            <p:txBody>
              <a:bodyPr vert="horz" wrap="square" lIns="0" tIns="12700" rIns="0" bIns="0" rtlCol="0">
                <a:spAutoFit/>
              </a:bodyPr>
              <a:lstStyle/>
              <a:p>
                <a:pPr marL="12700">
                  <a:lnSpc>
                    <a:spcPct val="100000"/>
                  </a:lnSpc>
                  <a:spcBef>
                    <a:spcPts val="100"/>
                  </a:spcBef>
                </a:pPr>
                <a:r>
                  <a:rPr sz="1600" b="1" spc="-20" dirty="0">
                    <a:solidFill>
                      <a:srgbClr val="00A833"/>
                    </a:solidFill>
                    <a:latin typeface="Arial"/>
                    <a:cs typeface="Arial"/>
                  </a:rPr>
                  <a:t>Bank</a:t>
                </a:r>
                <a:endParaRPr sz="1600" dirty="0">
                  <a:latin typeface="Arial"/>
                  <a:cs typeface="Arial"/>
                </a:endParaRPr>
              </a:p>
            </p:txBody>
          </p:sp>
          <p:sp>
            <p:nvSpPr>
              <p:cNvPr id="20" name="object 11">
                <a:extLst>
                  <a:ext uri="{FF2B5EF4-FFF2-40B4-BE49-F238E27FC236}">
                    <a16:creationId xmlns:a16="http://schemas.microsoft.com/office/drawing/2014/main" id="{C09B47BB-9D42-4511-A5FF-8AF80C867117}"/>
                  </a:ext>
                </a:extLst>
              </p:cNvPr>
              <p:cNvSpPr txBox="1"/>
              <p:nvPr/>
            </p:nvSpPr>
            <p:spPr>
              <a:xfrm>
                <a:off x="7818018" y="3347897"/>
                <a:ext cx="1282700" cy="36068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00A833"/>
                    </a:solidFill>
                    <a:latin typeface="Arial"/>
                    <a:cs typeface="Arial"/>
                  </a:rPr>
                  <a:t>customer</a:t>
                </a:r>
                <a:endParaRPr sz="1600" dirty="0">
                  <a:latin typeface="Arial"/>
                  <a:cs typeface="Arial"/>
                </a:endParaRPr>
              </a:p>
            </p:txBody>
          </p:sp>
          <p:pic>
            <p:nvPicPr>
              <p:cNvPr id="21" name="object 12">
                <a:extLst>
                  <a:ext uri="{FF2B5EF4-FFF2-40B4-BE49-F238E27FC236}">
                    <a16:creationId xmlns:a16="http://schemas.microsoft.com/office/drawing/2014/main" id="{6E445C84-52E7-4B8D-B427-5FB3ACD8D195}"/>
                  </a:ext>
                </a:extLst>
              </p:cNvPr>
              <p:cNvPicPr/>
              <p:nvPr/>
            </p:nvPicPr>
            <p:blipFill>
              <a:blip r:embed="rId3" cstate="print"/>
              <a:stretch>
                <a:fillRect/>
              </a:stretch>
            </p:blipFill>
            <p:spPr>
              <a:xfrm>
                <a:off x="13895996" y="958684"/>
                <a:ext cx="2087994" cy="2087994"/>
              </a:xfrm>
              <a:prstGeom prst="rect">
                <a:avLst/>
              </a:prstGeom>
            </p:spPr>
          </p:pic>
          <p:sp>
            <p:nvSpPr>
              <p:cNvPr id="22" name="object 13">
                <a:extLst>
                  <a:ext uri="{FF2B5EF4-FFF2-40B4-BE49-F238E27FC236}">
                    <a16:creationId xmlns:a16="http://schemas.microsoft.com/office/drawing/2014/main" id="{A8D334BF-7F80-4705-AE8F-777CB873289B}"/>
                  </a:ext>
                </a:extLst>
              </p:cNvPr>
              <p:cNvSpPr txBox="1"/>
              <p:nvPr/>
            </p:nvSpPr>
            <p:spPr>
              <a:xfrm>
                <a:off x="14586025" y="3009861"/>
                <a:ext cx="708025" cy="360680"/>
              </a:xfrm>
              <a:prstGeom prst="rect">
                <a:avLst/>
              </a:prstGeom>
            </p:spPr>
            <p:txBody>
              <a:bodyPr vert="horz" wrap="square" lIns="0" tIns="12700" rIns="0" bIns="0" rtlCol="0">
                <a:spAutoFit/>
              </a:bodyPr>
              <a:lstStyle/>
              <a:p>
                <a:pPr marL="12700">
                  <a:lnSpc>
                    <a:spcPct val="100000"/>
                  </a:lnSpc>
                  <a:spcBef>
                    <a:spcPts val="100"/>
                  </a:spcBef>
                </a:pPr>
                <a:r>
                  <a:rPr sz="1600" b="1" spc="-20" dirty="0">
                    <a:solidFill>
                      <a:srgbClr val="7F007F"/>
                    </a:solidFill>
                    <a:latin typeface="Arial"/>
                    <a:cs typeface="Arial"/>
                  </a:rPr>
                  <a:t>Bank</a:t>
                </a:r>
                <a:endParaRPr sz="1600" dirty="0">
                  <a:latin typeface="Arial"/>
                  <a:cs typeface="Arial"/>
                </a:endParaRPr>
              </a:p>
            </p:txBody>
          </p:sp>
          <p:sp>
            <p:nvSpPr>
              <p:cNvPr id="23" name="object 14">
                <a:extLst>
                  <a:ext uri="{FF2B5EF4-FFF2-40B4-BE49-F238E27FC236}">
                    <a16:creationId xmlns:a16="http://schemas.microsoft.com/office/drawing/2014/main" id="{8C7761DD-DE69-4CE8-888B-5C96CBD73BC7}"/>
                  </a:ext>
                </a:extLst>
              </p:cNvPr>
              <p:cNvSpPr txBox="1"/>
              <p:nvPr/>
            </p:nvSpPr>
            <p:spPr>
              <a:xfrm>
                <a:off x="14159064" y="3322332"/>
                <a:ext cx="1560195" cy="895787"/>
              </a:xfrm>
              <a:prstGeom prst="rect">
                <a:avLst/>
              </a:prstGeom>
            </p:spPr>
            <p:txBody>
              <a:bodyPr vert="horz" wrap="square" lIns="0" tIns="41910" rIns="0" bIns="0" rtlCol="0">
                <a:spAutoFit/>
              </a:bodyPr>
              <a:lstStyle/>
              <a:p>
                <a:pPr marL="299720" marR="5080" indent="-287655">
                  <a:lnSpc>
                    <a:spcPts val="2460"/>
                  </a:lnSpc>
                  <a:spcBef>
                    <a:spcPts val="330"/>
                  </a:spcBef>
                </a:pPr>
                <a:r>
                  <a:rPr sz="1600" b="1" spc="-10" dirty="0" err="1">
                    <a:solidFill>
                      <a:srgbClr val="7F007F"/>
                    </a:solidFill>
                    <a:latin typeface="Arial"/>
                    <a:cs typeface="Arial"/>
                  </a:rPr>
                  <a:t>informationsystem</a:t>
                </a:r>
                <a:endParaRPr sz="1600" dirty="0">
                  <a:latin typeface="Arial"/>
                  <a:cs typeface="Arial"/>
                </a:endParaRPr>
              </a:p>
            </p:txBody>
          </p:sp>
          <p:sp>
            <p:nvSpPr>
              <p:cNvPr id="24" name="object 31">
                <a:extLst>
                  <a:ext uri="{FF2B5EF4-FFF2-40B4-BE49-F238E27FC236}">
                    <a16:creationId xmlns:a16="http://schemas.microsoft.com/office/drawing/2014/main" id="{98560370-05AA-4A70-A608-58ABE0228016}"/>
                  </a:ext>
                </a:extLst>
              </p:cNvPr>
              <p:cNvSpPr txBox="1"/>
              <p:nvPr/>
            </p:nvSpPr>
            <p:spPr>
              <a:xfrm>
                <a:off x="10948580" y="604698"/>
                <a:ext cx="1576212" cy="399384"/>
              </a:xfrm>
              <a:prstGeom prst="rect">
                <a:avLst/>
              </a:prstGeom>
            </p:spPr>
            <p:txBody>
              <a:bodyPr vert="horz" wrap="square" lIns="0" tIns="12700" rIns="0" bIns="0" rtlCol="0">
                <a:spAutoFit/>
              </a:bodyPr>
              <a:lstStyle/>
              <a:p>
                <a:pPr marL="12700">
                  <a:lnSpc>
                    <a:spcPct val="100000"/>
                  </a:lnSpc>
                  <a:spcBef>
                    <a:spcPts val="100"/>
                  </a:spcBef>
                </a:pPr>
                <a:r>
                  <a:rPr b="1" dirty="0">
                    <a:solidFill>
                      <a:srgbClr val="7F7F7F"/>
                    </a:solidFill>
                    <a:latin typeface="Arial"/>
                    <a:cs typeface="Arial"/>
                  </a:rPr>
                  <a:t>Bank</a:t>
                </a:r>
                <a:r>
                  <a:rPr b="1" spc="-105" dirty="0">
                    <a:solidFill>
                      <a:srgbClr val="7F7F7F"/>
                    </a:solidFill>
                    <a:latin typeface="Arial"/>
                    <a:cs typeface="Arial"/>
                  </a:rPr>
                  <a:t> </a:t>
                </a:r>
                <a:r>
                  <a:rPr b="1" spc="-40" dirty="0">
                    <a:solidFill>
                      <a:srgbClr val="7F7F7F"/>
                    </a:solidFill>
                    <a:latin typeface="Arial"/>
                    <a:cs typeface="Arial"/>
                  </a:rPr>
                  <a:t>ATM</a:t>
                </a:r>
                <a:endParaRPr dirty="0">
                  <a:latin typeface="Arial"/>
                  <a:cs typeface="Arial"/>
                </a:endParaRPr>
              </a:p>
            </p:txBody>
          </p:sp>
        </p:grpSp>
        <p:sp>
          <p:nvSpPr>
            <p:cNvPr id="26" name="object 19">
              <a:extLst>
                <a:ext uri="{FF2B5EF4-FFF2-40B4-BE49-F238E27FC236}">
                  <a16:creationId xmlns:a16="http://schemas.microsoft.com/office/drawing/2014/main" id="{ED7714E8-11B8-4149-8924-E9682F01DF72}"/>
                </a:ext>
              </a:extLst>
            </p:cNvPr>
            <p:cNvSpPr/>
            <p:nvPr/>
          </p:nvSpPr>
          <p:spPr>
            <a:xfrm flipV="1">
              <a:off x="7254759" y="1155435"/>
              <a:ext cx="3883089" cy="82348"/>
            </a:xfrm>
            <a:custGeom>
              <a:avLst/>
              <a:gdLst/>
              <a:ahLst/>
              <a:cxnLst/>
              <a:rect l="l" t="t" r="r" b="b"/>
              <a:pathLst>
                <a:path w="5328284">
                  <a:moveTo>
                    <a:pt x="0" y="0"/>
                  </a:moveTo>
                  <a:lnTo>
                    <a:pt x="1584007" y="0"/>
                  </a:lnTo>
                </a:path>
                <a:path w="5328284">
                  <a:moveTo>
                    <a:pt x="3744010" y="0"/>
                  </a:moveTo>
                  <a:lnTo>
                    <a:pt x="5328005" y="0"/>
                  </a:lnTo>
                </a:path>
              </a:pathLst>
            </a:custGeom>
            <a:ln w="38159">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1609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0CB5-C557-43AC-9F1E-9A5A7F60FFC9}"/>
              </a:ext>
            </a:extLst>
          </p:cNvPr>
          <p:cNvSpPr>
            <a:spLocks noGrp="1"/>
          </p:cNvSpPr>
          <p:nvPr>
            <p:ph type="title"/>
          </p:nvPr>
        </p:nvSpPr>
        <p:spPr/>
        <p:txBody>
          <a:bodyPr/>
          <a:lstStyle/>
          <a:p>
            <a:r>
              <a:rPr lang="en-GB" dirty="0"/>
              <a:t>About</a:t>
            </a:r>
            <a:r>
              <a:rPr lang="en-GB" spc="-20" dirty="0"/>
              <a:t> </a:t>
            </a:r>
            <a:r>
              <a:rPr lang="en-GB" spc="-10" dirty="0"/>
              <a:t>‘non-</a:t>
            </a:r>
            <a:r>
              <a:rPr lang="en-GB" dirty="0"/>
              <a:t>human’</a:t>
            </a:r>
            <a:r>
              <a:rPr lang="en-GB" spc="-245" dirty="0"/>
              <a:t> </a:t>
            </a:r>
            <a:r>
              <a:rPr lang="en-GB" spc="-10" dirty="0"/>
              <a:t>actors</a:t>
            </a:r>
            <a:endParaRPr lang="en-GB" dirty="0"/>
          </a:p>
        </p:txBody>
      </p:sp>
      <p:sp>
        <p:nvSpPr>
          <p:cNvPr id="3" name="Content Placeholder 2">
            <a:extLst>
              <a:ext uri="{FF2B5EF4-FFF2-40B4-BE49-F238E27FC236}">
                <a16:creationId xmlns:a16="http://schemas.microsoft.com/office/drawing/2014/main" id="{D789E9BE-3E13-435C-AF2C-1C0B682C1981}"/>
              </a:ext>
            </a:extLst>
          </p:cNvPr>
          <p:cNvSpPr>
            <a:spLocks noGrp="1"/>
          </p:cNvSpPr>
          <p:nvPr>
            <p:ph idx="1"/>
          </p:nvPr>
        </p:nvSpPr>
        <p:spPr/>
        <p:txBody>
          <a:bodyPr/>
          <a:lstStyle/>
          <a:p>
            <a:r>
              <a:rPr lang="en-GB" sz="2000" dirty="0">
                <a:latin typeface="Arial"/>
                <a:cs typeface="Arial"/>
              </a:rPr>
              <a:t>Actors</a:t>
            </a:r>
            <a:r>
              <a:rPr lang="en-GB" sz="2000" spc="-15" dirty="0">
                <a:latin typeface="Arial"/>
                <a:cs typeface="Arial"/>
              </a:rPr>
              <a:t> </a:t>
            </a:r>
            <a:r>
              <a:rPr lang="en-GB" sz="2000" dirty="0">
                <a:latin typeface="Arial"/>
                <a:cs typeface="Arial"/>
              </a:rPr>
              <a:t>are </a:t>
            </a:r>
            <a:r>
              <a:rPr lang="en-GB" sz="2000" b="1" dirty="0">
                <a:solidFill>
                  <a:srgbClr val="C8201D"/>
                </a:solidFill>
                <a:latin typeface="Arial"/>
                <a:cs typeface="Arial"/>
              </a:rPr>
              <a:t>not</a:t>
            </a:r>
            <a:r>
              <a:rPr lang="en-GB" sz="2000" b="1" spc="-20" dirty="0">
                <a:solidFill>
                  <a:srgbClr val="C8201D"/>
                </a:solidFill>
                <a:latin typeface="Arial"/>
                <a:cs typeface="Arial"/>
              </a:rPr>
              <a:t> </a:t>
            </a:r>
            <a:r>
              <a:rPr lang="en-GB" sz="2000" b="1" dirty="0">
                <a:solidFill>
                  <a:srgbClr val="C8201D"/>
                </a:solidFill>
                <a:latin typeface="Arial"/>
                <a:cs typeface="Arial"/>
              </a:rPr>
              <a:t>required</a:t>
            </a:r>
            <a:r>
              <a:rPr lang="en-GB" sz="2000" b="1" spc="-5" dirty="0">
                <a:solidFill>
                  <a:srgbClr val="C8201D"/>
                </a:solidFill>
                <a:latin typeface="Arial"/>
                <a:cs typeface="Arial"/>
              </a:rPr>
              <a:t> </a:t>
            </a:r>
            <a:r>
              <a:rPr lang="en-GB" sz="2000" b="1" dirty="0">
                <a:solidFill>
                  <a:srgbClr val="C8201D"/>
                </a:solidFill>
                <a:latin typeface="Arial"/>
                <a:cs typeface="Arial"/>
              </a:rPr>
              <a:t>to</a:t>
            </a:r>
            <a:r>
              <a:rPr lang="en-GB" sz="2000" b="1" spc="-20" dirty="0">
                <a:solidFill>
                  <a:srgbClr val="C8201D"/>
                </a:solidFill>
                <a:latin typeface="Arial"/>
                <a:cs typeface="Arial"/>
              </a:rPr>
              <a:t> </a:t>
            </a:r>
            <a:r>
              <a:rPr lang="en-GB" sz="2000" b="1" dirty="0">
                <a:solidFill>
                  <a:srgbClr val="C8201D"/>
                </a:solidFill>
                <a:latin typeface="Arial"/>
                <a:cs typeface="Arial"/>
              </a:rPr>
              <a:t>be</a:t>
            </a:r>
            <a:r>
              <a:rPr lang="en-GB" sz="2000" b="1" spc="-15" dirty="0">
                <a:solidFill>
                  <a:srgbClr val="C8201D"/>
                </a:solidFill>
                <a:latin typeface="Arial"/>
                <a:cs typeface="Arial"/>
              </a:rPr>
              <a:t> </a:t>
            </a:r>
            <a:r>
              <a:rPr lang="en-GB" sz="2000" b="1" dirty="0">
                <a:solidFill>
                  <a:srgbClr val="C8201D"/>
                </a:solidFill>
                <a:latin typeface="Arial"/>
                <a:cs typeface="Arial"/>
              </a:rPr>
              <a:t>human,</a:t>
            </a:r>
            <a:r>
              <a:rPr lang="en-GB" sz="2000" b="1" spc="-5" dirty="0">
                <a:solidFill>
                  <a:srgbClr val="C8201D"/>
                </a:solidFill>
                <a:latin typeface="Arial"/>
                <a:cs typeface="Arial"/>
              </a:rPr>
              <a:t> </a:t>
            </a:r>
            <a:r>
              <a:rPr lang="en-GB" sz="2000" dirty="0">
                <a:latin typeface="Arial"/>
                <a:cs typeface="Arial"/>
              </a:rPr>
              <a:t>for</a:t>
            </a:r>
            <a:r>
              <a:rPr lang="en-GB" sz="2000" spc="-5" dirty="0">
                <a:latin typeface="Arial"/>
                <a:cs typeface="Arial"/>
              </a:rPr>
              <a:t> </a:t>
            </a:r>
            <a:r>
              <a:rPr lang="en-GB" sz="2000" dirty="0">
                <a:latin typeface="Arial"/>
                <a:cs typeface="Arial"/>
              </a:rPr>
              <a:t>example</a:t>
            </a:r>
            <a:r>
              <a:rPr lang="en-GB" sz="2000" spc="-15" dirty="0">
                <a:latin typeface="Arial"/>
                <a:cs typeface="Arial"/>
              </a:rPr>
              <a:t> </a:t>
            </a:r>
            <a:r>
              <a:rPr lang="en-GB" sz="2000" dirty="0">
                <a:latin typeface="Arial"/>
                <a:cs typeface="Arial"/>
              </a:rPr>
              <a:t>they</a:t>
            </a:r>
            <a:r>
              <a:rPr lang="en-GB" sz="2000" spc="-15" dirty="0">
                <a:latin typeface="Arial"/>
                <a:cs typeface="Arial"/>
              </a:rPr>
              <a:t> </a:t>
            </a:r>
            <a:r>
              <a:rPr lang="en-GB" sz="2000" dirty="0">
                <a:latin typeface="Arial"/>
                <a:cs typeface="Arial"/>
              </a:rPr>
              <a:t>could</a:t>
            </a:r>
            <a:r>
              <a:rPr lang="en-GB" sz="2000" spc="-15" dirty="0">
                <a:latin typeface="Arial"/>
                <a:cs typeface="Arial"/>
              </a:rPr>
              <a:t> </a:t>
            </a:r>
            <a:r>
              <a:rPr lang="en-GB" sz="2000" dirty="0">
                <a:latin typeface="Arial"/>
                <a:cs typeface="Arial"/>
              </a:rPr>
              <a:t>also</a:t>
            </a:r>
            <a:r>
              <a:rPr lang="en-GB" sz="2000" spc="-10" dirty="0">
                <a:latin typeface="Arial"/>
                <a:cs typeface="Arial"/>
              </a:rPr>
              <a:t> </a:t>
            </a:r>
            <a:r>
              <a:rPr lang="en-GB" sz="2000" dirty="0">
                <a:latin typeface="Arial"/>
                <a:cs typeface="Arial"/>
              </a:rPr>
              <a:t>be</a:t>
            </a:r>
            <a:r>
              <a:rPr lang="en-GB" sz="2000" spc="-15" dirty="0">
                <a:latin typeface="Arial"/>
                <a:cs typeface="Arial"/>
              </a:rPr>
              <a:t> </a:t>
            </a:r>
            <a:r>
              <a:rPr lang="en-GB" sz="2000" dirty="0">
                <a:latin typeface="Arial"/>
                <a:cs typeface="Arial"/>
              </a:rPr>
              <a:t>an</a:t>
            </a:r>
            <a:r>
              <a:rPr lang="en-GB" sz="2000" spc="-15" dirty="0">
                <a:latin typeface="Arial"/>
                <a:cs typeface="Arial"/>
              </a:rPr>
              <a:t> </a:t>
            </a:r>
            <a:r>
              <a:rPr lang="en-GB" sz="2000" dirty="0">
                <a:latin typeface="Arial"/>
                <a:cs typeface="Arial"/>
              </a:rPr>
              <a:t>interfacing</a:t>
            </a:r>
            <a:r>
              <a:rPr lang="en-GB" sz="2000" spc="-10" dirty="0">
                <a:latin typeface="Arial"/>
                <a:cs typeface="Arial"/>
              </a:rPr>
              <a:t> hardware </a:t>
            </a:r>
            <a:r>
              <a:rPr lang="en-GB" sz="2000" dirty="0">
                <a:latin typeface="Arial"/>
                <a:cs typeface="Arial"/>
              </a:rPr>
              <a:t>system</a:t>
            </a:r>
            <a:r>
              <a:rPr lang="en-GB" sz="2000" spc="-15" dirty="0">
                <a:latin typeface="Arial"/>
                <a:cs typeface="Arial"/>
              </a:rPr>
              <a:t> </a:t>
            </a:r>
            <a:r>
              <a:rPr lang="en-GB" sz="2000" dirty="0">
                <a:latin typeface="Arial"/>
                <a:cs typeface="Arial"/>
              </a:rPr>
              <a:t>or</a:t>
            </a:r>
            <a:r>
              <a:rPr lang="en-GB" sz="2000" spc="-5" dirty="0">
                <a:latin typeface="Arial"/>
                <a:cs typeface="Arial"/>
              </a:rPr>
              <a:t> </a:t>
            </a:r>
            <a:r>
              <a:rPr lang="en-GB" sz="2000" dirty="0">
                <a:latin typeface="Arial"/>
                <a:cs typeface="Arial"/>
              </a:rPr>
              <a:t>software</a:t>
            </a:r>
            <a:r>
              <a:rPr lang="en-GB" sz="2000" spc="-5" dirty="0">
                <a:latin typeface="Arial"/>
                <a:cs typeface="Arial"/>
              </a:rPr>
              <a:t> </a:t>
            </a:r>
            <a:r>
              <a:rPr lang="en-GB" sz="2000" spc="-10" dirty="0">
                <a:latin typeface="Arial"/>
                <a:cs typeface="Arial"/>
              </a:rPr>
              <a:t>system</a:t>
            </a:r>
          </a:p>
          <a:p>
            <a:r>
              <a:rPr lang="en-GB" sz="2000" dirty="0">
                <a:latin typeface="Arial"/>
                <a:cs typeface="Arial"/>
              </a:rPr>
              <a:t>Identifying</a:t>
            </a:r>
            <a:r>
              <a:rPr lang="en-GB" sz="2000" spc="-15" dirty="0">
                <a:latin typeface="Arial"/>
                <a:cs typeface="Arial"/>
              </a:rPr>
              <a:t> </a:t>
            </a:r>
            <a:r>
              <a:rPr lang="en-GB" sz="2000" spc="-10" dirty="0">
                <a:latin typeface="Arial"/>
                <a:cs typeface="Arial"/>
              </a:rPr>
              <a:t>non-</a:t>
            </a:r>
            <a:r>
              <a:rPr lang="en-GB" sz="2000" dirty="0">
                <a:latin typeface="Arial"/>
                <a:cs typeface="Arial"/>
              </a:rPr>
              <a:t>human actors</a:t>
            </a:r>
            <a:r>
              <a:rPr lang="en-GB" sz="2000" spc="-10" dirty="0">
                <a:latin typeface="Arial"/>
                <a:cs typeface="Arial"/>
              </a:rPr>
              <a:t> </a:t>
            </a:r>
            <a:r>
              <a:rPr lang="en-GB" sz="2000" dirty="0">
                <a:latin typeface="Arial"/>
                <a:cs typeface="Arial"/>
              </a:rPr>
              <a:t>can</a:t>
            </a:r>
            <a:r>
              <a:rPr lang="en-GB" sz="2000" spc="-10" dirty="0">
                <a:latin typeface="Arial"/>
                <a:cs typeface="Arial"/>
              </a:rPr>
              <a:t> </a:t>
            </a:r>
            <a:r>
              <a:rPr lang="en-GB" sz="2000" dirty="0">
                <a:latin typeface="Arial"/>
                <a:cs typeface="Arial"/>
              </a:rPr>
              <a:t>be</a:t>
            </a:r>
            <a:r>
              <a:rPr lang="en-GB" sz="2000" spc="-15"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bit</a:t>
            </a:r>
            <a:r>
              <a:rPr lang="en-GB" sz="2000" spc="-10" dirty="0">
                <a:latin typeface="Arial"/>
                <a:cs typeface="Arial"/>
              </a:rPr>
              <a:t> </a:t>
            </a:r>
            <a:r>
              <a:rPr lang="en-GB" sz="2000" dirty="0">
                <a:latin typeface="Arial"/>
                <a:cs typeface="Arial"/>
              </a:rPr>
              <a:t>more</a:t>
            </a:r>
            <a:r>
              <a:rPr lang="en-GB" sz="2000" spc="-15" dirty="0">
                <a:latin typeface="Arial"/>
                <a:cs typeface="Arial"/>
              </a:rPr>
              <a:t> </a:t>
            </a:r>
            <a:r>
              <a:rPr lang="en-GB" sz="2000" dirty="0">
                <a:latin typeface="Arial"/>
                <a:cs typeface="Arial"/>
              </a:rPr>
              <a:t>difficult;</a:t>
            </a:r>
            <a:r>
              <a:rPr lang="en-GB" sz="2000" spc="-10" dirty="0">
                <a:latin typeface="Arial"/>
                <a:cs typeface="Arial"/>
              </a:rPr>
              <a:t> </a:t>
            </a:r>
            <a:r>
              <a:rPr lang="en-GB" sz="2000" dirty="0">
                <a:latin typeface="Arial"/>
                <a:cs typeface="Arial"/>
              </a:rPr>
              <a:t>for</a:t>
            </a:r>
            <a:r>
              <a:rPr lang="en-GB" sz="2000" spc="-15" dirty="0">
                <a:latin typeface="Arial"/>
                <a:cs typeface="Arial"/>
              </a:rPr>
              <a:t> </a:t>
            </a:r>
            <a:r>
              <a:rPr lang="en-GB" sz="2000" spc="-10" dirty="0">
                <a:latin typeface="Arial"/>
                <a:cs typeface="Arial"/>
              </a:rPr>
              <a:t>example...</a:t>
            </a:r>
            <a:endParaRPr lang="en-GB" sz="2000" dirty="0">
              <a:latin typeface="Arial"/>
              <a:cs typeface="Arial"/>
            </a:endParaRPr>
          </a:p>
          <a:p>
            <a:endParaRPr lang="en-GB" dirty="0"/>
          </a:p>
        </p:txBody>
      </p:sp>
      <p:sp>
        <p:nvSpPr>
          <p:cNvPr id="4" name="object 55">
            <a:extLst>
              <a:ext uri="{FF2B5EF4-FFF2-40B4-BE49-F238E27FC236}">
                <a16:creationId xmlns:a16="http://schemas.microsoft.com/office/drawing/2014/main" id="{F82B6300-FB53-417D-A2E9-BF13E668CE03}"/>
              </a:ext>
            </a:extLst>
          </p:cNvPr>
          <p:cNvSpPr txBox="1">
            <a:spLocks/>
          </p:cNvSpPr>
          <p:nvPr/>
        </p:nvSpPr>
        <p:spPr>
          <a:xfrm>
            <a:off x="1030176" y="3721929"/>
            <a:ext cx="6540205" cy="1185324"/>
          </a:xfrm>
          <a:prstGeom prst="rect">
            <a:avLst/>
          </a:prstGeom>
          <a:ln w="38100">
            <a:solidFill>
              <a:schemeClr val="bg1">
                <a:lumMod val="65000"/>
              </a:schemeClr>
            </a:solidFill>
            <a:prstDash val="dash"/>
          </a:ln>
        </p:spPr>
        <p:txBody>
          <a:bodyPr vert="horz" wrap="square" lIns="0" tIns="40005" rIns="0" bIns="0" rtlCol="0">
            <a:sp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5080" indent="0">
              <a:lnSpc>
                <a:spcPct val="93100"/>
              </a:lnSpc>
              <a:spcBef>
                <a:spcPts val="315"/>
              </a:spcBef>
              <a:buNone/>
            </a:pPr>
            <a:r>
              <a:rPr lang="en-GB" b="1" i="1" dirty="0">
                <a:latin typeface="Arial"/>
                <a:cs typeface="Arial"/>
              </a:rPr>
              <a:t>Example:</a:t>
            </a:r>
            <a:r>
              <a:rPr lang="en-GB" b="1" i="1" spc="-135" dirty="0">
                <a:latin typeface="Arial"/>
                <a:cs typeface="Arial"/>
              </a:rPr>
              <a:t> </a:t>
            </a:r>
            <a:r>
              <a:rPr lang="en-GB" dirty="0"/>
              <a:t>An</a:t>
            </a:r>
            <a:r>
              <a:rPr lang="en-GB" spc="-5" dirty="0"/>
              <a:t> </a:t>
            </a:r>
            <a:r>
              <a:rPr lang="en-GB" dirty="0"/>
              <a:t>operating</a:t>
            </a:r>
            <a:r>
              <a:rPr lang="en-GB" spc="10" dirty="0"/>
              <a:t> </a:t>
            </a:r>
            <a:r>
              <a:rPr lang="en-GB" dirty="0"/>
              <a:t>system (OS)</a:t>
            </a:r>
            <a:r>
              <a:rPr lang="en-GB" spc="-10" dirty="0"/>
              <a:t> </a:t>
            </a:r>
            <a:r>
              <a:rPr lang="en-GB" dirty="0"/>
              <a:t>is</a:t>
            </a:r>
            <a:r>
              <a:rPr lang="en-GB" spc="-5" dirty="0"/>
              <a:t> </a:t>
            </a:r>
            <a:r>
              <a:rPr lang="en-GB" dirty="0"/>
              <a:t>a</a:t>
            </a:r>
            <a:r>
              <a:rPr lang="en-GB" spc="-5" dirty="0"/>
              <a:t> </a:t>
            </a:r>
            <a:r>
              <a:rPr lang="en-GB" dirty="0"/>
              <a:t>piece</a:t>
            </a:r>
            <a:r>
              <a:rPr lang="en-GB" spc="15" dirty="0"/>
              <a:t> </a:t>
            </a:r>
            <a:r>
              <a:rPr lang="en-GB" spc="-25" dirty="0"/>
              <a:t>of </a:t>
            </a:r>
            <a:r>
              <a:rPr lang="en-GB" dirty="0"/>
              <a:t>software</a:t>
            </a:r>
            <a:r>
              <a:rPr lang="en-GB" spc="-5" dirty="0"/>
              <a:t> </a:t>
            </a:r>
            <a:r>
              <a:rPr lang="en-GB" dirty="0"/>
              <a:t>that</a:t>
            </a:r>
            <a:r>
              <a:rPr lang="en-GB" spc="-5" dirty="0"/>
              <a:t> </a:t>
            </a:r>
            <a:r>
              <a:rPr lang="en-GB" dirty="0"/>
              <a:t>allows</a:t>
            </a:r>
            <a:r>
              <a:rPr lang="en-GB" spc="5" dirty="0"/>
              <a:t> </a:t>
            </a:r>
            <a:r>
              <a:rPr lang="en-GB" dirty="0"/>
              <a:t>the</a:t>
            </a:r>
            <a:r>
              <a:rPr lang="en-GB" spc="-10" dirty="0"/>
              <a:t> </a:t>
            </a:r>
            <a:r>
              <a:rPr lang="en-GB" dirty="0"/>
              <a:t>users</a:t>
            </a:r>
            <a:r>
              <a:rPr lang="en-GB" spc="5" dirty="0"/>
              <a:t> </a:t>
            </a:r>
            <a:r>
              <a:rPr lang="en-GB" dirty="0"/>
              <a:t>of</a:t>
            </a:r>
            <a:r>
              <a:rPr lang="en-GB" spc="-5" dirty="0"/>
              <a:t> </a:t>
            </a:r>
            <a:r>
              <a:rPr lang="en-GB" dirty="0"/>
              <a:t>a</a:t>
            </a:r>
            <a:r>
              <a:rPr lang="en-GB" spc="-10" dirty="0"/>
              <a:t> </a:t>
            </a:r>
            <a:r>
              <a:rPr lang="en-GB" dirty="0"/>
              <a:t>computer</a:t>
            </a:r>
            <a:r>
              <a:rPr lang="en-GB" spc="-10" dirty="0"/>
              <a:t> </a:t>
            </a:r>
            <a:r>
              <a:rPr lang="en-GB" dirty="0"/>
              <a:t>to</a:t>
            </a:r>
            <a:r>
              <a:rPr lang="en-GB" spc="-5" dirty="0"/>
              <a:t> </a:t>
            </a:r>
            <a:r>
              <a:rPr lang="en-GB" spc="-10" dirty="0"/>
              <a:t>interact </a:t>
            </a:r>
            <a:r>
              <a:rPr lang="en-GB" dirty="0"/>
              <a:t>with</a:t>
            </a:r>
            <a:r>
              <a:rPr lang="en-GB" spc="10" dirty="0"/>
              <a:t> </a:t>
            </a:r>
            <a:r>
              <a:rPr lang="en-GB" dirty="0"/>
              <a:t>the system.</a:t>
            </a:r>
            <a:r>
              <a:rPr lang="en-GB" spc="-50" dirty="0"/>
              <a:t> </a:t>
            </a:r>
            <a:r>
              <a:rPr lang="en-GB" dirty="0"/>
              <a:t>They</a:t>
            </a:r>
            <a:r>
              <a:rPr lang="en-GB" spc="5" dirty="0"/>
              <a:t> </a:t>
            </a:r>
            <a:r>
              <a:rPr lang="en-GB" dirty="0"/>
              <a:t>typically</a:t>
            </a:r>
            <a:r>
              <a:rPr lang="en-GB" spc="10" dirty="0"/>
              <a:t> </a:t>
            </a:r>
            <a:r>
              <a:rPr lang="en-GB" dirty="0"/>
              <a:t>have a</a:t>
            </a:r>
            <a:r>
              <a:rPr lang="en-GB" spc="-5" dirty="0"/>
              <a:t> </a:t>
            </a:r>
            <a:r>
              <a:rPr lang="en-GB" spc="-10" dirty="0"/>
              <a:t>‘log-</a:t>
            </a:r>
            <a:r>
              <a:rPr lang="en-GB" dirty="0"/>
              <a:t>in’</a:t>
            </a:r>
            <a:r>
              <a:rPr lang="en-GB" spc="-95" dirty="0"/>
              <a:t> </a:t>
            </a:r>
            <a:r>
              <a:rPr lang="en-GB" dirty="0"/>
              <a:t>feature. </a:t>
            </a:r>
            <a:r>
              <a:rPr lang="en-GB" spc="-25" dirty="0"/>
              <a:t>In </a:t>
            </a:r>
            <a:r>
              <a:rPr lang="en-GB" dirty="0"/>
              <a:t>order</a:t>
            </a:r>
            <a:r>
              <a:rPr lang="en-GB" spc="-10" dirty="0"/>
              <a:t> </a:t>
            </a:r>
            <a:r>
              <a:rPr lang="en-GB" dirty="0"/>
              <a:t>to</a:t>
            </a:r>
            <a:r>
              <a:rPr lang="en-GB" spc="-5" dirty="0"/>
              <a:t> </a:t>
            </a:r>
            <a:r>
              <a:rPr lang="en-GB" dirty="0"/>
              <a:t>use</a:t>
            </a:r>
            <a:r>
              <a:rPr lang="en-GB" spc="-5" dirty="0"/>
              <a:t> </a:t>
            </a:r>
            <a:r>
              <a:rPr lang="en-GB" dirty="0"/>
              <a:t>that,</a:t>
            </a:r>
            <a:r>
              <a:rPr lang="en-GB" spc="-5" dirty="0"/>
              <a:t> </a:t>
            </a:r>
            <a:r>
              <a:rPr lang="en-GB" dirty="0"/>
              <a:t>the</a:t>
            </a:r>
            <a:r>
              <a:rPr lang="en-GB" spc="-5" dirty="0"/>
              <a:t> </a:t>
            </a:r>
            <a:r>
              <a:rPr lang="en-GB" dirty="0"/>
              <a:t>user enters</a:t>
            </a:r>
            <a:r>
              <a:rPr lang="en-GB" spc="-5" dirty="0"/>
              <a:t> </a:t>
            </a:r>
            <a:r>
              <a:rPr lang="en-GB" dirty="0"/>
              <a:t>their account</a:t>
            </a:r>
            <a:r>
              <a:rPr lang="en-GB" spc="-5" dirty="0"/>
              <a:t> </a:t>
            </a:r>
            <a:r>
              <a:rPr lang="en-GB" spc="-10" dirty="0"/>
              <a:t>password </a:t>
            </a:r>
            <a:r>
              <a:rPr lang="en-GB" dirty="0"/>
              <a:t>via</a:t>
            </a:r>
            <a:r>
              <a:rPr lang="en-GB" spc="-5" dirty="0"/>
              <a:t> </a:t>
            </a:r>
            <a:r>
              <a:rPr lang="en-GB" dirty="0"/>
              <a:t>a</a:t>
            </a:r>
            <a:r>
              <a:rPr lang="en-GB" spc="-5" dirty="0"/>
              <a:t> </a:t>
            </a:r>
            <a:r>
              <a:rPr lang="en-GB" spc="-10" dirty="0"/>
              <a:t>keyboard.</a:t>
            </a:r>
          </a:p>
        </p:txBody>
      </p:sp>
      <p:grpSp>
        <p:nvGrpSpPr>
          <p:cNvPr id="5" name="Group 4">
            <a:extLst>
              <a:ext uri="{FF2B5EF4-FFF2-40B4-BE49-F238E27FC236}">
                <a16:creationId xmlns:a16="http://schemas.microsoft.com/office/drawing/2014/main" id="{BE025531-7F41-4190-A8BA-C53E76930498}"/>
              </a:ext>
            </a:extLst>
          </p:cNvPr>
          <p:cNvGrpSpPr/>
          <p:nvPr/>
        </p:nvGrpSpPr>
        <p:grpSpPr>
          <a:xfrm>
            <a:off x="7796944" y="3370563"/>
            <a:ext cx="4099421" cy="3506828"/>
            <a:chOff x="10055517" y="3489845"/>
            <a:chExt cx="5444020" cy="4657058"/>
          </a:xfrm>
        </p:grpSpPr>
        <p:pic>
          <p:nvPicPr>
            <p:cNvPr id="6" name="object 4">
              <a:extLst>
                <a:ext uri="{FF2B5EF4-FFF2-40B4-BE49-F238E27FC236}">
                  <a16:creationId xmlns:a16="http://schemas.microsoft.com/office/drawing/2014/main" id="{AA6D3B27-2419-4344-B899-93C9EF9E948C}"/>
                </a:ext>
              </a:extLst>
            </p:cNvPr>
            <p:cNvPicPr/>
            <p:nvPr/>
          </p:nvPicPr>
          <p:blipFill>
            <a:blip r:embed="rId3" cstate="print"/>
            <a:stretch>
              <a:fillRect/>
            </a:stretch>
          </p:blipFill>
          <p:spPr>
            <a:xfrm>
              <a:off x="10055517" y="3489845"/>
              <a:ext cx="1776602" cy="1772640"/>
            </a:xfrm>
            <a:prstGeom prst="rect">
              <a:avLst/>
            </a:prstGeom>
          </p:spPr>
        </p:pic>
        <p:sp>
          <p:nvSpPr>
            <p:cNvPr id="7" name="object 5">
              <a:extLst>
                <a:ext uri="{FF2B5EF4-FFF2-40B4-BE49-F238E27FC236}">
                  <a16:creationId xmlns:a16="http://schemas.microsoft.com/office/drawing/2014/main" id="{DC3D9822-DF1D-4285-AD11-54C4FABFB526}"/>
                </a:ext>
              </a:extLst>
            </p:cNvPr>
            <p:cNvSpPr txBox="1"/>
            <p:nvPr/>
          </p:nvSpPr>
          <p:spPr>
            <a:xfrm>
              <a:off x="10327576" y="5166258"/>
              <a:ext cx="1234440" cy="344011"/>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Customer</a:t>
              </a:r>
              <a:endParaRPr sz="1600" dirty="0">
                <a:latin typeface="Arial"/>
                <a:cs typeface="Arial"/>
              </a:endParaRPr>
            </a:p>
          </p:txBody>
        </p:sp>
        <p:grpSp>
          <p:nvGrpSpPr>
            <p:cNvPr id="8" name="object 6">
              <a:extLst>
                <a:ext uri="{FF2B5EF4-FFF2-40B4-BE49-F238E27FC236}">
                  <a16:creationId xmlns:a16="http://schemas.microsoft.com/office/drawing/2014/main" id="{D62F4874-F4F1-447C-82AF-1E16F0122905}"/>
                </a:ext>
              </a:extLst>
            </p:cNvPr>
            <p:cNvGrpSpPr/>
            <p:nvPr/>
          </p:nvGrpSpPr>
          <p:grpSpPr>
            <a:xfrm>
              <a:off x="13084632" y="4451477"/>
              <a:ext cx="2414905" cy="3423285"/>
              <a:chOff x="13084632" y="4451477"/>
              <a:chExt cx="2414905" cy="3423285"/>
            </a:xfrm>
          </p:grpSpPr>
          <p:sp>
            <p:nvSpPr>
              <p:cNvPr id="20" name="object 7">
                <a:extLst>
                  <a:ext uri="{FF2B5EF4-FFF2-40B4-BE49-F238E27FC236}">
                    <a16:creationId xmlns:a16="http://schemas.microsoft.com/office/drawing/2014/main" id="{A85CD435-60C8-49E4-A4FA-870C0713391B}"/>
                  </a:ext>
                </a:extLst>
              </p:cNvPr>
              <p:cNvSpPr/>
              <p:nvPr/>
            </p:nvSpPr>
            <p:spPr>
              <a:xfrm>
                <a:off x="13103999" y="4470844"/>
                <a:ext cx="2376170" cy="3384550"/>
              </a:xfrm>
              <a:custGeom>
                <a:avLst/>
                <a:gdLst/>
                <a:ahLst/>
                <a:cxnLst/>
                <a:rect l="l" t="t" r="r" b="b"/>
                <a:pathLst>
                  <a:path w="2376169" h="3384550">
                    <a:moveTo>
                      <a:pt x="1187996" y="3383991"/>
                    </a:moveTo>
                    <a:lnTo>
                      <a:pt x="0" y="3383991"/>
                    </a:lnTo>
                    <a:lnTo>
                      <a:pt x="0" y="0"/>
                    </a:lnTo>
                    <a:lnTo>
                      <a:pt x="2376004" y="0"/>
                    </a:lnTo>
                    <a:lnTo>
                      <a:pt x="2376004" y="3383991"/>
                    </a:lnTo>
                    <a:lnTo>
                      <a:pt x="1187996" y="3383991"/>
                    </a:lnTo>
                    <a:close/>
                  </a:path>
                </a:pathLst>
              </a:custGeom>
              <a:ln w="38159">
                <a:solidFill>
                  <a:srgbClr val="999999"/>
                </a:solidFill>
              </a:ln>
            </p:spPr>
            <p:txBody>
              <a:bodyPr wrap="square" lIns="0" tIns="0" rIns="0" bIns="0" rtlCol="0"/>
              <a:lstStyle/>
              <a:p>
                <a:endParaRPr/>
              </a:p>
            </p:txBody>
          </p:sp>
          <p:sp>
            <p:nvSpPr>
              <p:cNvPr id="21" name="object 8">
                <a:extLst>
                  <a:ext uri="{FF2B5EF4-FFF2-40B4-BE49-F238E27FC236}">
                    <a16:creationId xmlns:a16="http://schemas.microsoft.com/office/drawing/2014/main" id="{EB4A93F8-0686-42F3-B825-EDFE5D1F5CA5}"/>
                  </a:ext>
                </a:extLst>
              </p:cNvPr>
              <p:cNvSpPr/>
              <p:nvPr/>
            </p:nvSpPr>
            <p:spPr>
              <a:xfrm>
                <a:off x="13377964" y="5622836"/>
                <a:ext cx="1838960" cy="916940"/>
              </a:xfrm>
              <a:custGeom>
                <a:avLst/>
                <a:gdLst/>
                <a:ahLst/>
                <a:cxnLst/>
                <a:rect l="l" t="t" r="r" b="b"/>
                <a:pathLst>
                  <a:path w="1838959" h="916940">
                    <a:moveTo>
                      <a:pt x="1838515" y="458647"/>
                    </a:moveTo>
                    <a:lnTo>
                      <a:pt x="1833452" y="506615"/>
                    </a:lnTo>
                    <a:lnTo>
                      <a:pt x="1818401" y="553908"/>
                    </a:lnTo>
                    <a:lnTo>
                      <a:pt x="1793570" y="600114"/>
                    </a:lnTo>
                    <a:lnTo>
                      <a:pt x="1759168" y="644817"/>
                    </a:lnTo>
                    <a:lnTo>
                      <a:pt x="1715401" y="687603"/>
                    </a:lnTo>
                    <a:lnTo>
                      <a:pt x="1683513" y="713223"/>
                    </a:lnTo>
                    <a:lnTo>
                      <a:pt x="1648427" y="737659"/>
                    </a:lnTo>
                    <a:lnTo>
                      <a:pt x="1610287" y="760837"/>
                    </a:lnTo>
                    <a:lnTo>
                      <a:pt x="1569237" y="782686"/>
                    </a:lnTo>
                    <a:lnTo>
                      <a:pt x="1525420" y="803135"/>
                    </a:lnTo>
                    <a:lnTo>
                      <a:pt x="1478979" y="822111"/>
                    </a:lnTo>
                    <a:lnTo>
                      <a:pt x="1430058" y="839542"/>
                    </a:lnTo>
                    <a:lnTo>
                      <a:pt x="1378800" y="855357"/>
                    </a:lnTo>
                    <a:lnTo>
                      <a:pt x="1331567" y="868089"/>
                    </a:lnTo>
                    <a:lnTo>
                      <a:pt x="1283078" y="879389"/>
                    </a:lnTo>
                    <a:lnTo>
                      <a:pt x="1233463" y="889241"/>
                    </a:lnTo>
                    <a:lnTo>
                      <a:pt x="1182854" y="897626"/>
                    </a:lnTo>
                    <a:lnTo>
                      <a:pt x="1131380" y="904527"/>
                    </a:lnTo>
                    <a:lnTo>
                      <a:pt x="1079172" y="909925"/>
                    </a:lnTo>
                    <a:lnTo>
                      <a:pt x="1026359" y="913803"/>
                    </a:lnTo>
                    <a:lnTo>
                      <a:pt x="973072" y="916143"/>
                    </a:lnTo>
                    <a:lnTo>
                      <a:pt x="919441" y="916927"/>
                    </a:lnTo>
                    <a:lnTo>
                      <a:pt x="865701" y="916143"/>
                    </a:lnTo>
                    <a:lnTo>
                      <a:pt x="812329" y="913803"/>
                    </a:lnTo>
                    <a:lnTo>
                      <a:pt x="759452" y="909925"/>
                    </a:lnTo>
                    <a:lnTo>
                      <a:pt x="707197" y="904527"/>
                    </a:lnTo>
                    <a:lnTo>
                      <a:pt x="655693" y="897626"/>
                    </a:lnTo>
                    <a:lnTo>
                      <a:pt x="605065" y="889241"/>
                    </a:lnTo>
                    <a:lnTo>
                      <a:pt x="555441" y="879389"/>
                    </a:lnTo>
                    <a:lnTo>
                      <a:pt x="506948" y="868089"/>
                    </a:lnTo>
                    <a:lnTo>
                      <a:pt x="459714" y="855357"/>
                    </a:lnTo>
                    <a:lnTo>
                      <a:pt x="408457" y="839542"/>
                    </a:lnTo>
                    <a:lnTo>
                      <a:pt x="359536" y="822111"/>
                    </a:lnTo>
                    <a:lnTo>
                      <a:pt x="313095" y="803135"/>
                    </a:lnTo>
                    <a:lnTo>
                      <a:pt x="269278" y="782686"/>
                    </a:lnTo>
                    <a:lnTo>
                      <a:pt x="228227" y="760837"/>
                    </a:lnTo>
                    <a:lnTo>
                      <a:pt x="190088" y="737659"/>
                    </a:lnTo>
                    <a:lnTo>
                      <a:pt x="155002" y="713223"/>
                    </a:lnTo>
                    <a:lnTo>
                      <a:pt x="123113" y="687603"/>
                    </a:lnTo>
                    <a:lnTo>
                      <a:pt x="79347" y="644817"/>
                    </a:lnTo>
                    <a:lnTo>
                      <a:pt x="44944" y="600114"/>
                    </a:lnTo>
                    <a:lnTo>
                      <a:pt x="20113" y="553908"/>
                    </a:lnTo>
                    <a:lnTo>
                      <a:pt x="5063" y="506615"/>
                    </a:lnTo>
                    <a:lnTo>
                      <a:pt x="0" y="458647"/>
                    </a:lnTo>
                    <a:lnTo>
                      <a:pt x="5063" y="410500"/>
                    </a:lnTo>
                    <a:lnTo>
                      <a:pt x="20113" y="363097"/>
                    </a:lnTo>
                    <a:lnTo>
                      <a:pt x="44944" y="316836"/>
                    </a:lnTo>
                    <a:lnTo>
                      <a:pt x="79347" y="272112"/>
                    </a:lnTo>
                    <a:lnTo>
                      <a:pt x="123113" y="229323"/>
                    </a:lnTo>
                    <a:lnTo>
                      <a:pt x="155002" y="203703"/>
                    </a:lnTo>
                    <a:lnTo>
                      <a:pt x="190088" y="179268"/>
                    </a:lnTo>
                    <a:lnTo>
                      <a:pt x="228227" y="156089"/>
                    </a:lnTo>
                    <a:lnTo>
                      <a:pt x="269278" y="134240"/>
                    </a:lnTo>
                    <a:lnTo>
                      <a:pt x="313095" y="113791"/>
                    </a:lnTo>
                    <a:lnTo>
                      <a:pt x="359536" y="94816"/>
                    </a:lnTo>
                    <a:lnTo>
                      <a:pt x="408457" y="77384"/>
                    </a:lnTo>
                    <a:lnTo>
                      <a:pt x="459714" y="61569"/>
                    </a:lnTo>
                    <a:lnTo>
                      <a:pt x="506948" y="48838"/>
                    </a:lnTo>
                    <a:lnTo>
                      <a:pt x="555441" y="37537"/>
                    </a:lnTo>
                    <a:lnTo>
                      <a:pt x="605065" y="27686"/>
                    </a:lnTo>
                    <a:lnTo>
                      <a:pt x="655693" y="19300"/>
                    </a:lnTo>
                    <a:lnTo>
                      <a:pt x="707197" y="12400"/>
                    </a:lnTo>
                    <a:lnTo>
                      <a:pt x="759452" y="7001"/>
                    </a:lnTo>
                    <a:lnTo>
                      <a:pt x="812329" y="3123"/>
                    </a:lnTo>
                    <a:lnTo>
                      <a:pt x="865701" y="783"/>
                    </a:lnTo>
                    <a:lnTo>
                      <a:pt x="919441" y="0"/>
                    </a:lnTo>
                    <a:lnTo>
                      <a:pt x="973072" y="783"/>
                    </a:lnTo>
                    <a:lnTo>
                      <a:pt x="1026359" y="3123"/>
                    </a:lnTo>
                    <a:lnTo>
                      <a:pt x="1079172" y="7001"/>
                    </a:lnTo>
                    <a:lnTo>
                      <a:pt x="1131380" y="12400"/>
                    </a:lnTo>
                    <a:lnTo>
                      <a:pt x="1182854" y="19300"/>
                    </a:lnTo>
                    <a:lnTo>
                      <a:pt x="1233463" y="27686"/>
                    </a:lnTo>
                    <a:lnTo>
                      <a:pt x="1283078" y="37537"/>
                    </a:lnTo>
                    <a:lnTo>
                      <a:pt x="1331567" y="48838"/>
                    </a:lnTo>
                    <a:lnTo>
                      <a:pt x="1378800" y="61569"/>
                    </a:lnTo>
                    <a:lnTo>
                      <a:pt x="1430058" y="77384"/>
                    </a:lnTo>
                    <a:lnTo>
                      <a:pt x="1478979" y="94816"/>
                    </a:lnTo>
                    <a:lnTo>
                      <a:pt x="1525420" y="113791"/>
                    </a:lnTo>
                    <a:lnTo>
                      <a:pt x="1569237" y="134240"/>
                    </a:lnTo>
                    <a:lnTo>
                      <a:pt x="1610287" y="156089"/>
                    </a:lnTo>
                    <a:lnTo>
                      <a:pt x="1648427" y="179268"/>
                    </a:lnTo>
                    <a:lnTo>
                      <a:pt x="1683513" y="203703"/>
                    </a:lnTo>
                    <a:lnTo>
                      <a:pt x="1715401" y="229323"/>
                    </a:lnTo>
                    <a:lnTo>
                      <a:pt x="1759168" y="272112"/>
                    </a:lnTo>
                    <a:lnTo>
                      <a:pt x="1793570" y="316836"/>
                    </a:lnTo>
                    <a:lnTo>
                      <a:pt x="1818401" y="363097"/>
                    </a:lnTo>
                    <a:lnTo>
                      <a:pt x="1833452" y="410500"/>
                    </a:lnTo>
                    <a:lnTo>
                      <a:pt x="1838515" y="458647"/>
                    </a:lnTo>
                    <a:close/>
                  </a:path>
                </a:pathLst>
              </a:custGeom>
              <a:ln w="38159">
                <a:solidFill>
                  <a:srgbClr val="000000"/>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CDC99A2F-9ABF-4EB4-9401-E37462299933}"/>
                </a:ext>
              </a:extLst>
            </p:cNvPr>
            <p:cNvSpPr txBox="1"/>
            <p:nvPr/>
          </p:nvSpPr>
          <p:spPr>
            <a:xfrm>
              <a:off x="13115417" y="4038739"/>
              <a:ext cx="2383790" cy="344011"/>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7F7F7F"/>
                  </a:solidFill>
                  <a:latin typeface="Arial"/>
                  <a:cs typeface="Arial"/>
                </a:rPr>
                <a:t>Operating</a:t>
              </a:r>
              <a:r>
                <a:rPr sz="1600" b="1" spc="-45" dirty="0">
                  <a:solidFill>
                    <a:srgbClr val="7F7F7F"/>
                  </a:solidFill>
                  <a:latin typeface="Arial"/>
                  <a:cs typeface="Arial"/>
                </a:rPr>
                <a:t> </a:t>
              </a:r>
              <a:r>
                <a:rPr sz="1600" b="1" spc="-10" dirty="0">
                  <a:solidFill>
                    <a:srgbClr val="7F7F7F"/>
                  </a:solidFill>
                  <a:latin typeface="Arial"/>
                  <a:cs typeface="Arial"/>
                </a:rPr>
                <a:t>system</a:t>
              </a:r>
              <a:endParaRPr sz="1600" dirty="0">
                <a:latin typeface="Arial"/>
                <a:cs typeface="Arial"/>
              </a:endParaRPr>
            </a:p>
          </p:txBody>
        </p:sp>
        <p:sp>
          <p:nvSpPr>
            <p:cNvPr id="10" name="object 10">
              <a:extLst>
                <a:ext uri="{FF2B5EF4-FFF2-40B4-BE49-F238E27FC236}">
                  <a16:creationId xmlns:a16="http://schemas.microsoft.com/office/drawing/2014/main" id="{50EACC6F-1CE1-435F-8F89-48F58E70D564}"/>
                </a:ext>
              </a:extLst>
            </p:cNvPr>
            <p:cNvSpPr txBox="1"/>
            <p:nvPr/>
          </p:nvSpPr>
          <p:spPr>
            <a:xfrm>
              <a:off x="13968615" y="5919381"/>
              <a:ext cx="757840" cy="344011"/>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Log-</a:t>
              </a:r>
              <a:r>
                <a:rPr sz="1600" spc="-25" dirty="0">
                  <a:latin typeface="Arial"/>
                  <a:cs typeface="Arial"/>
                </a:rPr>
                <a:t>in</a:t>
              </a:r>
              <a:endParaRPr sz="1600" dirty="0">
                <a:latin typeface="Arial"/>
                <a:cs typeface="Arial"/>
              </a:endParaRPr>
            </a:p>
          </p:txBody>
        </p:sp>
        <p:sp>
          <p:nvSpPr>
            <p:cNvPr id="11" name="object 11">
              <a:extLst>
                <a:ext uri="{FF2B5EF4-FFF2-40B4-BE49-F238E27FC236}">
                  <a16:creationId xmlns:a16="http://schemas.microsoft.com/office/drawing/2014/main" id="{C5A02889-A1A6-41D1-A0A0-E66CF6F4F1CB}"/>
                </a:ext>
              </a:extLst>
            </p:cNvPr>
            <p:cNvSpPr txBox="1"/>
            <p:nvPr/>
          </p:nvSpPr>
          <p:spPr>
            <a:xfrm>
              <a:off x="14084185" y="4744694"/>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2" name="object 12">
              <a:extLst>
                <a:ext uri="{FF2B5EF4-FFF2-40B4-BE49-F238E27FC236}">
                  <a16:creationId xmlns:a16="http://schemas.microsoft.com/office/drawing/2014/main" id="{057EE489-A1B7-4635-9353-7D775F4D9F1A}"/>
                </a:ext>
              </a:extLst>
            </p:cNvPr>
            <p:cNvSpPr txBox="1"/>
            <p:nvPr/>
          </p:nvSpPr>
          <p:spPr>
            <a:xfrm>
              <a:off x="14117294" y="7207453"/>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3" name="object 13">
              <a:extLst>
                <a:ext uri="{FF2B5EF4-FFF2-40B4-BE49-F238E27FC236}">
                  <a16:creationId xmlns:a16="http://schemas.microsoft.com/office/drawing/2014/main" id="{99FDFB63-1C89-46C3-9962-2A917517C2A2}"/>
                </a:ext>
              </a:extLst>
            </p:cNvPr>
            <p:cNvSpPr txBox="1"/>
            <p:nvPr/>
          </p:nvSpPr>
          <p:spPr>
            <a:xfrm>
              <a:off x="14107223" y="6991451"/>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4" name="object 14">
              <a:extLst>
                <a:ext uri="{FF2B5EF4-FFF2-40B4-BE49-F238E27FC236}">
                  <a16:creationId xmlns:a16="http://schemas.microsoft.com/office/drawing/2014/main" id="{881E46B3-670B-40AF-8CF5-2E772AC4C461}"/>
                </a:ext>
              </a:extLst>
            </p:cNvPr>
            <p:cNvSpPr txBox="1"/>
            <p:nvPr/>
          </p:nvSpPr>
          <p:spPr>
            <a:xfrm>
              <a:off x="14108303" y="6775450"/>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5" name="object 15">
              <a:extLst>
                <a:ext uri="{FF2B5EF4-FFF2-40B4-BE49-F238E27FC236}">
                  <a16:creationId xmlns:a16="http://schemas.microsoft.com/office/drawing/2014/main" id="{FEF823AA-DD39-4862-8381-4722F14E38DC}"/>
                </a:ext>
              </a:extLst>
            </p:cNvPr>
            <p:cNvSpPr txBox="1"/>
            <p:nvPr/>
          </p:nvSpPr>
          <p:spPr>
            <a:xfrm>
              <a:off x="14084185" y="4975821"/>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6" name="object 16">
              <a:extLst>
                <a:ext uri="{FF2B5EF4-FFF2-40B4-BE49-F238E27FC236}">
                  <a16:creationId xmlns:a16="http://schemas.microsoft.com/office/drawing/2014/main" id="{68DB6E9B-9A60-47B3-95AE-101230A08AFE}"/>
                </a:ext>
              </a:extLst>
            </p:cNvPr>
            <p:cNvSpPr txBox="1"/>
            <p:nvPr/>
          </p:nvSpPr>
          <p:spPr>
            <a:xfrm>
              <a:off x="14084185" y="4494491"/>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pic>
          <p:nvPicPr>
            <p:cNvPr id="17" name="object 17">
              <a:extLst>
                <a:ext uri="{FF2B5EF4-FFF2-40B4-BE49-F238E27FC236}">
                  <a16:creationId xmlns:a16="http://schemas.microsoft.com/office/drawing/2014/main" id="{11A526B1-5CFB-48F7-9190-72D7FF15E6EA}"/>
                </a:ext>
              </a:extLst>
            </p:cNvPr>
            <p:cNvPicPr/>
            <p:nvPr/>
          </p:nvPicPr>
          <p:blipFill>
            <a:blip r:embed="rId3" cstate="print"/>
            <a:stretch>
              <a:fillRect/>
            </a:stretch>
          </p:blipFill>
          <p:spPr>
            <a:xfrm>
              <a:off x="10055517" y="6126479"/>
              <a:ext cx="1776602" cy="1772640"/>
            </a:xfrm>
            <a:prstGeom prst="rect">
              <a:avLst/>
            </a:prstGeom>
          </p:spPr>
        </p:pic>
        <p:sp>
          <p:nvSpPr>
            <p:cNvPr id="18" name="object 18">
              <a:extLst>
                <a:ext uri="{FF2B5EF4-FFF2-40B4-BE49-F238E27FC236}">
                  <a16:creationId xmlns:a16="http://schemas.microsoft.com/office/drawing/2014/main" id="{4213E088-E06B-43B4-9574-446491A23A5A}"/>
                </a:ext>
              </a:extLst>
            </p:cNvPr>
            <p:cNvSpPr txBox="1"/>
            <p:nvPr/>
          </p:nvSpPr>
          <p:spPr>
            <a:xfrm>
              <a:off x="10327576" y="7802892"/>
              <a:ext cx="1221105" cy="344011"/>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Keyboard</a:t>
              </a:r>
              <a:endParaRPr sz="1600" dirty="0">
                <a:latin typeface="Arial"/>
                <a:cs typeface="Arial"/>
              </a:endParaRPr>
            </a:p>
          </p:txBody>
        </p:sp>
        <p:sp>
          <p:nvSpPr>
            <p:cNvPr id="19" name="object 19">
              <a:extLst>
                <a:ext uri="{FF2B5EF4-FFF2-40B4-BE49-F238E27FC236}">
                  <a16:creationId xmlns:a16="http://schemas.microsoft.com/office/drawing/2014/main" id="{1867D1F9-4AB0-497C-BC81-52B5C76D9578}"/>
                </a:ext>
              </a:extLst>
            </p:cNvPr>
            <p:cNvSpPr/>
            <p:nvPr/>
          </p:nvSpPr>
          <p:spPr>
            <a:xfrm>
              <a:off x="11400116" y="4830838"/>
              <a:ext cx="1954530" cy="2448560"/>
            </a:xfrm>
            <a:custGeom>
              <a:avLst/>
              <a:gdLst/>
              <a:ahLst/>
              <a:cxnLst/>
              <a:rect l="l" t="t" r="r" b="b"/>
              <a:pathLst>
                <a:path w="1954530" h="2448559">
                  <a:moveTo>
                    <a:pt x="0" y="0"/>
                  </a:moveTo>
                  <a:lnTo>
                    <a:pt x="1953717" y="1224000"/>
                  </a:lnTo>
                </a:path>
                <a:path w="1954530" h="2448559">
                  <a:moveTo>
                    <a:pt x="72008" y="2448001"/>
                  </a:moveTo>
                  <a:lnTo>
                    <a:pt x="1954085" y="1224000"/>
                  </a:lnTo>
                </a:path>
              </a:pathLst>
            </a:custGeom>
            <a:ln w="38159">
              <a:solidFill>
                <a:srgbClr val="000000"/>
              </a:solidFill>
            </a:ln>
          </p:spPr>
          <p:txBody>
            <a:bodyPr wrap="square" lIns="0" tIns="0" rIns="0" bIns="0" rtlCol="0"/>
            <a:lstStyle/>
            <a:p>
              <a:endParaRPr/>
            </a:p>
          </p:txBody>
        </p:sp>
      </p:grpSp>
      <p:sp>
        <p:nvSpPr>
          <p:cNvPr id="22" name="object 56">
            <a:extLst>
              <a:ext uri="{FF2B5EF4-FFF2-40B4-BE49-F238E27FC236}">
                <a16:creationId xmlns:a16="http://schemas.microsoft.com/office/drawing/2014/main" id="{DAC47B9E-AD7B-4D46-995E-7065CC1FE7B9}"/>
              </a:ext>
            </a:extLst>
          </p:cNvPr>
          <p:cNvSpPr txBox="1"/>
          <p:nvPr/>
        </p:nvSpPr>
        <p:spPr>
          <a:xfrm>
            <a:off x="1030176" y="5028234"/>
            <a:ext cx="8078470" cy="757964"/>
          </a:xfrm>
          <a:prstGeom prst="rect">
            <a:avLst/>
          </a:prstGeom>
        </p:spPr>
        <p:txBody>
          <a:bodyPr vert="horz" wrap="square" lIns="0" tIns="48260" rIns="0" bIns="0" rtlCol="0">
            <a:spAutoFit/>
          </a:bodyPr>
          <a:lstStyle/>
          <a:p>
            <a:pPr marL="12700" marR="5080">
              <a:lnSpc>
                <a:spcPts val="2900"/>
              </a:lnSpc>
              <a:spcBef>
                <a:spcPts val="380"/>
              </a:spcBef>
            </a:pPr>
            <a:r>
              <a:rPr sz="2000" b="1" i="1" dirty="0">
                <a:latin typeface="Arial"/>
                <a:cs typeface="Arial"/>
              </a:rPr>
              <a:t>Question:</a:t>
            </a:r>
            <a:r>
              <a:rPr sz="2000" b="1" i="1" spc="5" dirty="0">
                <a:latin typeface="Arial"/>
                <a:cs typeface="Arial"/>
              </a:rPr>
              <a:t> </a:t>
            </a:r>
            <a:r>
              <a:rPr sz="2000" dirty="0">
                <a:latin typeface="Arial"/>
                <a:cs typeface="Arial"/>
              </a:rPr>
              <a:t>Should</a:t>
            </a:r>
            <a:r>
              <a:rPr sz="2000" spc="-5" dirty="0">
                <a:latin typeface="Arial"/>
                <a:cs typeface="Arial"/>
              </a:rPr>
              <a:t> </a:t>
            </a:r>
            <a:r>
              <a:rPr sz="2000" dirty="0">
                <a:latin typeface="Arial"/>
                <a:cs typeface="Arial"/>
              </a:rPr>
              <a:t>we</a:t>
            </a:r>
            <a:r>
              <a:rPr sz="2000" spc="10" dirty="0">
                <a:latin typeface="Arial"/>
                <a:cs typeface="Arial"/>
              </a:rPr>
              <a:t> </a:t>
            </a:r>
            <a:r>
              <a:rPr sz="2000" dirty="0">
                <a:latin typeface="Arial"/>
                <a:cs typeface="Arial"/>
              </a:rPr>
              <a:t>include</a:t>
            </a:r>
            <a:r>
              <a:rPr sz="2000" spc="-5" dirty="0">
                <a:latin typeface="Arial"/>
                <a:cs typeface="Arial"/>
              </a:rPr>
              <a:t> </a:t>
            </a:r>
            <a:r>
              <a:rPr sz="2000" dirty="0">
                <a:latin typeface="Arial"/>
                <a:cs typeface="Arial"/>
              </a:rPr>
              <a:t>the</a:t>
            </a:r>
            <a:r>
              <a:rPr sz="2000" spc="-5" dirty="0">
                <a:latin typeface="Arial"/>
                <a:cs typeface="Arial"/>
              </a:rPr>
              <a:t> </a:t>
            </a:r>
            <a:r>
              <a:rPr sz="2000" dirty="0">
                <a:latin typeface="Arial"/>
                <a:cs typeface="Arial"/>
              </a:rPr>
              <a:t>keyboard</a:t>
            </a:r>
            <a:r>
              <a:rPr sz="2000" spc="-5" dirty="0">
                <a:latin typeface="Arial"/>
                <a:cs typeface="Arial"/>
              </a:rPr>
              <a:t> </a:t>
            </a:r>
            <a:r>
              <a:rPr sz="2000" dirty="0">
                <a:latin typeface="Arial"/>
                <a:cs typeface="Arial"/>
              </a:rPr>
              <a:t>as</a:t>
            </a:r>
            <a:r>
              <a:rPr sz="2000" spc="5" dirty="0">
                <a:latin typeface="Arial"/>
                <a:cs typeface="Arial"/>
              </a:rPr>
              <a:t> </a:t>
            </a:r>
            <a:r>
              <a:rPr sz="2000" dirty="0">
                <a:latin typeface="Arial"/>
                <a:cs typeface="Arial"/>
              </a:rPr>
              <a:t>an</a:t>
            </a:r>
            <a:r>
              <a:rPr sz="2000" spc="-5" dirty="0">
                <a:latin typeface="Arial"/>
                <a:cs typeface="Arial"/>
              </a:rPr>
              <a:t> </a:t>
            </a:r>
            <a:r>
              <a:rPr sz="2000" spc="-10" dirty="0">
                <a:latin typeface="Arial"/>
                <a:cs typeface="Arial"/>
              </a:rPr>
              <a:t>actor</a:t>
            </a:r>
            <a:br>
              <a:rPr lang="en-GB" sz="2000" spc="-10" dirty="0">
                <a:latin typeface="Arial"/>
                <a:cs typeface="Arial"/>
              </a:rPr>
            </a:br>
            <a:r>
              <a:rPr lang="en-GB" sz="2000" spc="-10" dirty="0">
                <a:latin typeface="Arial"/>
                <a:cs typeface="Arial"/>
              </a:rPr>
              <a:t>		</a:t>
            </a:r>
            <a:r>
              <a:rPr sz="2000" dirty="0">
                <a:latin typeface="Arial"/>
                <a:cs typeface="Arial"/>
              </a:rPr>
              <a:t>in</a:t>
            </a:r>
            <a:r>
              <a:rPr sz="2000" spc="-5" dirty="0">
                <a:latin typeface="Arial"/>
                <a:cs typeface="Arial"/>
              </a:rPr>
              <a:t> </a:t>
            </a:r>
            <a:r>
              <a:rPr sz="2000" dirty="0">
                <a:latin typeface="Arial"/>
                <a:cs typeface="Arial"/>
              </a:rPr>
              <a:t>our</a:t>
            </a:r>
            <a:r>
              <a:rPr sz="2000" spc="-10" dirty="0">
                <a:latin typeface="Arial"/>
                <a:cs typeface="Arial"/>
              </a:rPr>
              <a:t> diagram?</a:t>
            </a:r>
            <a:endParaRPr sz="2000" dirty="0">
              <a:latin typeface="Arial"/>
              <a:cs typeface="Arial"/>
            </a:endParaRPr>
          </a:p>
        </p:txBody>
      </p:sp>
    </p:spTree>
    <p:extLst>
      <p:ext uri="{BB962C8B-B14F-4D97-AF65-F5344CB8AC3E}">
        <p14:creationId xmlns:p14="http://schemas.microsoft.com/office/powerpoint/2010/main" val="8802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D152-AC4B-BF41-A1DA-14C32C3E9F50}"/>
              </a:ext>
            </a:extLst>
          </p:cNvPr>
          <p:cNvSpPr>
            <a:spLocks noGrp="1"/>
          </p:cNvSpPr>
          <p:nvPr>
            <p:ph type="ctrTitle"/>
          </p:nvPr>
        </p:nvSpPr>
        <p:spPr/>
        <p:txBody>
          <a:bodyPr/>
          <a:lstStyle/>
          <a:p>
            <a:r>
              <a:rPr lang="en-US" sz="4800" dirty="0"/>
              <a:t>Overview of UML /</a:t>
            </a:r>
            <a:br>
              <a:rPr lang="en-US" sz="4800" dirty="0"/>
            </a:br>
            <a:r>
              <a:rPr lang="en-US" sz="4800" dirty="0"/>
              <a:t>Use Case diagrams &amp; descriptions</a:t>
            </a:r>
          </a:p>
        </p:txBody>
      </p:sp>
      <p:sp>
        <p:nvSpPr>
          <p:cNvPr id="3" name="Subtitle 2">
            <a:extLst>
              <a:ext uri="{FF2B5EF4-FFF2-40B4-BE49-F238E27FC236}">
                <a16:creationId xmlns:a16="http://schemas.microsoft.com/office/drawing/2014/main" id="{76308ADF-E516-2A4F-B9A8-CA50D008A685}"/>
              </a:ext>
            </a:extLst>
          </p:cNvPr>
          <p:cNvSpPr>
            <a:spLocks noGrp="1"/>
          </p:cNvSpPr>
          <p:nvPr>
            <p:ph type="subTitle" idx="1"/>
          </p:nvPr>
        </p:nvSpPr>
        <p:spPr/>
        <p:txBody>
          <a:bodyPr>
            <a:normAutofit fontScale="70000" lnSpcReduction="20000"/>
          </a:bodyPr>
          <a:lstStyle/>
          <a:p>
            <a:r>
              <a:rPr lang="en-GB" dirty="0"/>
              <a:t>CO1106 Requirements Engineering and Professional Practice</a:t>
            </a:r>
          </a:p>
          <a:p>
            <a:endParaRPr lang="en-GB" dirty="0"/>
          </a:p>
          <a:p>
            <a:r>
              <a:rPr lang="en-GB" dirty="0"/>
              <a:t>Dr Matthias Heintz</a:t>
            </a:r>
          </a:p>
          <a:p>
            <a:r>
              <a:rPr lang="en-GB" dirty="0"/>
              <a:t>(</a:t>
            </a:r>
            <a:r>
              <a:rPr lang="en-GB" dirty="0">
                <a:hlinkClick r:id="rId2"/>
              </a:rPr>
              <a:t>mmh21@leicester.ac.uk</a:t>
            </a:r>
            <a:r>
              <a:rPr lang="en-GB" dirty="0"/>
              <a:t>)</a:t>
            </a:r>
            <a:endParaRPr lang="en-US" dirty="0"/>
          </a:p>
        </p:txBody>
      </p:sp>
      <p:pic>
        <p:nvPicPr>
          <p:cNvPr id="5" name="Picture 2" descr="Image result for university of leicester logo">
            <a:extLst>
              <a:ext uri="{FF2B5EF4-FFF2-40B4-BE49-F238E27FC236}">
                <a16:creationId xmlns:a16="http://schemas.microsoft.com/office/drawing/2014/main" id="{2AEB750E-B264-314E-A856-410668BAA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0" y="283067"/>
            <a:ext cx="3371850" cy="89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916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0CB5-C557-43AC-9F1E-9A5A7F60FFC9}"/>
              </a:ext>
            </a:extLst>
          </p:cNvPr>
          <p:cNvSpPr>
            <a:spLocks noGrp="1"/>
          </p:cNvSpPr>
          <p:nvPr>
            <p:ph type="title"/>
          </p:nvPr>
        </p:nvSpPr>
        <p:spPr/>
        <p:txBody>
          <a:bodyPr/>
          <a:lstStyle/>
          <a:p>
            <a:r>
              <a:rPr lang="en-GB" dirty="0"/>
              <a:t>About</a:t>
            </a:r>
            <a:r>
              <a:rPr lang="en-GB" spc="-20" dirty="0"/>
              <a:t> </a:t>
            </a:r>
            <a:r>
              <a:rPr lang="en-GB" spc="-10" dirty="0"/>
              <a:t>‘non-</a:t>
            </a:r>
            <a:r>
              <a:rPr lang="en-GB" dirty="0"/>
              <a:t>human’</a:t>
            </a:r>
            <a:r>
              <a:rPr lang="en-GB" spc="-245" dirty="0"/>
              <a:t> </a:t>
            </a:r>
            <a:r>
              <a:rPr lang="en-GB" spc="-10" dirty="0"/>
              <a:t>actors</a:t>
            </a:r>
            <a:endParaRPr lang="en-GB" dirty="0"/>
          </a:p>
        </p:txBody>
      </p:sp>
      <p:sp>
        <p:nvSpPr>
          <p:cNvPr id="3" name="Content Placeholder 2">
            <a:extLst>
              <a:ext uri="{FF2B5EF4-FFF2-40B4-BE49-F238E27FC236}">
                <a16:creationId xmlns:a16="http://schemas.microsoft.com/office/drawing/2014/main" id="{D789E9BE-3E13-435C-AF2C-1C0B682C1981}"/>
              </a:ext>
            </a:extLst>
          </p:cNvPr>
          <p:cNvSpPr>
            <a:spLocks noGrp="1"/>
          </p:cNvSpPr>
          <p:nvPr>
            <p:ph idx="1"/>
          </p:nvPr>
        </p:nvSpPr>
        <p:spPr/>
        <p:txBody>
          <a:bodyPr/>
          <a:lstStyle/>
          <a:p>
            <a:r>
              <a:rPr lang="en-GB" sz="2000" dirty="0">
                <a:latin typeface="Arial"/>
                <a:cs typeface="Arial"/>
              </a:rPr>
              <a:t>Actors</a:t>
            </a:r>
            <a:r>
              <a:rPr lang="en-GB" sz="2000" spc="-15" dirty="0">
                <a:latin typeface="Arial"/>
                <a:cs typeface="Arial"/>
              </a:rPr>
              <a:t> </a:t>
            </a:r>
            <a:r>
              <a:rPr lang="en-GB" sz="2000" dirty="0">
                <a:latin typeface="Arial"/>
                <a:cs typeface="Arial"/>
              </a:rPr>
              <a:t>are </a:t>
            </a:r>
            <a:r>
              <a:rPr lang="en-GB" sz="2000" b="1" dirty="0">
                <a:solidFill>
                  <a:srgbClr val="C8201D"/>
                </a:solidFill>
                <a:latin typeface="Arial"/>
                <a:cs typeface="Arial"/>
              </a:rPr>
              <a:t>not</a:t>
            </a:r>
            <a:r>
              <a:rPr lang="en-GB" sz="2000" b="1" spc="-20" dirty="0">
                <a:solidFill>
                  <a:srgbClr val="C8201D"/>
                </a:solidFill>
                <a:latin typeface="Arial"/>
                <a:cs typeface="Arial"/>
              </a:rPr>
              <a:t> </a:t>
            </a:r>
            <a:r>
              <a:rPr lang="en-GB" sz="2000" b="1" dirty="0">
                <a:solidFill>
                  <a:srgbClr val="C8201D"/>
                </a:solidFill>
                <a:latin typeface="Arial"/>
                <a:cs typeface="Arial"/>
              </a:rPr>
              <a:t>required</a:t>
            </a:r>
            <a:r>
              <a:rPr lang="en-GB" sz="2000" b="1" spc="-5" dirty="0">
                <a:solidFill>
                  <a:srgbClr val="C8201D"/>
                </a:solidFill>
                <a:latin typeface="Arial"/>
                <a:cs typeface="Arial"/>
              </a:rPr>
              <a:t> </a:t>
            </a:r>
            <a:r>
              <a:rPr lang="en-GB" sz="2000" b="1" dirty="0">
                <a:solidFill>
                  <a:srgbClr val="C8201D"/>
                </a:solidFill>
                <a:latin typeface="Arial"/>
                <a:cs typeface="Arial"/>
              </a:rPr>
              <a:t>to</a:t>
            </a:r>
            <a:r>
              <a:rPr lang="en-GB" sz="2000" b="1" spc="-20" dirty="0">
                <a:solidFill>
                  <a:srgbClr val="C8201D"/>
                </a:solidFill>
                <a:latin typeface="Arial"/>
                <a:cs typeface="Arial"/>
              </a:rPr>
              <a:t> </a:t>
            </a:r>
            <a:r>
              <a:rPr lang="en-GB" sz="2000" b="1" dirty="0">
                <a:solidFill>
                  <a:srgbClr val="C8201D"/>
                </a:solidFill>
                <a:latin typeface="Arial"/>
                <a:cs typeface="Arial"/>
              </a:rPr>
              <a:t>be</a:t>
            </a:r>
            <a:r>
              <a:rPr lang="en-GB" sz="2000" b="1" spc="-15" dirty="0">
                <a:solidFill>
                  <a:srgbClr val="C8201D"/>
                </a:solidFill>
                <a:latin typeface="Arial"/>
                <a:cs typeface="Arial"/>
              </a:rPr>
              <a:t> </a:t>
            </a:r>
            <a:r>
              <a:rPr lang="en-GB" sz="2000" b="1" dirty="0">
                <a:solidFill>
                  <a:srgbClr val="C8201D"/>
                </a:solidFill>
                <a:latin typeface="Arial"/>
                <a:cs typeface="Arial"/>
              </a:rPr>
              <a:t>human,</a:t>
            </a:r>
            <a:r>
              <a:rPr lang="en-GB" sz="2000" b="1" spc="-5" dirty="0">
                <a:solidFill>
                  <a:srgbClr val="C8201D"/>
                </a:solidFill>
                <a:latin typeface="Arial"/>
                <a:cs typeface="Arial"/>
              </a:rPr>
              <a:t> </a:t>
            </a:r>
            <a:r>
              <a:rPr lang="en-GB" sz="2000" dirty="0">
                <a:latin typeface="Arial"/>
                <a:cs typeface="Arial"/>
              </a:rPr>
              <a:t>for</a:t>
            </a:r>
            <a:r>
              <a:rPr lang="en-GB" sz="2000" spc="-5" dirty="0">
                <a:latin typeface="Arial"/>
                <a:cs typeface="Arial"/>
              </a:rPr>
              <a:t> </a:t>
            </a:r>
            <a:r>
              <a:rPr lang="en-GB" sz="2000" dirty="0">
                <a:latin typeface="Arial"/>
                <a:cs typeface="Arial"/>
              </a:rPr>
              <a:t>example</a:t>
            </a:r>
            <a:r>
              <a:rPr lang="en-GB" sz="2000" spc="-15" dirty="0">
                <a:latin typeface="Arial"/>
                <a:cs typeface="Arial"/>
              </a:rPr>
              <a:t> </a:t>
            </a:r>
            <a:r>
              <a:rPr lang="en-GB" sz="2000" dirty="0">
                <a:latin typeface="Arial"/>
                <a:cs typeface="Arial"/>
              </a:rPr>
              <a:t>they</a:t>
            </a:r>
            <a:r>
              <a:rPr lang="en-GB" sz="2000" spc="-15" dirty="0">
                <a:latin typeface="Arial"/>
                <a:cs typeface="Arial"/>
              </a:rPr>
              <a:t> </a:t>
            </a:r>
            <a:r>
              <a:rPr lang="en-GB" sz="2000" dirty="0">
                <a:latin typeface="Arial"/>
                <a:cs typeface="Arial"/>
              </a:rPr>
              <a:t>could</a:t>
            </a:r>
            <a:r>
              <a:rPr lang="en-GB" sz="2000" spc="-15" dirty="0">
                <a:latin typeface="Arial"/>
                <a:cs typeface="Arial"/>
              </a:rPr>
              <a:t> </a:t>
            </a:r>
            <a:r>
              <a:rPr lang="en-GB" sz="2000" dirty="0">
                <a:latin typeface="Arial"/>
                <a:cs typeface="Arial"/>
              </a:rPr>
              <a:t>also</a:t>
            </a:r>
            <a:r>
              <a:rPr lang="en-GB" sz="2000" spc="-10" dirty="0">
                <a:latin typeface="Arial"/>
                <a:cs typeface="Arial"/>
              </a:rPr>
              <a:t> </a:t>
            </a:r>
            <a:r>
              <a:rPr lang="en-GB" sz="2000" dirty="0">
                <a:latin typeface="Arial"/>
                <a:cs typeface="Arial"/>
              </a:rPr>
              <a:t>be</a:t>
            </a:r>
            <a:r>
              <a:rPr lang="en-GB" sz="2000" spc="-15" dirty="0">
                <a:latin typeface="Arial"/>
                <a:cs typeface="Arial"/>
              </a:rPr>
              <a:t> </a:t>
            </a:r>
            <a:r>
              <a:rPr lang="en-GB" sz="2000" dirty="0">
                <a:latin typeface="Arial"/>
                <a:cs typeface="Arial"/>
              </a:rPr>
              <a:t>an</a:t>
            </a:r>
            <a:r>
              <a:rPr lang="en-GB" sz="2000" spc="-15" dirty="0">
                <a:latin typeface="Arial"/>
                <a:cs typeface="Arial"/>
              </a:rPr>
              <a:t> </a:t>
            </a:r>
            <a:r>
              <a:rPr lang="en-GB" sz="2000" dirty="0">
                <a:latin typeface="Arial"/>
                <a:cs typeface="Arial"/>
              </a:rPr>
              <a:t>interfacing</a:t>
            </a:r>
            <a:r>
              <a:rPr lang="en-GB" sz="2000" spc="-10" dirty="0">
                <a:latin typeface="Arial"/>
                <a:cs typeface="Arial"/>
              </a:rPr>
              <a:t> hardware </a:t>
            </a:r>
            <a:r>
              <a:rPr lang="en-GB" sz="2000" dirty="0">
                <a:latin typeface="Arial"/>
                <a:cs typeface="Arial"/>
              </a:rPr>
              <a:t>system</a:t>
            </a:r>
            <a:r>
              <a:rPr lang="en-GB" sz="2000" spc="-15" dirty="0">
                <a:latin typeface="Arial"/>
                <a:cs typeface="Arial"/>
              </a:rPr>
              <a:t> </a:t>
            </a:r>
            <a:r>
              <a:rPr lang="en-GB" sz="2000" dirty="0">
                <a:latin typeface="Arial"/>
                <a:cs typeface="Arial"/>
              </a:rPr>
              <a:t>or</a:t>
            </a:r>
            <a:r>
              <a:rPr lang="en-GB" sz="2000" spc="-5" dirty="0">
                <a:latin typeface="Arial"/>
                <a:cs typeface="Arial"/>
              </a:rPr>
              <a:t> </a:t>
            </a:r>
            <a:r>
              <a:rPr lang="en-GB" sz="2000" dirty="0">
                <a:latin typeface="Arial"/>
                <a:cs typeface="Arial"/>
              </a:rPr>
              <a:t>software</a:t>
            </a:r>
            <a:r>
              <a:rPr lang="en-GB" sz="2000" spc="-5" dirty="0">
                <a:latin typeface="Arial"/>
                <a:cs typeface="Arial"/>
              </a:rPr>
              <a:t> </a:t>
            </a:r>
            <a:r>
              <a:rPr lang="en-GB" sz="2000" spc="-10" dirty="0">
                <a:latin typeface="Arial"/>
                <a:cs typeface="Arial"/>
              </a:rPr>
              <a:t>system</a:t>
            </a:r>
          </a:p>
          <a:p>
            <a:r>
              <a:rPr lang="en-GB" sz="2000" dirty="0">
                <a:latin typeface="Arial"/>
                <a:cs typeface="Arial"/>
              </a:rPr>
              <a:t>Identifying</a:t>
            </a:r>
            <a:r>
              <a:rPr lang="en-GB" sz="2000" spc="-15" dirty="0">
                <a:latin typeface="Arial"/>
                <a:cs typeface="Arial"/>
              </a:rPr>
              <a:t> </a:t>
            </a:r>
            <a:r>
              <a:rPr lang="en-GB" sz="2000" spc="-10" dirty="0">
                <a:latin typeface="Arial"/>
                <a:cs typeface="Arial"/>
              </a:rPr>
              <a:t>non-</a:t>
            </a:r>
            <a:r>
              <a:rPr lang="en-GB" sz="2000" dirty="0">
                <a:latin typeface="Arial"/>
                <a:cs typeface="Arial"/>
              </a:rPr>
              <a:t>human actors</a:t>
            </a:r>
            <a:r>
              <a:rPr lang="en-GB" sz="2000" spc="-10" dirty="0">
                <a:latin typeface="Arial"/>
                <a:cs typeface="Arial"/>
              </a:rPr>
              <a:t> </a:t>
            </a:r>
            <a:r>
              <a:rPr lang="en-GB" sz="2000" dirty="0">
                <a:latin typeface="Arial"/>
                <a:cs typeface="Arial"/>
              </a:rPr>
              <a:t>can</a:t>
            </a:r>
            <a:r>
              <a:rPr lang="en-GB" sz="2000" spc="-10" dirty="0">
                <a:latin typeface="Arial"/>
                <a:cs typeface="Arial"/>
              </a:rPr>
              <a:t> </a:t>
            </a:r>
            <a:r>
              <a:rPr lang="en-GB" sz="2000" dirty="0">
                <a:latin typeface="Arial"/>
                <a:cs typeface="Arial"/>
              </a:rPr>
              <a:t>be</a:t>
            </a:r>
            <a:r>
              <a:rPr lang="en-GB" sz="2000" spc="-15"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bit</a:t>
            </a:r>
            <a:r>
              <a:rPr lang="en-GB" sz="2000" spc="-10" dirty="0">
                <a:latin typeface="Arial"/>
                <a:cs typeface="Arial"/>
              </a:rPr>
              <a:t> </a:t>
            </a:r>
            <a:r>
              <a:rPr lang="en-GB" sz="2000" dirty="0">
                <a:latin typeface="Arial"/>
                <a:cs typeface="Arial"/>
              </a:rPr>
              <a:t>more</a:t>
            </a:r>
            <a:r>
              <a:rPr lang="en-GB" sz="2000" spc="-15" dirty="0">
                <a:latin typeface="Arial"/>
                <a:cs typeface="Arial"/>
              </a:rPr>
              <a:t> </a:t>
            </a:r>
            <a:r>
              <a:rPr lang="en-GB" sz="2000" dirty="0">
                <a:latin typeface="Arial"/>
                <a:cs typeface="Arial"/>
              </a:rPr>
              <a:t>difficult;</a:t>
            </a:r>
            <a:r>
              <a:rPr lang="en-GB" sz="2000" spc="-10" dirty="0">
                <a:latin typeface="Arial"/>
                <a:cs typeface="Arial"/>
              </a:rPr>
              <a:t> </a:t>
            </a:r>
            <a:r>
              <a:rPr lang="en-GB" sz="2000" dirty="0">
                <a:latin typeface="Arial"/>
                <a:cs typeface="Arial"/>
              </a:rPr>
              <a:t>for</a:t>
            </a:r>
            <a:r>
              <a:rPr lang="en-GB" sz="2000" spc="-15" dirty="0">
                <a:latin typeface="Arial"/>
                <a:cs typeface="Arial"/>
              </a:rPr>
              <a:t> </a:t>
            </a:r>
            <a:r>
              <a:rPr lang="en-GB" sz="2000" spc="-10" dirty="0">
                <a:latin typeface="Arial"/>
                <a:cs typeface="Arial"/>
              </a:rPr>
              <a:t>example...</a:t>
            </a:r>
            <a:endParaRPr lang="en-GB" sz="2000" dirty="0">
              <a:latin typeface="Arial"/>
              <a:cs typeface="Arial"/>
            </a:endParaRPr>
          </a:p>
          <a:p>
            <a:endParaRPr lang="en-GB" dirty="0"/>
          </a:p>
        </p:txBody>
      </p:sp>
      <p:sp>
        <p:nvSpPr>
          <p:cNvPr id="4" name="object 55">
            <a:extLst>
              <a:ext uri="{FF2B5EF4-FFF2-40B4-BE49-F238E27FC236}">
                <a16:creationId xmlns:a16="http://schemas.microsoft.com/office/drawing/2014/main" id="{F82B6300-FB53-417D-A2E9-BF13E668CE03}"/>
              </a:ext>
            </a:extLst>
          </p:cNvPr>
          <p:cNvSpPr txBox="1">
            <a:spLocks/>
          </p:cNvSpPr>
          <p:nvPr/>
        </p:nvSpPr>
        <p:spPr>
          <a:xfrm>
            <a:off x="1030176" y="3721929"/>
            <a:ext cx="6540205" cy="1185324"/>
          </a:xfrm>
          <a:prstGeom prst="rect">
            <a:avLst/>
          </a:prstGeom>
          <a:ln w="38100">
            <a:solidFill>
              <a:schemeClr val="bg1">
                <a:lumMod val="65000"/>
              </a:schemeClr>
            </a:solidFill>
            <a:prstDash val="dash"/>
          </a:ln>
        </p:spPr>
        <p:txBody>
          <a:bodyPr vert="horz" wrap="square" lIns="0" tIns="40005" rIns="0" bIns="0" rtlCol="0">
            <a:sp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marR="5080" indent="0">
              <a:lnSpc>
                <a:spcPct val="93100"/>
              </a:lnSpc>
              <a:spcBef>
                <a:spcPts val="315"/>
              </a:spcBef>
              <a:buNone/>
            </a:pPr>
            <a:r>
              <a:rPr lang="en-GB" b="1" i="1" dirty="0">
                <a:latin typeface="Arial"/>
                <a:cs typeface="Arial"/>
              </a:rPr>
              <a:t>Example:</a:t>
            </a:r>
            <a:r>
              <a:rPr lang="en-GB" b="1" i="1" spc="-135" dirty="0">
                <a:latin typeface="Arial"/>
                <a:cs typeface="Arial"/>
              </a:rPr>
              <a:t> </a:t>
            </a:r>
            <a:r>
              <a:rPr lang="en-GB" dirty="0"/>
              <a:t>An</a:t>
            </a:r>
            <a:r>
              <a:rPr lang="en-GB" spc="-5" dirty="0"/>
              <a:t> </a:t>
            </a:r>
            <a:r>
              <a:rPr lang="en-GB" dirty="0"/>
              <a:t>operating</a:t>
            </a:r>
            <a:r>
              <a:rPr lang="en-GB" spc="10" dirty="0"/>
              <a:t> </a:t>
            </a:r>
            <a:r>
              <a:rPr lang="en-GB" dirty="0"/>
              <a:t>system (OS)</a:t>
            </a:r>
            <a:r>
              <a:rPr lang="en-GB" spc="-10" dirty="0"/>
              <a:t> </a:t>
            </a:r>
            <a:r>
              <a:rPr lang="en-GB" dirty="0"/>
              <a:t>is</a:t>
            </a:r>
            <a:r>
              <a:rPr lang="en-GB" spc="-5" dirty="0"/>
              <a:t> </a:t>
            </a:r>
            <a:r>
              <a:rPr lang="en-GB" dirty="0"/>
              <a:t>a</a:t>
            </a:r>
            <a:r>
              <a:rPr lang="en-GB" spc="-5" dirty="0"/>
              <a:t> </a:t>
            </a:r>
            <a:r>
              <a:rPr lang="en-GB" dirty="0"/>
              <a:t>piece</a:t>
            </a:r>
            <a:r>
              <a:rPr lang="en-GB" spc="15" dirty="0"/>
              <a:t> </a:t>
            </a:r>
            <a:r>
              <a:rPr lang="en-GB" spc="-25" dirty="0"/>
              <a:t>of </a:t>
            </a:r>
            <a:r>
              <a:rPr lang="en-GB" dirty="0"/>
              <a:t>software</a:t>
            </a:r>
            <a:r>
              <a:rPr lang="en-GB" spc="-5" dirty="0"/>
              <a:t> </a:t>
            </a:r>
            <a:r>
              <a:rPr lang="en-GB" dirty="0"/>
              <a:t>that</a:t>
            </a:r>
            <a:r>
              <a:rPr lang="en-GB" spc="-5" dirty="0"/>
              <a:t> </a:t>
            </a:r>
            <a:r>
              <a:rPr lang="en-GB" dirty="0"/>
              <a:t>allows</a:t>
            </a:r>
            <a:r>
              <a:rPr lang="en-GB" spc="5" dirty="0"/>
              <a:t> </a:t>
            </a:r>
            <a:r>
              <a:rPr lang="en-GB" dirty="0"/>
              <a:t>the</a:t>
            </a:r>
            <a:r>
              <a:rPr lang="en-GB" spc="-10" dirty="0"/>
              <a:t> </a:t>
            </a:r>
            <a:r>
              <a:rPr lang="en-GB" dirty="0"/>
              <a:t>users</a:t>
            </a:r>
            <a:r>
              <a:rPr lang="en-GB" spc="5" dirty="0"/>
              <a:t> </a:t>
            </a:r>
            <a:r>
              <a:rPr lang="en-GB" dirty="0"/>
              <a:t>of</a:t>
            </a:r>
            <a:r>
              <a:rPr lang="en-GB" spc="-5" dirty="0"/>
              <a:t> </a:t>
            </a:r>
            <a:r>
              <a:rPr lang="en-GB" dirty="0"/>
              <a:t>a</a:t>
            </a:r>
            <a:r>
              <a:rPr lang="en-GB" spc="-10" dirty="0"/>
              <a:t> </a:t>
            </a:r>
            <a:r>
              <a:rPr lang="en-GB" dirty="0"/>
              <a:t>computer</a:t>
            </a:r>
            <a:r>
              <a:rPr lang="en-GB" spc="-10" dirty="0"/>
              <a:t> </a:t>
            </a:r>
            <a:r>
              <a:rPr lang="en-GB" dirty="0"/>
              <a:t>to</a:t>
            </a:r>
            <a:r>
              <a:rPr lang="en-GB" spc="-5" dirty="0"/>
              <a:t> </a:t>
            </a:r>
            <a:r>
              <a:rPr lang="en-GB" spc="-10" dirty="0"/>
              <a:t>interact </a:t>
            </a:r>
            <a:r>
              <a:rPr lang="en-GB" dirty="0"/>
              <a:t>with</a:t>
            </a:r>
            <a:r>
              <a:rPr lang="en-GB" spc="10" dirty="0"/>
              <a:t> </a:t>
            </a:r>
            <a:r>
              <a:rPr lang="en-GB" dirty="0"/>
              <a:t>the system.</a:t>
            </a:r>
            <a:r>
              <a:rPr lang="en-GB" spc="-50" dirty="0"/>
              <a:t> </a:t>
            </a:r>
            <a:r>
              <a:rPr lang="en-GB" dirty="0"/>
              <a:t>They</a:t>
            </a:r>
            <a:r>
              <a:rPr lang="en-GB" spc="5" dirty="0"/>
              <a:t> </a:t>
            </a:r>
            <a:r>
              <a:rPr lang="en-GB" dirty="0"/>
              <a:t>typically</a:t>
            </a:r>
            <a:r>
              <a:rPr lang="en-GB" spc="10" dirty="0"/>
              <a:t> </a:t>
            </a:r>
            <a:r>
              <a:rPr lang="en-GB" dirty="0"/>
              <a:t>have a</a:t>
            </a:r>
            <a:r>
              <a:rPr lang="en-GB" spc="-5" dirty="0"/>
              <a:t> </a:t>
            </a:r>
            <a:r>
              <a:rPr lang="en-GB" spc="-10" dirty="0"/>
              <a:t>‘log-</a:t>
            </a:r>
            <a:r>
              <a:rPr lang="en-GB" dirty="0"/>
              <a:t>in’</a:t>
            </a:r>
            <a:r>
              <a:rPr lang="en-GB" spc="-95" dirty="0"/>
              <a:t> </a:t>
            </a:r>
            <a:r>
              <a:rPr lang="en-GB" dirty="0"/>
              <a:t>feature. </a:t>
            </a:r>
            <a:r>
              <a:rPr lang="en-GB" spc="-25" dirty="0"/>
              <a:t>In </a:t>
            </a:r>
            <a:r>
              <a:rPr lang="en-GB" dirty="0"/>
              <a:t>order</a:t>
            </a:r>
            <a:r>
              <a:rPr lang="en-GB" spc="-10" dirty="0"/>
              <a:t> </a:t>
            </a:r>
            <a:r>
              <a:rPr lang="en-GB" dirty="0"/>
              <a:t>to</a:t>
            </a:r>
            <a:r>
              <a:rPr lang="en-GB" spc="-5" dirty="0"/>
              <a:t> </a:t>
            </a:r>
            <a:r>
              <a:rPr lang="en-GB" dirty="0"/>
              <a:t>use</a:t>
            </a:r>
            <a:r>
              <a:rPr lang="en-GB" spc="-5" dirty="0"/>
              <a:t> </a:t>
            </a:r>
            <a:r>
              <a:rPr lang="en-GB" dirty="0"/>
              <a:t>that,</a:t>
            </a:r>
            <a:r>
              <a:rPr lang="en-GB" spc="-5" dirty="0"/>
              <a:t> </a:t>
            </a:r>
            <a:r>
              <a:rPr lang="en-GB" dirty="0"/>
              <a:t>the</a:t>
            </a:r>
            <a:r>
              <a:rPr lang="en-GB" spc="-5" dirty="0"/>
              <a:t> </a:t>
            </a:r>
            <a:r>
              <a:rPr lang="en-GB" dirty="0"/>
              <a:t>user enters</a:t>
            </a:r>
            <a:r>
              <a:rPr lang="en-GB" spc="-5" dirty="0"/>
              <a:t> </a:t>
            </a:r>
            <a:r>
              <a:rPr lang="en-GB" dirty="0"/>
              <a:t>their account</a:t>
            </a:r>
            <a:r>
              <a:rPr lang="en-GB" spc="-5" dirty="0"/>
              <a:t> </a:t>
            </a:r>
            <a:r>
              <a:rPr lang="en-GB" spc="-10" dirty="0"/>
              <a:t>password </a:t>
            </a:r>
            <a:r>
              <a:rPr lang="en-GB" dirty="0"/>
              <a:t>via</a:t>
            </a:r>
            <a:r>
              <a:rPr lang="en-GB" spc="-5" dirty="0"/>
              <a:t> </a:t>
            </a:r>
            <a:r>
              <a:rPr lang="en-GB" dirty="0"/>
              <a:t>a</a:t>
            </a:r>
            <a:r>
              <a:rPr lang="en-GB" spc="-5" dirty="0"/>
              <a:t> </a:t>
            </a:r>
            <a:r>
              <a:rPr lang="en-GB" spc="-10" dirty="0"/>
              <a:t>keyboard.</a:t>
            </a:r>
          </a:p>
        </p:txBody>
      </p:sp>
      <p:grpSp>
        <p:nvGrpSpPr>
          <p:cNvPr id="5" name="Group 4">
            <a:extLst>
              <a:ext uri="{FF2B5EF4-FFF2-40B4-BE49-F238E27FC236}">
                <a16:creationId xmlns:a16="http://schemas.microsoft.com/office/drawing/2014/main" id="{BE025531-7F41-4190-A8BA-C53E76930498}"/>
              </a:ext>
            </a:extLst>
          </p:cNvPr>
          <p:cNvGrpSpPr/>
          <p:nvPr/>
        </p:nvGrpSpPr>
        <p:grpSpPr>
          <a:xfrm>
            <a:off x="7796944" y="3370563"/>
            <a:ext cx="4099421" cy="3506828"/>
            <a:chOff x="10055517" y="3489845"/>
            <a:chExt cx="5444020" cy="4657058"/>
          </a:xfrm>
        </p:grpSpPr>
        <p:pic>
          <p:nvPicPr>
            <p:cNvPr id="6" name="object 4">
              <a:extLst>
                <a:ext uri="{FF2B5EF4-FFF2-40B4-BE49-F238E27FC236}">
                  <a16:creationId xmlns:a16="http://schemas.microsoft.com/office/drawing/2014/main" id="{AA6D3B27-2419-4344-B899-93C9EF9E948C}"/>
                </a:ext>
              </a:extLst>
            </p:cNvPr>
            <p:cNvPicPr/>
            <p:nvPr/>
          </p:nvPicPr>
          <p:blipFill>
            <a:blip r:embed="rId3" cstate="print"/>
            <a:stretch>
              <a:fillRect/>
            </a:stretch>
          </p:blipFill>
          <p:spPr>
            <a:xfrm>
              <a:off x="10055517" y="3489845"/>
              <a:ext cx="1776602" cy="1772640"/>
            </a:xfrm>
            <a:prstGeom prst="rect">
              <a:avLst/>
            </a:prstGeom>
          </p:spPr>
        </p:pic>
        <p:sp>
          <p:nvSpPr>
            <p:cNvPr id="7" name="object 5">
              <a:extLst>
                <a:ext uri="{FF2B5EF4-FFF2-40B4-BE49-F238E27FC236}">
                  <a16:creationId xmlns:a16="http://schemas.microsoft.com/office/drawing/2014/main" id="{DC3D9822-DF1D-4285-AD11-54C4FABFB526}"/>
                </a:ext>
              </a:extLst>
            </p:cNvPr>
            <p:cNvSpPr txBox="1"/>
            <p:nvPr/>
          </p:nvSpPr>
          <p:spPr>
            <a:xfrm>
              <a:off x="10327576" y="5166258"/>
              <a:ext cx="1234440" cy="344011"/>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Customer</a:t>
              </a:r>
              <a:endParaRPr sz="1600" dirty="0">
                <a:latin typeface="Arial"/>
                <a:cs typeface="Arial"/>
              </a:endParaRPr>
            </a:p>
          </p:txBody>
        </p:sp>
        <p:grpSp>
          <p:nvGrpSpPr>
            <p:cNvPr id="8" name="object 6">
              <a:extLst>
                <a:ext uri="{FF2B5EF4-FFF2-40B4-BE49-F238E27FC236}">
                  <a16:creationId xmlns:a16="http://schemas.microsoft.com/office/drawing/2014/main" id="{D62F4874-F4F1-447C-82AF-1E16F0122905}"/>
                </a:ext>
              </a:extLst>
            </p:cNvPr>
            <p:cNvGrpSpPr/>
            <p:nvPr/>
          </p:nvGrpSpPr>
          <p:grpSpPr>
            <a:xfrm>
              <a:off x="13084632" y="4451477"/>
              <a:ext cx="2414905" cy="3423285"/>
              <a:chOff x="13084632" y="4451477"/>
              <a:chExt cx="2414905" cy="3423285"/>
            </a:xfrm>
          </p:grpSpPr>
          <p:sp>
            <p:nvSpPr>
              <p:cNvPr id="20" name="object 7">
                <a:extLst>
                  <a:ext uri="{FF2B5EF4-FFF2-40B4-BE49-F238E27FC236}">
                    <a16:creationId xmlns:a16="http://schemas.microsoft.com/office/drawing/2014/main" id="{A85CD435-60C8-49E4-A4FA-870C0713391B}"/>
                  </a:ext>
                </a:extLst>
              </p:cNvPr>
              <p:cNvSpPr/>
              <p:nvPr/>
            </p:nvSpPr>
            <p:spPr>
              <a:xfrm>
                <a:off x="13103999" y="4470844"/>
                <a:ext cx="2376170" cy="3384550"/>
              </a:xfrm>
              <a:custGeom>
                <a:avLst/>
                <a:gdLst/>
                <a:ahLst/>
                <a:cxnLst/>
                <a:rect l="l" t="t" r="r" b="b"/>
                <a:pathLst>
                  <a:path w="2376169" h="3384550">
                    <a:moveTo>
                      <a:pt x="1187996" y="3383991"/>
                    </a:moveTo>
                    <a:lnTo>
                      <a:pt x="0" y="3383991"/>
                    </a:lnTo>
                    <a:lnTo>
                      <a:pt x="0" y="0"/>
                    </a:lnTo>
                    <a:lnTo>
                      <a:pt x="2376004" y="0"/>
                    </a:lnTo>
                    <a:lnTo>
                      <a:pt x="2376004" y="3383991"/>
                    </a:lnTo>
                    <a:lnTo>
                      <a:pt x="1187996" y="3383991"/>
                    </a:lnTo>
                    <a:close/>
                  </a:path>
                </a:pathLst>
              </a:custGeom>
              <a:ln w="38159">
                <a:solidFill>
                  <a:srgbClr val="999999"/>
                </a:solidFill>
              </a:ln>
            </p:spPr>
            <p:txBody>
              <a:bodyPr wrap="square" lIns="0" tIns="0" rIns="0" bIns="0" rtlCol="0"/>
              <a:lstStyle/>
              <a:p>
                <a:endParaRPr/>
              </a:p>
            </p:txBody>
          </p:sp>
          <p:sp>
            <p:nvSpPr>
              <p:cNvPr id="21" name="object 8">
                <a:extLst>
                  <a:ext uri="{FF2B5EF4-FFF2-40B4-BE49-F238E27FC236}">
                    <a16:creationId xmlns:a16="http://schemas.microsoft.com/office/drawing/2014/main" id="{EB4A93F8-0686-42F3-B825-EDFE5D1F5CA5}"/>
                  </a:ext>
                </a:extLst>
              </p:cNvPr>
              <p:cNvSpPr/>
              <p:nvPr/>
            </p:nvSpPr>
            <p:spPr>
              <a:xfrm>
                <a:off x="13377964" y="5622836"/>
                <a:ext cx="1838960" cy="916940"/>
              </a:xfrm>
              <a:custGeom>
                <a:avLst/>
                <a:gdLst/>
                <a:ahLst/>
                <a:cxnLst/>
                <a:rect l="l" t="t" r="r" b="b"/>
                <a:pathLst>
                  <a:path w="1838959" h="916940">
                    <a:moveTo>
                      <a:pt x="1838515" y="458647"/>
                    </a:moveTo>
                    <a:lnTo>
                      <a:pt x="1833452" y="506615"/>
                    </a:lnTo>
                    <a:lnTo>
                      <a:pt x="1818401" y="553908"/>
                    </a:lnTo>
                    <a:lnTo>
                      <a:pt x="1793570" y="600114"/>
                    </a:lnTo>
                    <a:lnTo>
                      <a:pt x="1759168" y="644817"/>
                    </a:lnTo>
                    <a:lnTo>
                      <a:pt x="1715401" y="687603"/>
                    </a:lnTo>
                    <a:lnTo>
                      <a:pt x="1683513" y="713223"/>
                    </a:lnTo>
                    <a:lnTo>
                      <a:pt x="1648427" y="737659"/>
                    </a:lnTo>
                    <a:lnTo>
                      <a:pt x="1610287" y="760837"/>
                    </a:lnTo>
                    <a:lnTo>
                      <a:pt x="1569237" y="782686"/>
                    </a:lnTo>
                    <a:lnTo>
                      <a:pt x="1525420" y="803135"/>
                    </a:lnTo>
                    <a:lnTo>
                      <a:pt x="1478979" y="822111"/>
                    </a:lnTo>
                    <a:lnTo>
                      <a:pt x="1430058" y="839542"/>
                    </a:lnTo>
                    <a:lnTo>
                      <a:pt x="1378800" y="855357"/>
                    </a:lnTo>
                    <a:lnTo>
                      <a:pt x="1331567" y="868089"/>
                    </a:lnTo>
                    <a:lnTo>
                      <a:pt x="1283078" y="879389"/>
                    </a:lnTo>
                    <a:lnTo>
                      <a:pt x="1233463" y="889241"/>
                    </a:lnTo>
                    <a:lnTo>
                      <a:pt x="1182854" y="897626"/>
                    </a:lnTo>
                    <a:lnTo>
                      <a:pt x="1131380" y="904527"/>
                    </a:lnTo>
                    <a:lnTo>
                      <a:pt x="1079172" y="909925"/>
                    </a:lnTo>
                    <a:lnTo>
                      <a:pt x="1026359" y="913803"/>
                    </a:lnTo>
                    <a:lnTo>
                      <a:pt x="973072" y="916143"/>
                    </a:lnTo>
                    <a:lnTo>
                      <a:pt x="919441" y="916927"/>
                    </a:lnTo>
                    <a:lnTo>
                      <a:pt x="865701" y="916143"/>
                    </a:lnTo>
                    <a:lnTo>
                      <a:pt x="812329" y="913803"/>
                    </a:lnTo>
                    <a:lnTo>
                      <a:pt x="759452" y="909925"/>
                    </a:lnTo>
                    <a:lnTo>
                      <a:pt x="707197" y="904527"/>
                    </a:lnTo>
                    <a:lnTo>
                      <a:pt x="655693" y="897626"/>
                    </a:lnTo>
                    <a:lnTo>
                      <a:pt x="605065" y="889241"/>
                    </a:lnTo>
                    <a:lnTo>
                      <a:pt x="555441" y="879389"/>
                    </a:lnTo>
                    <a:lnTo>
                      <a:pt x="506948" y="868089"/>
                    </a:lnTo>
                    <a:lnTo>
                      <a:pt x="459714" y="855357"/>
                    </a:lnTo>
                    <a:lnTo>
                      <a:pt x="408457" y="839542"/>
                    </a:lnTo>
                    <a:lnTo>
                      <a:pt x="359536" y="822111"/>
                    </a:lnTo>
                    <a:lnTo>
                      <a:pt x="313095" y="803135"/>
                    </a:lnTo>
                    <a:lnTo>
                      <a:pt x="269278" y="782686"/>
                    </a:lnTo>
                    <a:lnTo>
                      <a:pt x="228227" y="760837"/>
                    </a:lnTo>
                    <a:lnTo>
                      <a:pt x="190088" y="737659"/>
                    </a:lnTo>
                    <a:lnTo>
                      <a:pt x="155002" y="713223"/>
                    </a:lnTo>
                    <a:lnTo>
                      <a:pt x="123113" y="687603"/>
                    </a:lnTo>
                    <a:lnTo>
                      <a:pt x="79347" y="644817"/>
                    </a:lnTo>
                    <a:lnTo>
                      <a:pt x="44944" y="600114"/>
                    </a:lnTo>
                    <a:lnTo>
                      <a:pt x="20113" y="553908"/>
                    </a:lnTo>
                    <a:lnTo>
                      <a:pt x="5063" y="506615"/>
                    </a:lnTo>
                    <a:lnTo>
                      <a:pt x="0" y="458647"/>
                    </a:lnTo>
                    <a:lnTo>
                      <a:pt x="5063" y="410500"/>
                    </a:lnTo>
                    <a:lnTo>
                      <a:pt x="20113" y="363097"/>
                    </a:lnTo>
                    <a:lnTo>
                      <a:pt x="44944" y="316836"/>
                    </a:lnTo>
                    <a:lnTo>
                      <a:pt x="79347" y="272112"/>
                    </a:lnTo>
                    <a:lnTo>
                      <a:pt x="123113" y="229323"/>
                    </a:lnTo>
                    <a:lnTo>
                      <a:pt x="155002" y="203703"/>
                    </a:lnTo>
                    <a:lnTo>
                      <a:pt x="190088" y="179268"/>
                    </a:lnTo>
                    <a:lnTo>
                      <a:pt x="228227" y="156089"/>
                    </a:lnTo>
                    <a:lnTo>
                      <a:pt x="269278" y="134240"/>
                    </a:lnTo>
                    <a:lnTo>
                      <a:pt x="313095" y="113791"/>
                    </a:lnTo>
                    <a:lnTo>
                      <a:pt x="359536" y="94816"/>
                    </a:lnTo>
                    <a:lnTo>
                      <a:pt x="408457" y="77384"/>
                    </a:lnTo>
                    <a:lnTo>
                      <a:pt x="459714" y="61569"/>
                    </a:lnTo>
                    <a:lnTo>
                      <a:pt x="506948" y="48838"/>
                    </a:lnTo>
                    <a:lnTo>
                      <a:pt x="555441" y="37537"/>
                    </a:lnTo>
                    <a:lnTo>
                      <a:pt x="605065" y="27686"/>
                    </a:lnTo>
                    <a:lnTo>
                      <a:pt x="655693" y="19300"/>
                    </a:lnTo>
                    <a:lnTo>
                      <a:pt x="707197" y="12400"/>
                    </a:lnTo>
                    <a:lnTo>
                      <a:pt x="759452" y="7001"/>
                    </a:lnTo>
                    <a:lnTo>
                      <a:pt x="812329" y="3123"/>
                    </a:lnTo>
                    <a:lnTo>
                      <a:pt x="865701" y="783"/>
                    </a:lnTo>
                    <a:lnTo>
                      <a:pt x="919441" y="0"/>
                    </a:lnTo>
                    <a:lnTo>
                      <a:pt x="973072" y="783"/>
                    </a:lnTo>
                    <a:lnTo>
                      <a:pt x="1026359" y="3123"/>
                    </a:lnTo>
                    <a:lnTo>
                      <a:pt x="1079172" y="7001"/>
                    </a:lnTo>
                    <a:lnTo>
                      <a:pt x="1131380" y="12400"/>
                    </a:lnTo>
                    <a:lnTo>
                      <a:pt x="1182854" y="19300"/>
                    </a:lnTo>
                    <a:lnTo>
                      <a:pt x="1233463" y="27686"/>
                    </a:lnTo>
                    <a:lnTo>
                      <a:pt x="1283078" y="37537"/>
                    </a:lnTo>
                    <a:lnTo>
                      <a:pt x="1331567" y="48838"/>
                    </a:lnTo>
                    <a:lnTo>
                      <a:pt x="1378800" y="61569"/>
                    </a:lnTo>
                    <a:lnTo>
                      <a:pt x="1430058" y="77384"/>
                    </a:lnTo>
                    <a:lnTo>
                      <a:pt x="1478979" y="94816"/>
                    </a:lnTo>
                    <a:lnTo>
                      <a:pt x="1525420" y="113791"/>
                    </a:lnTo>
                    <a:lnTo>
                      <a:pt x="1569237" y="134240"/>
                    </a:lnTo>
                    <a:lnTo>
                      <a:pt x="1610287" y="156089"/>
                    </a:lnTo>
                    <a:lnTo>
                      <a:pt x="1648427" y="179268"/>
                    </a:lnTo>
                    <a:lnTo>
                      <a:pt x="1683513" y="203703"/>
                    </a:lnTo>
                    <a:lnTo>
                      <a:pt x="1715401" y="229323"/>
                    </a:lnTo>
                    <a:lnTo>
                      <a:pt x="1759168" y="272112"/>
                    </a:lnTo>
                    <a:lnTo>
                      <a:pt x="1793570" y="316836"/>
                    </a:lnTo>
                    <a:lnTo>
                      <a:pt x="1818401" y="363097"/>
                    </a:lnTo>
                    <a:lnTo>
                      <a:pt x="1833452" y="410500"/>
                    </a:lnTo>
                    <a:lnTo>
                      <a:pt x="1838515" y="458647"/>
                    </a:lnTo>
                    <a:close/>
                  </a:path>
                </a:pathLst>
              </a:custGeom>
              <a:ln w="38159">
                <a:solidFill>
                  <a:srgbClr val="000000"/>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CDC99A2F-9ABF-4EB4-9401-E37462299933}"/>
                </a:ext>
              </a:extLst>
            </p:cNvPr>
            <p:cNvSpPr txBox="1"/>
            <p:nvPr/>
          </p:nvSpPr>
          <p:spPr>
            <a:xfrm>
              <a:off x="13115417" y="4038739"/>
              <a:ext cx="2383790" cy="344011"/>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7F7F7F"/>
                  </a:solidFill>
                  <a:latin typeface="Arial"/>
                  <a:cs typeface="Arial"/>
                </a:rPr>
                <a:t>Operating</a:t>
              </a:r>
              <a:r>
                <a:rPr sz="1600" b="1" spc="-45" dirty="0">
                  <a:solidFill>
                    <a:srgbClr val="7F7F7F"/>
                  </a:solidFill>
                  <a:latin typeface="Arial"/>
                  <a:cs typeface="Arial"/>
                </a:rPr>
                <a:t> </a:t>
              </a:r>
              <a:r>
                <a:rPr sz="1600" b="1" spc="-10" dirty="0">
                  <a:solidFill>
                    <a:srgbClr val="7F7F7F"/>
                  </a:solidFill>
                  <a:latin typeface="Arial"/>
                  <a:cs typeface="Arial"/>
                </a:rPr>
                <a:t>system</a:t>
              </a:r>
              <a:endParaRPr sz="1600" dirty="0">
                <a:latin typeface="Arial"/>
                <a:cs typeface="Arial"/>
              </a:endParaRPr>
            </a:p>
          </p:txBody>
        </p:sp>
        <p:sp>
          <p:nvSpPr>
            <p:cNvPr id="10" name="object 10">
              <a:extLst>
                <a:ext uri="{FF2B5EF4-FFF2-40B4-BE49-F238E27FC236}">
                  <a16:creationId xmlns:a16="http://schemas.microsoft.com/office/drawing/2014/main" id="{50EACC6F-1CE1-435F-8F89-48F58E70D564}"/>
                </a:ext>
              </a:extLst>
            </p:cNvPr>
            <p:cNvSpPr txBox="1"/>
            <p:nvPr/>
          </p:nvSpPr>
          <p:spPr>
            <a:xfrm>
              <a:off x="13968615" y="5919381"/>
              <a:ext cx="757840" cy="344011"/>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Log-</a:t>
              </a:r>
              <a:r>
                <a:rPr sz="1600" spc="-25" dirty="0">
                  <a:latin typeface="Arial"/>
                  <a:cs typeface="Arial"/>
                </a:rPr>
                <a:t>in</a:t>
              </a:r>
              <a:endParaRPr sz="1600" dirty="0">
                <a:latin typeface="Arial"/>
                <a:cs typeface="Arial"/>
              </a:endParaRPr>
            </a:p>
          </p:txBody>
        </p:sp>
        <p:sp>
          <p:nvSpPr>
            <p:cNvPr id="11" name="object 11">
              <a:extLst>
                <a:ext uri="{FF2B5EF4-FFF2-40B4-BE49-F238E27FC236}">
                  <a16:creationId xmlns:a16="http://schemas.microsoft.com/office/drawing/2014/main" id="{C5A02889-A1A6-41D1-A0A0-E66CF6F4F1CB}"/>
                </a:ext>
              </a:extLst>
            </p:cNvPr>
            <p:cNvSpPr txBox="1"/>
            <p:nvPr/>
          </p:nvSpPr>
          <p:spPr>
            <a:xfrm>
              <a:off x="14084185" y="4744694"/>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2" name="object 12">
              <a:extLst>
                <a:ext uri="{FF2B5EF4-FFF2-40B4-BE49-F238E27FC236}">
                  <a16:creationId xmlns:a16="http://schemas.microsoft.com/office/drawing/2014/main" id="{057EE489-A1B7-4635-9353-7D775F4D9F1A}"/>
                </a:ext>
              </a:extLst>
            </p:cNvPr>
            <p:cNvSpPr txBox="1"/>
            <p:nvPr/>
          </p:nvSpPr>
          <p:spPr>
            <a:xfrm>
              <a:off x="14117294" y="7207453"/>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3" name="object 13">
              <a:extLst>
                <a:ext uri="{FF2B5EF4-FFF2-40B4-BE49-F238E27FC236}">
                  <a16:creationId xmlns:a16="http://schemas.microsoft.com/office/drawing/2014/main" id="{99FDFB63-1C89-46C3-9962-2A917517C2A2}"/>
                </a:ext>
              </a:extLst>
            </p:cNvPr>
            <p:cNvSpPr txBox="1"/>
            <p:nvPr/>
          </p:nvSpPr>
          <p:spPr>
            <a:xfrm>
              <a:off x="14107223" y="6991451"/>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4" name="object 14">
              <a:extLst>
                <a:ext uri="{FF2B5EF4-FFF2-40B4-BE49-F238E27FC236}">
                  <a16:creationId xmlns:a16="http://schemas.microsoft.com/office/drawing/2014/main" id="{881E46B3-670B-40AF-8CF5-2E772AC4C461}"/>
                </a:ext>
              </a:extLst>
            </p:cNvPr>
            <p:cNvSpPr txBox="1"/>
            <p:nvPr/>
          </p:nvSpPr>
          <p:spPr>
            <a:xfrm>
              <a:off x="14108303" y="6775450"/>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5" name="object 15">
              <a:extLst>
                <a:ext uri="{FF2B5EF4-FFF2-40B4-BE49-F238E27FC236}">
                  <a16:creationId xmlns:a16="http://schemas.microsoft.com/office/drawing/2014/main" id="{FEF823AA-DD39-4862-8381-4722F14E38DC}"/>
                </a:ext>
              </a:extLst>
            </p:cNvPr>
            <p:cNvSpPr txBox="1"/>
            <p:nvPr/>
          </p:nvSpPr>
          <p:spPr>
            <a:xfrm>
              <a:off x="14084185" y="4975821"/>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sp>
          <p:nvSpPr>
            <p:cNvPr id="16" name="object 16">
              <a:extLst>
                <a:ext uri="{FF2B5EF4-FFF2-40B4-BE49-F238E27FC236}">
                  <a16:creationId xmlns:a16="http://schemas.microsoft.com/office/drawing/2014/main" id="{68DB6E9B-9A60-47B3-95AE-101230A08AFE}"/>
                </a:ext>
              </a:extLst>
            </p:cNvPr>
            <p:cNvSpPr txBox="1"/>
            <p:nvPr/>
          </p:nvSpPr>
          <p:spPr>
            <a:xfrm>
              <a:off x="14084185" y="4494491"/>
              <a:ext cx="300354" cy="344011"/>
            </a:xfrm>
            <a:prstGeom prst="rect">
              <a:avLst/>
            </a:prstGeom>
          </p:spPr>
          <p:txBody>
            <a:bodyPr vert="horz" wrap="square" lIns="0" tIns="12700" rIns="0" bIns="0" rtlCol="0">
              <a:spAutoFit/>
            </a:bodyPr>
            <a:lstStyle/>
            <a:p>
              <a:pPr marL="12700">
                <a:lnSpc>
                  <a:spcPct val="100000"/>
                </a:lnSpc>
                <a:spcBef>
                  <a:spcPts val="100"/>
                </a:spcBef>
              </a:pPr>
              <a:r>
                <a:rPr sz="1600" b="1" spc="-25" dirty="0">
                  <a:latin typeface="Arial"/>
                  <a:cs typeface="Arial"/>
                </a:rPr>
                <a:t>...</a:t>
              </a:r>
              <a:endParaRPr sz="1600" dirty="0">
                <a:latin typeface="Arial"/>
                <a:cs typeface="Arial"/>
              </a:endParaRPr>
            </a:p>
          </p:txBody>
        </p:sp>
        <p:pic>
          <p:nvPicPr>
            <p:cNvPr id="17" name="object 17">
              <a:extLst>
                <a:ext uri="{FF2B5EF4-FFF2-40B4-BE49-F238E27FC236}">
                  <a16:creationId xmlns:a16="http://schemas.microsoft.com/office/drawing/2014/main" id="{11A526B1-5CFB-48F7-9190-72D7FF15E6EA}"/>
                </a:ext>
              </a:extLst>
            </p:cNvPr>
            <p:cNvPicPr/>
            <p:nvPr/>
          </p:nvPicPr>
          <p:blipFill>
            <a:blip r:embed="rId3" cstate="print"/>
            <a:stretch>
              <a:fillRect/>
            </a:stretch>
          </p:blipFill>
          <p:spPr>
            <a:xfrm>
              <a:off x="10055517" y="6126479"/>
              <a:ext cx="1776602" cy="1772640"/>
            </a:xfrm>
            <a:prstGeom prst="rect">
              <a:avLst/>
            </a:prstGeom>
          </p:spPr>
        </p:pic>
        <p:sp>
          <p:nvSpPr>
            <p:cNvPr id="18" name="object 18">
              <a:extLst>
                <a:ext uri="{FF2B5EF4-FFF2-40B4-BE49-F238E27FC236}">
                  <a16:creationId xmlns:a16="http://schemas.microsoft.com/office/drawing/2014/main" id="{4213E088-E06B-43B4-9574-446491A23A5A}"/>
                </a:ext>
              </a:extLst>
            </p:cNvPr>
            <p:cNvSpPr txBox="1"/>
            <p:nvPr/>
          </p:nvSpPr>
          <p:spPr>
            <a:xfrm>
              <a:off x="10327576" y="7802892"/>
              <a:ext cx="1221105" cy="344011"/>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a:cs typeface="Arial"/>
                </a:rPr>
                <a:t>Keyboard</a:t>
              </a:r>
              <a:endParaRPr sz="1600" dirty="0">
                <a:latin typeface="Arial"/>
                <a:cs typeface="Arial"/>
              </a:endParaRPr>
            </a:p>
          </p:txBody>
        </p:sp>
        <p:sp>
          <p:nvSpPr>
            <p:cNvPr id="19" name="object 19">
              <a:extLst>
                <a:ext uri="{FF2B5EF4-FFF2-40B4-BE49-F238E27FC236}">
                  <a16:creationId xmlns:a16="http://schemas.microsoft.com/office/drawing/2014/main" id="{1867D1F9-4AB0-497C-BC81-52B5C76D9578}"/>
                </a:ext>
              </a:extLst>
            </p:cNvPr>
            <p:cNvSpPr/>
            <p:nvPr/>
          </p:nvSpPr>
          <p:spPr>
            <a:xfrm>
              <a:off x="11400116" y="4830838"/>
              <a:ext cx="1954530" cy="2448560"/>
            </a:xfrm>
            <a:custGeom>
              <a:avLst/>
              <a:gdLst/>
              <a:ahLst/>
              <a:cxnLst/>
              <a:rect l="l" t="t" r="r" b="b"/>
              <a:pathLst>
                <a:path w="1954530" h="2448559">
                  <a:moveTo>
                    <a:pt x="0" y="0"/>
                  </a:moveTo>
                  <a:lnTo>
                    <a:pt x="1953717" y="1224000"/>
                  </a:lnTo>
                </a:path>
                <a:path w="1954530" h="2448559">
                  <a:moveTo>
                    <a:pt x="72008" y="2448001"/>
                  </a:moveTo>
                  <a:lnTo>
                    <a:pt x="1954085" y="1224000"/>
                  </a:lnTo>
                </a:path>
              </a:pathLst>
            </a:custGeom>
            <a:ln w="38159">
              <a:solidFill>
                <a:srgbClr val="000000"/>
              </a:solidFill>
            </a:ln>
          </p:spPr>
          <p:txBody>
            <a:bodyPr wrap="square" lIns="0" tIns="0" rIns="0" bIns="0" rtlCol="0"/>
            <a:lstStyle/>
            <a:p>
              <a:endParaRPr/>
            </a:p>
          </p:txBody>
        </p:sp>
      </p:grpSp>
      <p:sp>
        <p:nvSpPr>
          <p:cNvPr id="22" name="object 56">
            <a:extLst>
              <a:ext uri="{FF2B5EF4-FFF2-40B4-BE49-F238E27FC236}">
                <a16:creationId xmlns:a16="http://schemas.microsoft.com/office/drawing/2014/main" id="{DAC47B9E-AD7B-4D46-995E-7065CC1FE7B9}"/>
              </a:ext>
            </a:extLst>
          </p:cNvPr>
          <p:cNvSpPr txBox="1"/>
          <p:nvPr/>
        </p:nvSpPr>
        <p:spPr>
          <a:xfrm>
            <a:off x="1030176" y="5028234"/>
            <a:ext cx="8078470" cy="757964"/>
          </a:xfrm>
          <a:prstGeom prst="rect">
            <a:avLst/>
          </a:prstGeom>
        </p:spPr>
        <p:txBody>
          <a:bodyPr vert="horz" wrap="square" lIns="0" tIns="48260" rIns="0" bIns="0" rtlCol="0">
            <a:spAutoFit/>
          </a:bodyPr>
          <a:lstStyle/>
          <a:p>
            <a:pPr marL="12700" marR="5080">
              <a:lnSpc>
                <a:spcPts val="2900"/>
              </a:lnSpc>
              <a:spcBef>
                <a:spcPts val="380"/>
              </a:spcBef>
            </a:pPr>
            <a:r>
              <a:rPr sz="2000" b="1" i="1" dirty="0">
                <a:latin typeface="Arial"/>
                <a:cs typeface="Arial"/>
              </a:rPr>
              <a:t>Question:</a:t>
            </a:r>
            <a:r>
              <a:rPr sz="2000" b="1" i="1" spc="5" dirty="0">
                <a:latin typeface="Arial"/>
                <a:cs typeface="Arial"/>
              </a:rPr>
              <a:t> </a:t>
            </a:r>
            <a:r>
              <a:rPr sz="2000" dirty="0">
                <a:latin typeface="Arial"/>
                <a:cs typeface="Arial"/>
              </a:rPr>
              <a:t>Should</a:t>
            </a:r>
            <a:r>
              <a:rPr sz="2000" spc="-5" dirty="0">
                <a:latin typeface="Arial"/>
                <a:cs typeface="Arial"/>
              </a:rPr>
              <a:t> </a:t>
            </a:r>
            <a:r>
              <a:rPr sz="2000" dirty="0">
                <a:latin typeface="Arial"/>
                <a:cs typeface="Arial"/>
              </a:rPr>
              <a:t>we</a:t>
            </a:r>
            <a:r>
              <a:rPr sz="2000" spc="10" dirty="0">
                <a:latin typeface="Arial"/>
                <a:cs typeface="Arial"/>
              </a:rPr>
              <a:t> </a:t>
            </a:r>
            <a:r>
              <a:rPr sz="2000" dirty="0">
                <a:latin typeface="Arial"/>
                <a:cs typeface="Arial"/>
              </a:rPr>
              <a:t>include</a:t>
            </a:r>
            <a:r>
              <a:rPr sz="2000" spc="-5" dirty="0">
                <a:latin typeface="Arial"/>
                <a:cs typeface="Arial"/>
              </a:rPr>
              <a:t> </a:t>
            </a:r>
            <a:r>
              <a:rPr sz="2000" dirty="0">
                <a:latin typeface="Arial"/>
                <a:cs typeface="Arial"/>
              </a:rPr>
              <a:t>the</a:t>
            </a:r>
            <a:r>
              <a:rPr sz="2000" spc="-5" dirty="0">
                <a:latin typeface="Arial"/>
                <a:cs typeface="Arial"/>
              </a:rPr>
              <a:t> </a:t>
            </a:r>
            <a:r>
              <a:rPr sz="2000" dirty="0">
                <a:latin typeface="Arial"/>
                <a:cs typeface="Arial"/>
              </a:rPr>
              <a:t>keyboard</a:t>
            </a:r>
            <a:r>
              <a:rPr sz="2000" spc="-5" dirty="0">
                <a:latin typeface="Arial"/>
                <a:cs typeface="Arial"/>
              </a:rPr>
              <a:t> </a:t>
            </a:r>
            <a:r>
              <a:rPr sz="2000" dirty="0">
                <a:latin typeface="Arial"/>
                <a:cs typeface="Arial"/>
              </a:rPr>
              <a:t>as</a:t>
            </a:r>
            <a:r>
              <a:rPr sz="2000" spc="5" dirty="0">
                <a:latin typeface="Arial"/>
                <a:cs typeface="Arial"/>
              </a:rPr>
              <a:t> </a:t>
            </a:r>
            <a:r>
              <a:rPr sz="2000" dirty="0">
                <a:latin typeface="Arial"/>
                <a:cs typeface="Arial"/>
              </a:rPr>
              <a:t>an</a:t>
            </a:r>
            <a:r>
              <a:rPr sz="2000" spc="-5" dirty="0">
                <a:latin typeface="Arial"/>
                <a:cs typeface="Arial"/>
              </a:rPr>
              <a:t> </a:t>
            </a:r>
            <a:r>
              <a:rPr sz="2000" spc="-10" dirty="0">
                <a:latin typeface="Arial"/>
                <a:cs typeface="Arial"/>
              </a:rPr>
              <a:t>actor</a:t>
            </a:r>
            <a:br>
              <a:rPr lang="en-GB" sz="2000" spc="-10" dirty="0">
                <a:latin typeface="Arial"/>
                <a:cs typeface="Arial"/>
              </a:rPr>
            </a:br>
            <a:r>
              <a:rPr lang="en-GB" sz="2000" spc="-10" dirty="0">
                <a:latin typeface="Arial"/>
                <a:cs typeface="Arial"/>
              </a:rPr>
              <a:t>		</a:t>
            </a:r>
            <a:r>
              <a:rPr sz="2000" dirty="0">
                <a:latin typeface="Arial"/>
                <a:cs typeface="Arial"/>
              </a:rPr>
              <a:t>in</a:t>
            </a:r>
            <a:r>
              <a:rPr sz="2000" spc="-5" dirty="0">
                <a:latin typeface="Arial"/>
                <a:cs typeface="Arial"/>
              </a:rPr>
              <a:t> </a:t>
            </a:r>
            <a:r>
              <a:rPr sz="2000" dirty="0">
                <a:latin typeface="Arial"/>
                <a:cs typeface="Arial"/>
              </a:rPr>
              <a:t>our</a:t>
            </a:r>
            <a:r>
              <a:rPr sz="2000" spc="-10" dirty="0">
                <a:latin typeface="Arial"/>
                <a:cs typeface="Arial"/>
              </a:rPr>
              <a:t> diagram?</a:t>
            </a:r>
            <a:endParaRPr sz="2000" dirty="0">
              <a:latin typeface="Arial"/>
              <a:cs typeface="Arial"/>
            </a:endParaRPr>
          </a:p>
        </p:txBody>
      </p:sp>
      <p:sp>
        <p:nvSpPr>
          <p:cNvPr id="23" name="object 60">
            <a:extLst>
              <a:ext uri="{FF2B5EF4-FFF2-40B4-BE49-F238E27FC236}">
                <a16:creationId xmlns:a16="http://schemas.microsoft.com/office/drawing/2014/main" id="{C3C45FDE-B540-4CEA-B501-1860580EDA44}"/>
              </a:ext>
            </a:extLst>
          </p:cNvPr>
          <p:cNvSpPr txBox="1"/>
          <p:nvPr/>
        </p:nvSpPr>
        <p:spPr>
          <a:xfrm>
            <a:off x="1030176" y="5760035"/>
            <a:ext cx="8626475" cy="757964"/>
          </a:xfrm>
          <a:prstGeom prst="rect">
            <a:avLst/>
          </a:prstGeom>
        </p:spPr>
        <p:txBody>
          <a:bodyPr vert="horz" wrap="square" lIns="0" tIns="48260" rIns="0" bIns="0" rtlCol="0">
            <a:spAutoFit/>
          </a:bodyPr>
          <a:lstStyle/>
          <a:p>
            <a:pPr marL="12700" marR="5080">
              <a:lnSpc>
                <a:spcPts val="2900"/>
              </a:lnSpc>
              <a:spcBef>
                <a:spcPts val="380"/>
              </a:spcBef>
            </a:pPr>
            <a:r>
              <a:rPr sz="2000" b="1" i="1" dirty="0">
                <a:latin typeface="Arial"/>
                <a:cs typeface="Arial"/>
              </a:rPr>
              <a:t>Answer:</a:t>
            </a:r>
            <a:r>
              <a:rPr sz="2000" b="1" i="1" spc="10" dirty="0">
                <a:latin typeface="Arial"/>
                <a:cs typeface="Arial"/>
              </a:rPr>
              <a:t> </a:t>
            </a:r>
            <a:r>
              <a:rPr sz="2000" dirty="0">
                <a:latin typeface="Arial"/>
                <a:cs typeface="Arial"/>
              </a:rPr>
              <a:t>No</a:t>
            </a:r>
            <a:r>
              <a:rPr sz="2000" spc="-5" dirty="0">
                <a:latin typeface="Arial"/>
                <a:cs typeface="Arial"/>
              </a:rPr>
              <a:t> </a:t>
            </a:r>
            <a:r>
              <a:rPr sz="2000" dirty="0">
                <a:latin typeface="Arial"/>
                <a:cs typeface="Arial"/>
              </a:rPr>
              <a:t>–</a:t>
            </a:r>
            <a:r>
              <a:rPr sz="2000" spc="-5" dirty="0">
                <a:latin typeface="Arial"/>
                <a:cs typeface="Arial"/>
              </a:rPr>
              <a:t> </a:t>
            </a:r>
            <a:r>
              <a:rPr sz="2000" dirty="0">
                <a:latin typeface="Arial"/>
                <a:cs typeface="Arial"/>
              </a:rPr>
              <a:t>this</a:t>
            </a:r>
            <a:r>
              <a:rPr sz="2000" spc="5" dirty="0">
                <a:latin typeface="Arial"/>
                <a:cs typeface="Arial"/>
              </a:rPr>
              <a:t> </a:t>
            </a:r>
            <a:r>
              <a:rPr sz="2000" dirty="0">
                <a:latin typeface="Arial"/>
                <a:cs typeface="Arial"/>
              </a:rPr>
              <a:t>overcomplicates</a:t>
            </a:r>
            <a:r>
              <a:rPr sz="2000" spc="5" dirty="0">
                <a:latin typeface="Arial"/>
                <a:cs typeface="Arial"/>
              </a:rPr>
              <a:t> </a:t>
            </a:r>
            <a:r>
              <a:rPr sz="2000" dirty="0">
                <a:latin typeface="Arial"/>
                <a:cs typeface="Arial"/>
              </a:rPr>
              <a:t>matters</a:t>
            </a:r>
            <a:r>
              <a:rPr lang="en-GB" sz="2000" spc="5" dirty="0">
                <a:latin typeface="Arial"/>
                <a:cs typeface="Arial"/>
              </a:rPr>
              <a:t> </a:t>
            </a:r>
            <a:r>
              <a:rPr sz="2000" dirty="0">
                <a:latin typeface="Arial"/>
                <a:cs typeface="Arial"/>
              </a:rPr>
              <a:t>because</a:t>
            </a:r>
            <a:r>
              <a:rPr sz="2000" spc="15" dirty="0">
                <a:latin typeface="Arial"/>
                <a:cs typeface="Arial"/>
              </a:rPr>
              <a:t> </a:t>
            </a:r>
            <a:r>
              <a:rPr lang="en-GB" sz="2000" spc="15" dirty="0">
                <a:latin typeface="Arial"/>
                <a:cs typeface="Arial"/>
              </a:rPr>
              <a:t>t</a:t>
            </a:r>
            <a:r>
              <a:rPr sz="2000" spc="-25" dirty="0">
                <a:latin typeface="Arial"/>
                <a:cs typeface="Arial"/>
              </a:rPr>
              <a:t>he</a:t>
            </a:r>
            <a:br>
              <a:rPr lang="en-GB" sz="2000" spc="-25" dirty="0">
                <a:latin typeface="Arial"/>
                <a:cs typeface="Arial"/>
              </a:rPr>
            </a:br>
            <a:r>
              <a:rPr sz="2000" dirty="0">
                <a:latin typeface="Arial"/>
                <a:cs typeface="Arial"/>
              </a:rPr>
              <a:t>customer</a:t>
            </a:r>
            <a:r>
              <a:rPr sz="2000" spc="-15" dirty="0">
                <a:latin typeface="Arial"/>
                <a:cs typeface="Arial"/>
              </a:rPr>
              <a:t> </a:t>
            </a:r>
            <a:r>
              <a:rPr sz="2000" dirty="0">
                <a:latin typeface="Arial"/>
                <a:cs typeface="Arial"/>
              </a:rPr>
              <a:t>always</a:t>
            </a:r>
            <a:r>
              <a:rPr sz="2000" spc="5" dirty="0">
                <a:latin typeface="Arial"/>
                <a:cs typeface="Arial"/>
              </a:rPr>
              <a:t> </a:t>
            </a:r>
            <a:r>
              <a:rPr sz="2000" dirty="0">
                <a:latin typeface="Arial"/>
                <a:cs typeface="Arial"/>
              </a:rPr>
              <a:t>uses the</a:t>
            </a:r>
            <a:r>
              <a:rPr sz="2000" spc="10" dirty="0">
                <a:latin typeface="Arial"/>
                <a:cs typeface="Arial"/>
              </a:rPr>
              <a:t> </a:t>
            </a:r>
            <a:r>
              <a:rPr sz="2000" dirty="0">
                <a:latin typeface="Arial"/>
                <a:cs typeface="Arial"/>
              </a:rPr>
              <a:t>keyboard</a:t>
            </a:r>
            <a:r>
              <a:rPr sz="2000" spc="-10" dirty="0">
                <a:latin typeface="Arial"/>
                <a:cs typeface="Arial"/>
              </a:rPr>
              <a:t> </a:t>
            </a:r>
            <a:r>
              <a:rPr sz="2000" dirty="0">
                <a:latin typeface="Arial"/>
                <a:cs typeface="Arial"/>
              </a:rPr>
              <a:t>to</a:t>
            </a:r>
            <a:r>
              <a:rPr sz="2000" spc="10" dirty="0">
                <a:latin typeface="Arial"/>
                <a:cs typeface="Arial"/>
              </a:rPr>
              <a:t> </a:t>
            </a:r>
            <a:r>
              <a:rPr sz="2000" dirty="0">
                <a:latin typeface="Arial"/>
                <a:cs typeface="Arial"/>
              </a:rPr>
              <a:t>interact</a:t>
            </a:r>
            <a:r>
              <a:rPr sz="2000" spc="-10" dirty="0">
                <a:latin typeface="Arial"/>
                <a:cs typeface="Arial"/>
              </a:rPr>
              <a:t> </a:t>
            </a:r>
            <a:r>
              <a:rPr sz="2000" dirty="0">
                <a:latin typeface="Arial"/>
                <a:cs typeface="Arial"/>
              </a:rPr>
              <a:t>with</a:t>
            </a:r>
            <a:r>
              <a:rPr sz="2000" spc="-5" dirty="0">
                <a:latin typeface="Arial"/>
                <a:cs typeface="Arial"/>
              </a:rPr>
              <a:t> </a:t>
            </a:r>
            <a:r>
              <a:rPr sz="2000" dirty="0">
                <a:latin typeface="Arial"/>
                <a:cs typeface="Arial"/>
              </a:rPr>
              <a:t>the</a:t>
            </a:r>
            <a:r>
              <a:rPr sz="2000" spc="10" dirty="0">
                <a:latin typeface="Arial"/>
                <a:cs typeface="Arial"/>
              </a:rPr>
              <a:t> </a:t>
            </a:r>
            <a:r>
              <a:rPr sz="2000" spc="-25" dirty="0">
                <a:latin typeface="Arial"/>
                <a:cs typeface="Arial"/>
              </a:rPr>
              <a:t>OS</a:t>
            </a:r>
            <a:endParaRPr sz="2000" dirty="0">
              <a:latin typeface="Arial"/>
              <a:cs typeface="Arial"/>
            </a:endParaRPr>
          </a:p>
        </p:txBody>
      </p:sp>
      <p:sp>
        <p:nvSpPr>
          <p:cNvPr id="24" name="object 61">
            <a:extLst>
              <a:ext uri="{FF2B5EF4-FFF2-40B4-BE49-F238E27FC236}">
                <a16:creationId xmlns:a16="http://schemas.microsoft.com/office/drawing/2014/main" id="{EBD81BC0-1C68-41D5-BDDE-40E37C23C7D1}"/>
              </a:ext>
            </a:extLst>
          </p:cNvPr>
          <p:cNvSpPr txBox="1"/>
          <p:nvPr/>
        </p:nvSpPr>
        <p:spPr>
          <a:xfrm>
            <a:off x="1030176" y="6522766"/>
            <a:ext cx="7356475" cy="320601"/>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So,</a:t>
            </a:r>
            <a:r>
              <a:rPr sz="2000" spc="-20" dirty="0">
                <a:latin typeface="Arial"/>
                <a:cs typeface="Arial"/>
              </a:rPr>
              <a:t> </a:t>
            </a:r>
            <a:r>
              <a:rPr sz="2000" dirty="0">
                <a:latin typeface="Arial"/>
                <a:cs typeface="Arial"/>
              </a:rPr>
              <a:t>we</a:t>
            </a:r>
            <a:r>
              <a:rPr sz="2000" spc="5" dirty="0">
                <a:latin typeface="Arial"/>
                <a:cs typeface="Arial"/>
              </a:rPr>
              <a:t> </a:t>
            </a:r>
            <a:r>
              <a:rPr sz="2000" b="1" i="1" dirty="0">
                <a:solidFill>
                  <a:srgbClr val="C8201D"/>
                </a:solidFill>
                <a:latin typeface="Arial"/>
                <a:cs typeface="Arial"/>
              </a:rPr>
              <a:t>abstract</a:t>
            </a:r>
            <a:r>
              <a:rPr sz="2000" b="1" i="1" spc="-15" dirty="0">
                <a:solidFill>
                  <a:srgbClr val="C8201D"/>
                </a:solidFill>
                <a:latin typeface="Arial"/>
                <a:cs typeface="Arial"/>
              </a:rPr>
              <a:t> </a:t>
            </a:r>
            <a:r>
              <a:rPr sz="2000" b="1" i="1" dirty="0">
                <a:solidFill>
                  <a:srgbClr val="C8201D"/>
                </a:solidFill>
                <a:latin typeface="Arial"/>
                <a:cs typeface="Arial"/>
              </a:rPr>
              <a:t>away</a:t>
            </a:r>
            <a:r>
              <a:rPr sz="2000" b="1" i="1" spc="10" dirty="0">
                <a:solidFill>
                  <a:srgbClr val="C8201D"/>
                </a:solidFill>
                <a:latin typeface="Arial"/>
                <a:cs typeface="Arial"/>
              </a:rPr>
              <a:t> </a:t>
            </a:r>
            <a:r>
              <a:rPr sz="2000" dirty="0">
                <a:latin typeface="Arial"/>
                <a:cs typeface="Arial"/>
              </a:rPr>
              <a:t>this information</a:t>
            </a:r>
            <a:r>
              <a:rPr sz="2000" spc="-10" dirty="0">
                <a:latin typeface="Arial"/>
                <a:cs typeface="Arial"/>
              </a:rPr>
              <a:t> </a:t>
            </a:r>
            <a:r>
              <a:rPr sz="2000" dirty="0">
                <a:latin typeface="Arial"/>
                <a:cs typeface="Arial"/>
              </a:rPr>
              <a:t>in</a:t>
            </a:r>
            <a:r>
              <a:rPr sz="2000" spc="-10" dirty="0">
                <a:latin typeface="Arial"/>
                <a:cs typeface="Arial"/>
              </a:rPr>
              <a:t> </a:t>
            </a:r>
            <a:r>
              <a:rPr sz="2000" dirty="0">
                <a:latin typeface="Arial"/>
                <a:cs typeface="Arial"/>
              </a:rPr>
              <a:t>the</a:t>
            </a:r>
            <a:r>
              <a:rPr sz="2000" spc="-5" dirty="0">
                <a:latin typeface="Arial"/>
                <a:cs typeface="Arial"/>
              </a:rPr>
              <a:t> </a:t>
            </a:r>
            <a:r>
              <a:rPr sz="2000" spc="-25" dirty="0">
                <a:latin typeface="Arial"/>
                <a:cs typeface="Arial"/>
              </a:rPr>
              <a:t>UCD</a:t>
            </a:r>
            <a:endParaRPr sz="2000" dirty="0">
              <a:latin typeface="Arial"/>
              <a:cs typeface="Arial"/>
            </a:endParaRPr>
          </a:p>
        </p:txBody>
      </p:sp>
      <p:grpSp>
        <p:nvGrpSpPr>
          <p:cNvPr id="25" name="object 19">
            <a:extLst>
              <a:ext uri="{FF2B5EF4-FFF2-40B4-BE49-F238E27FC236}">
                <a16:creationId xmlns:a16="http://schemas.microsoft.com/office/drawing/2014/main" id="{F0C488C4-1A85-4A28-97CA-090C728839A0}"/>
              </a:ext>
            </a:extLst>
          </p:cNvPr>
          <p:cNvGrpSpPr/>
          <p:nvPr/>
        </p:nvGrpSpPr>
        <p:grpSpPr>
          <a:xfrm>
            <a:off x="7657233" y="5260096"/>
            <a:ext cx="1617654" cy="1597904"/>
            <a:chOff x="9576003" y="5793841"/>
            <a:chExt cx="2808605" cy="2774315"/>
          </a:xfrm>
        </p:grpSpPr>
        <p:sp>
          <p:nvSpPr>
            <p:cNvPr id="27" name="object 21">
              <a:extLst>
                <a:ext uri="{FF2B5EF4-FFF2-40B4-BE49-F238E27FC236}">
                  <a16:creationId xmlns:a16="http://schemas.microsoft.com/office/drawing/2014/main" id="{8E441E57-F388-4E11-9117-D3F015A0A637}"/>
                </a:ext>
              </a:extLst>
            </p:cNvPr>
            <p:cNvSpPr/>
            <p:nvPr/>
          </p:nvSpPr>
          <p:spPr>
            <a:xfrm>
              <a:off x="9576003" y="5799404"/>
              <a:ext cx="2808605" cy="2768600"/>
            </a:xfrm>
            <a:custGeom>
              <a:avLst/>
              <a:gdLst/>
              <a:ahLst/>
              <a:cxnLst/>
              <a:rect l="l" t="t" r="r" b="b"/>
              <a:pathLst>
                <a:path w="2808604" h="2768600">
                  <a:moveTo>
                    <a:pt x="1600029" y="2755900"/>
                  </a:moveTo>
                  <a:lnTo>
                    <a:pt x="1208461" y="2755900"/>
                  </a:lnTo>
                  <a:lnTo>
                    <a:pt x="1257109" y="2768600"/>
                  </a:lnTo>
                  <a:lnTo>
                    <a:pt x="1551423" y="2768600"/>
                  </a:lnTo>
                  <a:lnTo>
                    <a:pt x="1600029" y="2755900"/>
                  </a:lnTo>
                  <a:close/>
                </a:path>
                <a:path w="2808604" h="2768600">
                  <a:moveTo>
                    <a:pt x="1696273" y="25400"/>
                  </a:moveTo>
                  <a:lnTo>
                    <a:pt x="1112000" y="25400"/>
                  </a:lnTo>
                  <a:lnTo>
                    <a:pt x="970407" y="63500"/>
                  </a:lnTo>
                  <a:lnTo>
                    <a:pt x="924156" y="88900"/>
                  </a:lnTo>
                  <a:lnTo>
                    <a:pt x="833340" y="114300"/>
                  </a:lnTo>
                  <a:lnTo>
                    <a:pt x="788863" y="139700"/>
                  </a:lnTo>
                  <a:lnTo>
                    <a:pt x="701992" y="190500"/>
                  </a:lnTo>
                  <a:lnTo>
                    <a:pt x="659787" y="215900"/>
                  </a:lnTo>
                  <a:lnTo>
                    <a:pt x="618583" y="241300"/>
                  </a:lnTo>
                  <a:lnTo>
                    <a:pt x="578410" y="266700"/>
                  </a:lnTo>
                  <a:lnTo>
                    <a:pt x="539302" y="292100"/>
                  </a:lnTo>
                  <a:lnTo>
                    <a:pt x="501288" y="330200"/>
                  </a:lnTo>
                  <a:lnTo>
                    <a:pt x="464400" y="355600"/>
                  </a:lnTo>
                  <a:lnTo>
                    <a:pt x="428670" y="393700"/>
                  </a:lnTo>
                  <a:lnTo>
                    <a:pt x="394130" y="419100"/>
                  </a:lnTo>
                  <a:lnTo>
                    <a:pt x="360809" y="457200"/>
                  </a:lnTo>
                  <a:lnTo>
                    <a:pt x="328741" y="495300"/>
                  </a:lnTo>
                  <a:lnTo>
                    <a:pt x="297956" y="533400"/>
                  </a:lnTo>
                  <a:lnTo>
                    <a:pt x="268486" y="571500"/>
                  </a:lnTo>
                  <a:lnTo>
                    <a:pt x="240361" y="609600"/>
                  </a:lnTo>
                  <a:lnTo>
                    <a:pt x="213615" y="647700"/>
                  </a:lnTo>
                  <a:lnTo>
                    <a:pt x="188277" y="698500"/>
                  </a:lnTo>
                  <a:lnTo>
                    <a:pt x="162717" y="736600"/>
                  </a:lnTo>
                  <a:lnTo>
                    <a:pt x="138967" y="787400"/>
                  </a:lnTo>
                  <a:lnTo>
                    <a:pt x="117040" y="838200"/>
                  </a:lnTo>
                  <a:lnTo>
                    <a:pt x="96950" y="876300"/>
                  </a:lnTo>
                  <a:lnTo>
                    <a:pt x="78710" y="927100"/>
                  </a:lnTo>
                  <a:lnTo>
                    <a:pt x="62333" y="977900"/>
                  </a:lnTo>
                  <a:lnTo>
                    <a:pt x="47832" y="1028700"/>
                  </a:lnTo>
                  <a:lnTo>
                    <a:pt x="35222" y="1079500"/>
                  </a:lnTo>
                  <a:lnTo>
                    <a:pt x="24515" y="1130300"/>
                  </a:lnTo>
                  <a:lnTo>
                    <a:pt x="15725" y="1181100"/>
                  </a:lnTo>
                  <a:lnTo>
                    <a:pt x="8865" y="1231900"/>
                  </a:lnTo>
                  <a:lnTo>
                    <a:pt x="3949" y="1282700"/>
                  </a:lnTo>
                  <a:lnTo>
                    <a:pt x="989" y="1333500"/>
                  </a:lnTo>
                  <a:lnTo>
                    <a:pt x="0" y="1384300"/>
                  </a:lnTo>
                  <a:lnTo>
                    <a:pt x="989" y="1435100"/>
                  </a:lnTo>
                  <a:lnTo>
                    <a:pt x="3949" y="1485900"/>
                  </a:lnTo>
                  <a:lnTo>
                    <a:pt x="8865" y="1549400"/>
                  </a:lnTo>
                  <a:lnTo>
                    <a:pt x="15725" y="1600200"/>
                  </a:lnTo>
                  <a:lnTo>
                    <a:pt x="24515" y="1651000"/>
                  </a:lnTo>
                  <a:lnTo>
                    <a:pt x="35222" y="1701800"/>
                  </a:lnTo>
                  <a:lnTo>
                    <a:pt x="47832" y="1752600"/>
                  </a:lnTo>
                  <a:lnTo>
                    <a:pt x="62333" y="1790700"/>
                  </a:lnTo>
                  <a:lnTo>
                    <a:pt x="78710" y="1841500"/>
                  </a:lnTo>
                  <a:lnTo>
                    <a:pt x="96950" y="1892300"/>
                  </a:lnTo>
                  <a:lnTo>
                    <a:pt x="117040" y="1943100"/>
                  </a:lnTo>
                  <a:lnTo>
                    <a:pt x="138967" y="1993900"/>
                  </a:lnTo>
                  <a:lnTo>
                    <a:pt x="162717" y="2032000"/>
                  </a:lnTo>
                  <a:lnTo>
                    <a:pt x="188277" y="2082800"/>
                  </a:lnTo>
                  <a:lnTo>
                    <a:pt x="213615" y="2120900"/>
                  </a:lnTo>
                  <a:lnTo>
                    <a:pt x="240361" y="2159000"/>
                  </a:lnTo>
                  <a:lnTo>
                    <a:pt x="268486" y="2209800"/>
                  </a:lnTo>
                  <a:lnTo>
                    <a:pt x="297956" y="2247900"/>
                  </a:lnTo>
                  <a:lnTo>
                    <a:pt x="328741" y="2286000"/>
                  </a:lnTo>
                  <a:lnTo>
                    <a:pt x="360809" y="2311400"/>
                  </a:lnTo>
                  <a:lnTo>
                    <a:pt x="394130" y="2349500"/>
                  </a:lnTo>
                  <a:lnTo>
                    <a:pt x="428670" y="2387600"/>
                  </a:lnTo>
                  <a:lnTo>
                    <a:pt x="464400" y="2413000"/>
                  </a:lnTo>
                  <a:lnTo>
                    <a:pt x="501288" y="2451100"/>
                  </a:lnTo>
                  <a:lnTo>
                    <a:pt x="539302" y="2476500"/>
                  </a:lnTo>
                  <a:lnTo>
                    <a:pt x="578410" y="2514600"/>
                  </a:lnTo>
                  <a:lnTo>
                    <a:pt x="618583" y="2540000"/>
                  </a:lnTo>
                  <a:lnTo>
                    <a:pt x="659787" y="2565400"/>
                  </a:lnTo>
                  <a:lnTo>
                    <a:pt x="701992" y="2590800"/>
                  </a:lnTo>
                  <a:lnTo>
                    <a:pt x="745066" y="2616200"/>
                  </a:lnTo>
                  <a:lnTo>
                    <a:pt x="788864" y="2628900"/>
                  </a:lnTo>
                  <a:lnTo>
                    <a:pt x="878460" y="2679700"/>
                  </a:lnTo>
                  <a:lnTo>
                    <a:pt x="1160103" y="2755900"/>
                  </a:lnTo>
                  <a:lnTo>
                    <a:pt x="1648353" y="2755900"/>
                  </a:lnTo>
                  <a:lnTo>
                    <a:pt x="1929897" y="2679700"/>
                  </a:lnTo>
                  <a:lnTo>
                    <a:pt x="2019487" y="2628900"/>
                  </a:lnTo>
                  <a:lnTo>
                    <a:pt x="2063284" y="2616200"/>
                  </a:lnTo>
                  <a:lnTo>
                    <a:pt x="2106358" y="2590800"/>
                  </a:lnTo>
                  <a:lnTo>
                    <a:pt x="2148563" y="2565400"/>
                  </a:lnTo>
                  <a:lnTo>
                    <a:pt x="2189767" y="2540000"/>
                  </a:lnTo>
                  <a:lnTo>
                    <a:pt x="2229940" y="2514600"/>
                  </a:lnTo>
                  <a:lnTo>
                    <a:pt x="2269048" y="2476500"/>
                  </a:lnTo>
                  <a:lnTo>
                    <a:pt x="2307062" y="2451100"/>
                  </a:lnTo>
                  <a:lnTo>
                    <a:pt x="2331654" y="2425700"/>
                  </a:lnTo>
                  <a:lnTo>
                    <a:pt x="1315796" y="2425700"/>
                  </a:lnTo>
                  <a:lnTo>
                    <a:pt x="1263230" y="2413000"/>
                  </a:lnTo>
                  <a:lnTo>
                    <a:pt x="1211402" y="2413000"/>
                  </a:lnTo>
                  <a:lnTo>
                    <a:pt x="1058392" y="2374900"/>
                  </a:lnTo>
                  <a:lnTo>
                    <a:pt x="1009078" y="2349500"/>
                  </a:lnTo>
                  <a:lnTo>
                    <a:pt x="960475" y="2336800"/>
                  </a:lnTo>
                  <a:lnTo>
                    <a:pt x="913320" y="2311400"/>
                  </a:lnTo>
                  <a:lnTo>
                    <a:pt x="867232" y="2286000"/>
                  </a:lnTo>
                  <a:lnTo>
                    <a:pt x="822591" y="2260600"/>
                  </a:lnTo>
                  <a:lnTo>
                    <a:pt x="779399" y="2222500"/>
                  </a:lnTo>
                  <a:lnTo>
                    <a:pt x="737641" y="2197100"/>
                  </a:lnTo>
                  <a:lnTo>
                    <a:pt x="697674" y="2159000"/>
                  </a:lnTo>
                  <a:lnTo>
                    <a:pt x="659155" y="2120900"/>
                  </a:lnTo>
                  <a:lnTo>
                    <a:pt x="622795" y="2082800"/>
                  </a:lnTo>
                  <a:lnTo>
                    <a:pt x="588594" y="2044700"/>
                  </a:lnTo>
                  <a:lnTo>
                    <a:pt x="556196" y="2006600"/>
                  </a:lnTo>
                  <a:lnTo>
                    <a:pt x="525957" y="1955800"/>
                  </a:lnTo>
                  <a:lnTo>
                    <a:pt x="497878" y="1917700"/>
                  </a:lnTo>
                  <a:lnTo>
                    <a:pt x="472313" y="1866900"/>
                  </a:lnTo>
                  <a:lnTo>
                    <a:pt x="448919" y="1828800"/>
                  </a:lnTo>
                  <a:lnTo>
                    <a:pt x="427672" y="1778000"/>
                  </a:lnTo>
                  <a:lnTo>
                    <a:pt x="409321" y="1727200"/>
                  </a:lnTo>
                  <a:lnTo>
                    <a:pt x="393115" y="1676400"/>
                  </a:lnTo>
                  <a:lnTo>
                    <a:pt x="379793" y="1625600"/>
                  </a:lnTo>
                  <a:lnTo>
                    <a:pt x="368642" y="1574800"/>
                  </a:lnTo>
                  <a:lnTo>
                    <a:pt x="360362" y="1524000"/>
                  </a:lnTo>
                  <a:lnTo>
                    <a:pt x="354596" y="1473200"/>
                  </a:lnTo>
                  <a:lnTo>
                    <a:pt x="351713" y="1422400"/>
                  </a:lnTo>
                  <a:lnTo>
                    <a:pt x="351002" y="1371600"/>
                  </a:lnTo>
                  <a:lnTo>
                    <a:pt x="353517" y="1320800"/>
                  </a:lnTo>
                  <a:lnTo>
                    <a:pt x="358190" y="1270000"/>
                  </a:lnTo>
                  <a:lnTo>
                    <a:pt x="365760" y="1219200"/>
                  </a:lnTo>
                  <a:lnTo>
                    <a:pt x="375831" y="1168400"/>
                  </a:lnTo>
                  <a:lnTo>
                    <a:pt x="388442" y="1117600"/>
                  </a:lnTo>
                  <a:lnTo>
                    <a:pt x="403555" y="1066800"/>
                  </a:lnTo>
                  <a:lnTo>
                    <a:pt x="421195" y="1016000"/>
                  </a:lnTo>
                  <a:lnTo>
                    <a:pt x="441363" y="965200"/>
                  </a:lnTo>
                  <a:lnTo>
                    <a:pt x="464032" y="914400"/>
                  </a:lnTo>
                  <a:lnTo>
                    <a:pt x="488873" y="876300"/>
                  </a:lnTo>
                  <a:lnTo>
                    <a:pt x="516242" y="825500"/>
                  </a:lnTo>
                  <a:lnTo>
                    <a:pt x="545757" y="787400"/>
                  </a:lnTo>
                  <a:lnTo>
                    <a:pt x="1049119" y="787400"/>
                  </a:lnTo>
                  <a:lnTo>
                    <a:pt x="793800" y="533400"/>
                  </a:lnTo>
                  <a:lnTo>
                    <a:pt x="837717" y="508000"/>
                  </a:lnTo>
                  <a:lnTo>
                    <a:pt x="882713" y="482600"/>
                  </a:lnTo>
                  <a:lnTo>
                    <a:pt x="977036" y="431800"/>
                  </a:lnTo>
                  <a:lnTo>
                    <a:pt x="1025639" y="419100"/>
                  </a:lnTo>
                  <a:lnTo>
                    <a:pt x="1075677" y="393700"/>
                  </a:lnTo>
                  <a:lnTo>
                    <a:pt x="1229042" y="355600"/>
                  </a:lnTo>
                  <a:lnTo>
                    <a:pt x="1333792" y="355600"/>
                  </a:lnTo>
                  <a:lnTo>
                    <a:pt x="1386713" y="342900"/>
                  </a:lnTo>
                  <a:lnTo>
                    <a:pt x="2325506" y="342900"/>
                  </a:lnTo>
                  <a:lnTo>
                    <a:pt x="2307062" y="330200"/>
                  </a:lnTo>
                  <a:lnTo>
                    <a:pt x="2269048" y="292100"/>
                  </a:lnTo>
                  <a:lnTo>
                    <a:pt x="2229940" y="266700"/>
                  </a:lnTo>
                  <a:lnTo>
                    <a:pt x="2189767" y="241300"/>
                  </a:lnTo>
                  <a:lnTo>
                    <a:pt x="2148563" y="215900"/>
                  </a:lnTo>
                  <a:lnTo>
                    <a:pt x="2106358" y="190500"/>
                  </a:lnTo>
                  <a:lnTo>
                    <a:pt x="2019486" y="139700"/>
                  </a:lnTo>
                  <a:lnTo>
                    <a:pt x="1975007" y="114300"/>
                  </a:lnTo>
                  <a:lnTo>
                    <a:pt x="1884180" y="88900"/>
                  </a:lnTo>
                  <a:lnTo>
                    <a:pt x="1837920" y="63500"/>
                  </a:lnTo>
                  <a:lnTo>
                    <a:pt x="1696273" y="25400"/>
                  </a:lnTo>
                  <a:close/>
                </a:path>
                <a:path w="2808604" h="2768600">
                  <a:moveTo>
                    <a:pt x="1049119" y="787400"/>
                  </a:moveTo>
                  <a:lnTo>
                    <a:pt x="545757" y="787400"/>
                  </a:lnTo>
                  <a:lnTo>
                    <a:pt x="2013839" y="2235200"/>
                  </a:lnTo>
                  <a:lnTo>
                    <a:pt x="1970277" y="2260600"/>
                  </a:lnTo>
                  <a:lnTo>
                    <a:pt x="1924913" y="2286000"/>
                  </a:lnTo>
                  <a:lnTo>
                    <a:pt x="1878482" y="2311400"/>
                  </a:lnTo>
                  <a:lnTo>
                    <a:pt x="1830959" y="2336800"/>
                  </a:lnTo>
                  <a:lnTo>
                    <a:pt x="1782000" y="2362200"/>
                  </a:lnTo>
                  <a:lnTo>
                    <a:pt x="1526400" y="2425700"/>
                  </a:lnTo>
                  <a:lnTo>
                    <a:pt x="2331654" y="2425700"/>
                  </a:lnTo>
                  <a:lnTo>
                    <a:pt x="2343950" y="2413000"/>
                  </a:lnTo>
                  <a:lnTo>
                    <a:pt x="2379680" y="2387600"/>
                  </a:lnTo>
                  <a:lnTo>
                    <a:pt x="2414220" y="2349500"/>
                  </a:lnTo>
                  <a:lnTo>
                    <a:pt x="2447541" y="2311400"/>
                  </a:lnTo>
                  <a:lnTo>
                    <a:pt x="2479609" y="2286000"/>
                  </a:lnTo>
                  <a:lnTo>
                    <a:pt x="2510394" y="2247900"/>
                  </a:lnTo>
                  <a:lnTo>
                    <a:pt x="2539864" y="2209800"/>
                  </a:lnTo>
                  <a:lnTo>
                    <a:pt x="2567989" y="2159000"/>
                  </a:lnTo>
                  <a:lnTo>
                    <a:pt x="2594735" y="2120900"/>
                  </a:lnTo>
                  <a:lnTo>
                    <a:pt x="2620073" y="2082800"/>
                  </a:lnTo>
                  <a:lnTo>
                    <a:pt x="2645633" y="2032000"/>
                  </a:lnTo>
                  <a:lnTo>
                    <a:pt x="2669383" y="1993900"/>
                  </a:lnTo>
                  <a:lnTo>
                    <a:pt x="2261882" y="1993900"/>
                  </a:lnTo>
                  <a:lnTo>
                    <a:pt x="1049119" y="787400"/>
                  </a:lnTo>
                  <a:close/>
                </a:path>
                <a:path w="2808604" h="2768600">
                  <a:moveTo>
                    <a:pt x="2325506" y="342900"/>
                  </a:moveTo>
                  <a:lnTo>
                    <a:pt x="1439278" y="342900"/>
                  </a:lnTo>
                  <a:lnTo>
                    <a:pt x="1492199" y="355600"/>
                  </a:lnTo>
                  <a:lnTo>
                    <a:pt x="1544751" y="355600"/>
                  </a:lnTo>
                  <a:lnTo>
                    <a:pt x="1798916" y="419100"/>
                  </a:lnTo>
                  <a:lnTo>
                    <a:pt x="1847519" y="444500"/>
                  </a:lnTo>
                  <a:lnTo>
                    <a:pt x="1894674" y="469900"/>
                  </a:lnTo>
                  <a:lnTo>
                    <a:pt x="1940750" y="495300"/>
                  </a:lnTo>
                  <a:lnTo>
                    <a:pt x="1985391" y="520700"/>
                  </a:lnTo>
                  <a:lnTo>
                    <a:pt x="2028596" y="546100"/>
                  </a:lnTo>
                  <a:lnTo>
                    <a:pt x="2070353" y="584200"/>
                  </a:lnTo>
                  <a:lnTo>
                    <a:pt x="2110320" y="622300"/>
                  </a:lnTo>
                  <a:lnTo>
                    <a:pt x="2148840" y="647700"/>
                  </a:lnTo>
                  <a:lnTo>
                    <a:pt x="2185200" y="685800"/>
                  </a:lnTo>
                  <a:lnTo>
                    <a:pt x="2219401" y="723900"/>
                  </a:lnTo>
                  <a:lnTo>
                    <a:pt x="2251798" y="774700"/>
                  </a:lnTo>
                  <a:lnTo>
                    <a:pt x="2282037" y="812800"/>
                  </a:lnTo>
                  <a:lnTo>
                    <a:pt x="2310117" y="863600"/>
                  </a:lnTo>
                  <a:lnTo>
                    <a:pt x="2335682" y="901700"/>
                  </a:lnTo>
                  <a:lnTo>
                    <a:pt x="2359075" y="952500"/>
                  </a:lnTo>
                  <a:lnTo>
                    <a:pt x="2380322" y="1003300"/>
                  </a:lnTo>
                  <a:lnTo>
                    <a:pt x="2398674" y="1041400"/>
                  </a:lnTo>
                  <a:lnTo>
                    <a:pt x="2414879" y="1092200"/>
                  </a:lnTo>
                  <a:lnTo>
                    <a:pt x="2428201" y="1143000"/>
                  </a:lnTo>
                  <a:lnTo>
                    <a:pt x="2439352" y="1193800"/>
                  </a:lnTo>
                  <a:lnTo>
                    <a:pt x="2447632" y="1244600"/>
                  </a:lnTo>
                  <a:lnTo>
                    <a:pt x="2453398" y="1295400"/>
                  </a:lnTo>
                  <a:lnTo>
                    <a:pt x="2456281" y="1358900"/>
                  </a:lnTo>
                  <a:lnTo>
                    <a:pt x="2456992" y="1409700"/>
                  </a:lnTo>
                  <a:lnTo>
                    <a:pt x="2454478" y="1460500"/>
                  </a:lnTo>
                  <a:lnTo>
                    <a:pt x="2449791" y="1511300"/>
                  </a:lnTo>
                  <a:lnTo>
                    <a:pt x="2442235" y="1562100"/>
                  </a:lnTo>
                  <a:lnTo>
                    <a:pt x="2432151" y="1612900"/>
                  </a:lnTo>
                  <a:lnTo>
                    <a:pt x="2419553" y="1663700"/>
                  </a:lnTo>
                  <a:lnTo>
                    <a:pt x="2404440" y="1714500"/>
                  </a:lnTo>
                  <a:lnTo>
                    <a:pt x="2386799" y="1765300"/>
                  </a:lnTo>
                  <a:lnTo>
                    <a:pt x="2366276" y="1803400"/>
                  </a:lnTo>
                  <a:lnTo>
                    <a:pt x="2343962" y="1854200"/>
                  </a:lnTo>
                  <a:lnTo>
                    <a:pt x="2318753" y="1905000"/>
                  </a:lnTo>
                  <a:lnTo>
                    <a:pt x="2291397" y="1943100"/>
                  </a:lnTo>
                  <a:lnTo>
                    <a:pt x="2261882" y="1993900"/>
                  </a:lnTo>
                  <a:lnTo>
                    <a:pt x="2669383" y="1993900"/>
                  </a:lnTo>
                  <a:lnTo>
                    <a:pt x="2691310" y="1943100"/>
                  </a:lnTo>
                  <a:lnTo>
                    <a:pt x="2711400" y="1892300"/>
                  </a:lnTo>
                  <a:lnTo>
                    <a:pt x="2729640" y="1841500"/>
                  </a:lnTo>
                  <a:lnTo>
                    <a:pt x="2746017" y="1790700"/>
                  </a:lnTo>
                  <a:lnTo>
                    <a:pt x="2760518" y="1752600"/>
                  </a:lnTo>
                  <a:lnTo>
                    <a:pt x="2773128" y="1701800"/>
                  </a:lnTo>
                  <a:lnTo>
                    <a:pt x="2783835" y="1651000"/>
                  </a:lnTo>
                  <a:lnTo>
                    <a:pt x="2792625" y="1600200"/>
                  </a:lnTo>
                  <a:lnTo>
                    <a:pt x="2799485" y="1549400"/>
                  </a:lnTo>
                  <a:lnTo>
                    <a:pt x="2804401" y="1485900"/>
                  </a:lnTo>
                  <a:lnTo>
                    <a:pt x="2807361" y="1435100"/>
                  </a:lnTo>
                  <a:lnTo>
                    <a:pt x="2808351" y="1384300"/>
                  </a:lnTo>
                  <a:lnTo>
                    <a:pt x="2807361" y="1333500"/>
                  </a:lnTo>
                  <a:lnTo>
                    <a:pt x="2804401" y="1282700"/>
                  </a:lnTo>
                  <a:lnTo>
                    <a:pt x="2799485" y="1231900"/>
                  </a:lnTo>
                  <a:lnTo>
                    <a:pt x="2792625" y="1181100"/>
                  </a:lnTo>
                  <a:lnTo>
                    <a:pt x="2783835" y="1130300"/>
                  </a:lnTo>
                  <a:lnTo>
                    <a:pt x="2773128" y="1079500"/>
                  </a:lnTo>
                  <a:lnTo>
                    <a:pt x="2760518" y="1028700"/>
                  </a:lnTo>
                  <a:lnTo>
                    <a:pt x="2746017" y="977900"/>
                  </a:lnTo>
                  <a:lnTo>
                    <a:pt x="2729640" y="927100"/>
                  </a:lnTo>
                  <a:lnTo>
                    <a:pt x="2711400" y="876300"/>
                  </a:lnTo>
                  <a:lnTo>
                    <a:pt x="2691310" y="838200"/>
                  </a:lnTo>
                  <a:lnTo>
                    <a:pt x="2669383" y="787400"/>
                  </a:lnTo>
                  <a:lnTo>
                    <a:pt x="2645633" y="736600"/>
                  </a:lnTo>
                  <a:lnTo>
                    <a:pt x="2620073" y="698500"/>
                  </a:lnTo>
                  <a:lnTo>
                    <a:pt x="2594735" y="647700"/>
                  </a:lnTo>
                  <a:lnTo>
                    <a:pt x="2567989" y="609600"/>
                  </a:lnTo>
                  <a:lnTo>
                    <a:pt x="2539864" y="571500"/>
                  </a:lnTo>
                  <a:lnTo>
                    <a:pt x="2510394" y="533400"/>
                  </a:lnTo>
                  <a:lnTo>
                    <a:pt x="2479609" y="495300"/>
                  </a:lnTo>
                  <a:lnTo>
                    <a:pt x="2447541" y="457200"/>
                  </a:lnTo>
                  <a:lnTo>
                    <a:pt x="2414220" y="419100"/>
                  </a:lnTo>
                  <a:lnTo>
                    <a:pt x="2379680" y="393700"/>
                  </a:lnTo>
                  <a:lnTo>
                    <a:pt x="2343950" y="355600"/>
                  </a:lnTo>
                  <a:lnTo>
                    <a:pt x="2325506" y="342900"/>
                  </a:lnTo>
                  <a:close/>
                </a:path>
                <a:path w="2808604" h="2768600">
                  <a:moveTo>
                    <a:pt x="1599889" y="12700"/>
                  </a:moveTo>
                  <a:lnTo>
                    <a:pt x="1208321" y="12700"/>
                  </a:lnTo>
                  <a:lnTo>
                    <a:pt x="1159997" y="25400"/>
                  </a:lnTo>
                  <a:lnTo>
                    <a:pt x="1648247" y="25400"/>
                  </a:lnTo>
                  <a:lnTo>
                    <a:pt x="1599889" y="12700"/>
                  </a:lnTo>
                  <a:close/>
                </a:path>
                <a:path w="2808604" h="2768600">
                  <a:moveTo>
                    <a:pt x="1502347" y="0"/>
                  </a:moveTo>
                  <a:lnTo>
                    <a:pt x="1305771" y="0"/>
                  </a:lnTo>
                  <a:lnTo>
                    <a:pt x="1256927" y="12700"/>
                  </a:lnTo>
                  <a:lnTo>
                    <a:pt x="1551241" y="12700"/>
                  </a:lnTo>
                  <a:lnTo>
                    <a:pt x="1502347" y="0"/>
                  </a:lnTo>
                  <a:close/>
                </a:path>
              </a:pathLst>
            </a:custGeom>
            <a:solidFill>
              <a:srgbClr val="FF0000"/>
            </a:solidFill>
          </p:spPr>
          <p:txBody>
            <a:bodyPr wrap="square" lIns="0" tIns="0" rIns="0" bIns="0" rtlCol="0"/>
            <a:lstStyle/>
            <a:p>
              <a:endParaRPr/>
            </a:p>
          </p:txBody>
        </p:sp>
        <p:sp>
          <p:nvSpPr>
            <p:cNvPr id="28" name="object 22">
              <a:extLst>
                <a:ext uri="{FF2B5EF4-FFF2-40B4-BE49-F238E27FC236}">
                  <a16:creationId xmlns:a16="http://schemas.microsoft.com/office/drawing/2014/main" id="{36711A5F-B5E0-40AB-ACB0-B14BE408D358}"/>
                </a:ext>
              </a:extLst>
            </p:cNvPr>
            <p:cNvSpPr/>
            <p:nvPr/>
          </p:nvSpPr>
          <p:spPr>
            <a:xfrm>
              <a:off x="9576003" y="5793841"/>
              <a:ext cx="2808605" cy="2774315"/>
            </a:xfrm>
            <a:custGeom>
              <a:avLst/>
              <a:gdLst/>
              <a:ahLst/>
              <a:cxnLst/>
              <a:rect l="l" t="t" r="r" b="b"/>
              <a:pathLst>
                <a:path w="2808604" h="2774315">
                  <a:moveTo>
                    <a:pt x="2808351" y="1387081"/>
                  </a:moveTo>
                  <a:lnTo>
                    <a:pt x="2807361" y="1439159"/>
                  </a:lnTo>
                  <a:lnTo>
                    <a:pt x="2804401" y="1491063"/>
                  </a:lnTo>
                  <a:lnTo>
                    <a:pt x="2799485" y="1542738"/>
                  </a:lnTo>
                  <a:lnTo>
                    <a:pt x="2792625" y="1594132"/>
                  </a:lnTo>
                  <a:lnTo>
                    <a:pt x="2783835" y="1645190"/>
                  </a:lnTo>
                  <a:lnTo>
                    <a:pt x="2773128" y="1695859"/>
                  </a:lnTo>
                  <a:lnTo>
                    <a:pt x="2760518" y="1746086"/>
                  </a:lnTo>
                  <a:lnTo>
                    <a:pt x="2746017" y="1795817"/>
                  </a:lnTo>
                  <a:lnTo>
                    <a:pt x="2729640" y="1844999"/>
                  </a:lnTo>
                  <a:lnTo>
                    <a:pt x="2711400" y="1893577"/>
                  </a:lnTo>
                  <a:lnTo>
                    <a:pt x="2691310" y="1941500"/>
                  </a:lnTo>
                  <a:lnTo>
                    <a:pt x="2669383" y="1988712"/>
                  </a:lnTo>
                  <a:lnTo>
                    <a:pt x="2645633" y="2035161"/>
                  </a:lnTo>
                  <a:lnTo>
                    <a:pt x="2620073" y="2080793"/>
                  </a:lnTo>
                  <a:lnTo>
                    <a:pt x="2594735" y="2122438"/>
                  </a:lnTo>
                  <a:lnTo>
                    <a:pt x="2567989" y="2163109"/>
                  </a:lnTo>
                  <a:lnTo>
                    <a:pt x="2539864" y="2202775"/>
                  </a:lnTo>
                  <a:lnTo>
                    <a:pt x="2510394" y="2241401"/>
                  </a:lnTo>
                  <a:lnTo>
                    <a:pt x="2479609" y="2278957"/>
                  </a:lnTo>
                  <a:lnTo>
                    <a:pt x="2447541" y="2315408"/>
                  </a:lnTo>
                  <a:lnTo>
                    <a:pt x="2414220" y="2350722"/>
                  </a:lnTo>
                  <a:lnTo>
                    <a:pt x="2379680" y="2384867"/>
                  </a:lnTo>
                  <a:lnTo>
                    <a:pt x="2343950" y="2417811"/>
                  </a:lnTo>
                  <a:lnTo>
                    <a:pt x="2307062" y="2449519"/>
                  </a:lnTo>
                  <a:lnTo>
                    <a:pt x="2269048" y="2479960"/>
                  </a:lnTo>
                  <a:lnTo>
                    <a:pt x="2229940" y="2509102"/>
                  </a:lnTo>
                  <a:lnTo>
                    <a:pt x="2189767" y="2536910"/>
                  </a:lnTo>
                  <a:lnTo>
                    <a:pt x="2148563" y="2563354"/>
                  </a:lnTo>
                  <a:lnTo>
                    <a:pt x="2106358" y="2588399"/>
                  </a:lnTo>
                  <a:lnTo>
                    <a:pt x="2063284" y="2611965"/>
                  </a:lnTo>
                  <a:lnTo>
                    <a:pt x="2019487" y="2633984"/>
                  </a:lnTo>
                  <a:lnTo>
                    <a:pt x="1975010" y="2654443"/>
                  </a:lnTo>
                  <a:lnTo>
                    <a:pt x="1929897" y="2673332"/>
                  </a:lnTo>
                  <a:lnTo>
                    <a:pt x="1884194" y="2690639"/>
                  </a:lnTo>
                  <a:lnTo>
                    <a:pt x="1837943" y="2706353"/>
                  </a:lnTo>
                  <a:lnTo>
                    <a:pt x="1791189" y="2720461"/>
                  </a:lnTo>
                  <a:lnTo>
                    <a:pt x="1743977" y="2732953"/>
                  </a:lnTo>
                  <a:lnTo>
                    <a:pt x="1696350" y="2743817"/>
                  </a:lnTo>
                  <a:lnTo>
                    <a:pt x="1648353" y="2753041"/>
                  </a:lnTo>
                  <a:lnTo>
                    <a:pt x="1600029" y="2760614"/>
                  </a:lnTo>
                  <a:lnTo>
                    <a:pt x="1551423" y="2766524"/>
                  </a:lnTo>
                  <a:lnTo>
                    <a:pt x="1502579" y="2770760"/>
                  </a:lnTo>
                  <a:lnTo>
                    <a:pt x="1453541" y="2773310"/>
                  </a:lnTo>
                  <a:lnTo>
                    <a:pt x="1404353" y="2774162"/>
                  </a:lnTo>
                  <a:lnTo>
                    <a:pt x="1355098" y="2773310"/>
                  </a:lnTo>
                  <a:lnTo>
                    <a:pt x="1306003" y="2770760"/>
                  </a:lnTo>
                  <a:lnTo>
                    <a:pt x="1257109" y="2766524"/>
                  </a:lnTo>
                  <a:lnTo>
                    <a:pt x="1208461" y="2760614"/>
                  </a:lnTo>
                  <a:lnTo>
                    <a:pt x="1160103" y="2753041"/>
                  </a:lnTo>
                  <a:lnTo>
                    <a:pt x="1112077" y="2743817"/>
                  </a:lnTo>
                  <a:lnTo>
                    <a:pt x="1064427" y="2732953"/>
                  </a:lnTo>
                  <a:lnTo>
                    <a:pt x="1017197" y="2720461"/>
                  </a:lnTo>
                  <a:lnTo>
                    <a:pt x="970430" y="2706353"/>
                  </a:lnTo>
                  <a:lnTo>
                    <a:pt x="924170" y="2690639"/>
                  </a:lnTo>
                  <a:lnTo>
                    <a:pt x="878460" y="2673332"/>
                  </a:lnTo>
                  <a:lnTo>
                    <a:pt x="833343" y="2654443"/>
                  </a:lnTo>
                  <a:lnTo>
                    <a:pt x="788864" y="2633984"/>
                  </a:lnTo>
                  <a:lnTo>
                    <a:pt x="745066" y="2611965"/>
                  </a:lnTo>
                  <a:lnTo>
                    <a:pt x="701992" y="2588399"/>
                  </a:lnTo>
                  <a:lnTo>
                    <a:pt x="659787" y="2563354"/>
                  </a:lnTo>
                  <a:lnTo>
                    <a:pt x="618583" y="2536910"/>
                  </a:lnTo>
                  <a:lnTo>
                    <a:pt x="578410" y="2509102"/>
                  </a:lnTo>
                  <a:lnTo>
                    <a:pt x="539302" y="2479960"/>
                  </a:lnTo>
                  <a:lnTo>
                    <a:pt x="501288" y="2449519"/>
                  </a:lnTo>
                  <a:lnTo>
                    <a:pt x="464400" y="2417811"/>
                  </a:lnTo>
                  <a:lnTo>
                    <a:pt x="428670" y="2384867"/>
                  </a:lnTo>
                  <a:lnTo>
                    <a:pt x="394130" y="2350722"/>
                  </a:lnTo>
                  <a:lnTo>
                    <a:pt x="360809" y="2315408"/>
                  </a:lnTo>
                  <a:lnTo>
                    <a:pt x="328741" y="2278957"/>
                  </a:lnTo>
                  <a:lnTo>
                    <a:pt x="297956" y="2241401"/>
                  </a:lnTo>
                  <a:lnTo>
                    <a:pt x="268486" y="2202775"/>
                  </a:lnTo>
                  <a:lnTo>
                    <a:pt x="240361" y="2163109"/>
                  </a:lnTo>
                  <a:lnTo>
                    <a:pt x="213615" y="2122438"/>
                  </a:lnTo>
                  <a:lnTo>
                    <a:pt x="188277" y="2080793"/>
                  </a:lnTo>
                  <a:lnTo>
                    <a:pt x="162717" y="2035161"/>
                  </a:lnTo>
                  <a:lnTo>
                    <a:pt x="138967" y="1988712"/>
                  </a:lnTo>
                  <a:lnTo>
                    <a:pt x="117040" y="1941500"/>
                  </a:lnTo>
                  <a:lnTo>
                    <a:pt x="96950" y="1893577"/>
                  </a:lnTo>
                  <a:lnTo>
                    <a:pt x="78710" y="1844999"/>
                  </a:lnTo>
                  <a:lnTo>
                    <a:pt x="62333" y="1795817"/>
                  </a:lnTo>
                  <a:lnTo>
                    <a:pt x="47832" y="1746086"/>
                  </a:lnTo>
                  <a:lnTo>
                    <a:pt x="35222" y="1695859"/>
                  </a:lnTo>
                  <a:lnTo>
                    <a:pt x="24515" y="1645190"/>
                  </a:lnTo>
                  <a:lnTo>
                    <a:pt x="15725" y="1594132"/>
                  </a:lnTo>
                  <a:lnTo>
                    <a:pt x="8865" y="1542738"/>
                  </a:lnTo>
                  <a:lnTo>
                    <a:pt x="3949" y="1491063"/>
                  </a:lnTo>
                  <a:lnTo>
                    <a:pt x="989" y="1439159"/>
                  </a:lnTo>
                  <a:lnTo>
                    <a:pt x="0" y="1387081"/>
                  </a:lnTo>
                  <a:lnTo>
                    <a:pt x="989" y="1335002"/>
                  </a:lnTo>
                  <a:lnTo>
                    <a:pt x="3949" y="1283099"/>
                  </a:lnTo>
                  <a:lnTo>
                    <a:pt x="8865" y="1231425"/>
                  </a:lnTo>
                  <a:lnTo>
                    <a:pt x="15725" y="1180036"/>
                  </a:lnTo>
                  <a:lnTo>
                    <a:pt x="24515" y="1128984"/>
                  </a:lnTo>
                  <a:lnTo>
                    <a:pt x="35222" y="1078326"/>
                  </a:lnTo>
                  <a:lnTo>
                    <a:pt x="47832" y="1028114"/>
                  </a:lnTo>
                  <a:lnTo>
                    <a:pt x="62333" y="978403"/>
                  </a:lnTo>
                  <a:lnTo>
                    <a:pt x="78710" y="929248"/>
                  </a:lnTo>
                  <a:lnTo>
                    <a:pt x="96950" y="880704"/>
                  </a:lnTo>
                  <a:lnTo>
                    <a:pt x="117040" y="832823"/>
                  </a:lnTo>
                  <a:lnTo>
                    <a:pt x="138967" y="785662"/>
                  </a:lnTo>
                  <a:lnTo>
                    <a:pt x="162717" y="739273"/>
                  </a:lnTo>
                  <a:lnTo>
                    <a:pt x="188277" y="693712"/>
                  </a:lnTo>
                  <a:lnTo>
                    <a:pt x="213615" y="652000"/>
                  </a:lnTo>
                  <a:lnTo>
                    <a:pt x="240361" y="611272"/>
                  </a:lnTo>
                  <a:lnTo>
                    <a:pt x="268486" y="571558"/>
                  </a:lnTo>
                  <a:lnTo>
                    <a:pt x="297956" y="532890"/>
                  </a:lnTo>
                  <a:lnTo>
                    <a:pt x="328741" y="495301"/>
                  </a:lnTo>
                  <a:lnTo>
                    <a:pt x="360809" y="458822"/>
                  </a:lnTo>
                  <a:lnTo>
                    <a:pt x="394130" y="423486"/>
                  </a:lnTo>
                  <a:lnTo>
                    <a:pt x="428670" y="389325"/>
                  </a:lnTo>
                  <a:lnTo>
                    <a:pt x="464400" y="356369"/>
                  </a:lnTo>
                  <a:lnTo>
                    <a:pt x="501288" y="324652"/>
                  </a:lnTo>
                  <a:lnTo>
                    <a:pt x="539302" y="294206"/>
                  </a:lnTo>
                  <a:lnTo>
                    <a:pt x="578410" y="265062"/>
                  </a:lnTo>
                  <a:lnTo>
                    <a:pt x="618583" y="237252"/>
                  </a:lnTo>
                  <a:lnTo>
                    <a:pt x="659787" y="210808"/>
                  </a:lnTo>
                  <a:lnTo>
                    <a:pt x="701992" y="185762"/>
                  </a:lnTo>
                  <a:lnTo>
                    <a:pt x="745066" y="162197"/>
                  </a:lnTo>
                  <a:lnTo>
                    <a:pt x="788863" y="140178"/>
                  </a:lnTo>
                  <a:lnTo>
                    <a:pt x="833340" y="119718"/>
                  </a:lnTo>
                  <a:lnTo>
                    <a:pt x="878453" y="100829"/>
                  </a:lnTo>
                  <a:lnTo>
                    <a:pt x="924156" y="83522"/>
                  </a:lnTo>
                  <a:lnTo>
                    <a:pt x="970407" y="67809"/>
                  </a:lnTo>
                  <a:lnTo>
                    <a:pt x="1017161" y="53700"/>
                  </a:lnTo>
                  <a:lnTo>
                    <a:pt x="1064373" y="41208"/>
                  </a:lnTo>
                  <a:lnTo>
                    <a:pt x="1112000" y="30345"/>
                  </a:lnTo>
                  <a:lnTo>
                    <a:pt x="1159997" y="21121"/>
                  </a:lnTo>
                  <a:lnTo>
                    <a:pt x="1208321" y="13548"/>
                  </a:lnTo>
                  <a:lnTo>
                    <a:pt x="1256927" y="7638"/>
                  </a:lnTo>
                  <a:lnTo>
                    <a:pt x="1305771" y="3402"/>
                  </a:lnTo>
                  <a:lnTo>
                    <a:pt x="1354809" y="852"/>
                  </a:lnTo>
                  <a:lnTo>
                    <a:pt x="1403997" y="0"/>
                  </a:lnTo>
                  <a:lnTo>
                    <a:pt x="1453252" y="852"/>
                  </a:lnTo>
                  <a:lnTo>
                    <a:pt x="1502347" y="3402"/>
                  </a:lnTo>
                  <a:lnTo>
                    <a:pt x="1551241" y="7638"/>
                  </a:lnTo>
                  <a:lnTo>
                    <a:pt x="1599889" y="13548"/>
                  </a:lnTo>
                  <a:lnTo>
                    <a:pt x="1648247" y="21121"/>
                  </a:lnTo>
                  <a:lnTo>
                    <a:pt x="1696273" y="30345"/>
                  </a:lnTo>
                  <a:lnTo>
                    <a:pt x="1743923" y="41208"/>
                  </a:lnTo>
                  <a:lnTo>
                    <a:pt x="1791153" y="53700"/>
                  </a:lnTo>
                  <a:lnTo>
                    <a:pt x="1837920" y="67809"/>
                  </a:lnTo>
                  <a:lnTo>
                    <a:pt x="1884180" y="83522"/>
                  </a:lnTo>
                  <a:lnTo>
                    <a:pt x="1929890" y="100829"/>
                  </a:lnTo>
                  <a:lnTo>
                    <a:pt x="1975007" y="119718"/>
                  </a:lnTo>
                  <a:lnTo>
                    <a:pt x="2019486" y="140178"/>
                  </a:lnTo>
                  <a:lnTo>
                    <a:pt x="2063284" y="162197"/>
                  </a:lnTo>
                  <a:lnTo>
                    <a:pt x="2106358" y="185762"/>
                  </a:lnTo>
                  <a:lnTo>
                    <a:pt x="2148563" y="210808"/>
                  </a:lnTo>
                  <a:lnTo>
                    <a:pt x="2189767" y="237251"/>
                  </a:lnTo>
                  <a:lnTo>
                    <a:pt x="2229940" y="265059"/>
                  </a:lnTo>
                  <a:lnTo>
                    <a:pt x="2269048" y="294199"/>
                  </a:lnTo>
                  <a:lnTo>
                    <a:pt x="2307062" y="324639"/>
                  </a:lnTo>
                  <a:lnTo>
                    <a:pt x="2343950" y="356347"/>
                  </a:lnTo>
                  <a:lnTo>
                    <a:pt x="2379680" y="389288"/>
                  </a:lnTo>
                  <a:lnTo>
                    <a:pt x="2414220" y="423432"/>
                  </a:lnTo>
                  <a:lnTo>
                    <a:pt x="2447541" y="458746"/>
                  </a:lnTo>
                  <a:lnTo>
                    <a:pt x="2479609" y="495196"/>
                  </a:lnTo>
                  <a:lnTo>
                    <a:pt x="2510394" y="532750"/>
                  </a:lnTo>
                  <a:lnTo>
                    <a:pt x="2539864" y="571375"/>
                  </a:lnTo>
                  <a:lnTo>
                    <a:pt x="2567989" y="611040"/>
                  </a:lnTo>
                  <a:lnTo>
                    <a:pt x="2594735" y="651711"/>
                  </a:lnTo>
                  <a:lnTo>
                    <a:pt x="2620073" y="693356"/>
                  </a:lnTo>
                  <a:lnTo>
                    <a:pt x="2645633" y="738988"/>
                  </a:lnTo>
                  <a:lnTo>
                    <a:pt x="2669383" y="785438"/>
                  </a:lnTo>
                  <a:lnTo>
                    <a:pt x="2691310" y="832651"/>
                  </a:lnTo>
                  <a:lnTo>
                    <a:pt x="2711400" y="880574"/>
                  </a:lnTo>
                  <a:lnTo>
                    <a:pt x="2729640" y="929154"/>
                  </a:lnTo>
                  <a:lnTo>
                    <a:pt x="2746017" y="978337"/>
                  </a:lnTo>
                  <a:lnTo>
                    <a:pt x="2760518" y="1028069"/>
                  </a:lnTo>
                  <a:lnTo>
                    <a:pt x="2773128" y="1078298"/>
                  </a:lnTo>
                  <a:lnTo>
                    <a:pt x="2783835" y="1128968"/>
                  </a:lnTo>
                  <a:lnTo>
                    <a:pt x="2792625" y="1180027"/>
                  </a:lnTo>
                  <a:lnTo>
                    <a:pt x="2799485" y="1231422"/>
                  </a:lnTo>
                  <a:lnTo>
                    <a:pt x="2804401" y="1283098"/>
                  </a:lnTo>
                  <a:lnTo>
                    <a:pt x="2807361" y="1335002"/>
                  </a:lnTo>
                  <a:lnTo>
                    <a:pt x="2808351" y="1387081"/>
                  </a:lnTo>
                  <a:close/>
                </a:path>
                <a:path w="2808604" h="2774315">
                  <a:moveTo>
                    <a:pt x="545757" y="784072"/>
                  </a:moveTo>
                  <a:lnTo>
                    <a:pt x="516242" y="827277"/>
                  </a:lnTo>
                  <a:lnTo>
                    <a:pt x="488873" y="871918"/>
                  </a:lnTo>
                  <a:lnTo>
                    <a:pt x="464032" y="917994"/>
                  </a:lnTo>
                  <a:lnTo>
                    <a:pt x="441363" y="964793"/>
                  </a:lnTo>
                  <a:lnTo>
                    <a:pt x="421195" y="1013040"/>
                  </a:lnTo>
                  <a:lnTo>
                    <a:pt x="403555" y="1062354"/>
                  </a:lnTo>
                  <a:lnTo>
                    <a:pt x="388442" y="1112037"/>
                  </a:lnTo>
                  <a:lnTo>
                    <a:pt x="375831" y="1162799"/>
                  </a:lnTo>
                  <a:lnTo>
                    <a:pt x="365760" y="1213916"/>
                  </a:lnTo>
                  <a:lnTo>
                    <a:pt x="358190" y="1265402"/>
                  </a:lnTo>
                  <a:lnTo>
                    <a:pt x="353517" y="1317243"/>
                  </a:lnTo>
                  <a:lnTo>
                    <a:pt x="351002" y="1369440"/>
                  </a:lnTo>
                  <a:lnTo>
                    <a:pt x="351713" y="1421637"/>
                  </a:lnTo>
                  <a:lnTo>
                    <a:pt x="354596" y="1473479"/>
                  </a:lnTo>
                  <a:lnTo>
                    <a:pt x="360362" y="1525320"/>
                  </a:lnTo>
                  <a:lnTo>
                    <a:pt x="368642" y="1576793"/>
                  </a:lnTo>
                  <a:lnTo>
                    <a:pt x="379793" y="1627924"/>
                  </a:lnTo>
                  <a:lnTo>
                    <a:pt x="393115" y="1678317"/>
                  </a:lnTo>
                  <a:lnTo>
                    <a:pt x="409321" y="1728000"/>
                  </a:lnTo>
                  <a:lnTo>
                    <a:pt x="427672" y="1776602"/>
                  </a:lnTo>
                  <a:lnTo>
                    <a:pt x="448919" y="1824481"/>
                  </a:lnTo>
                  <a:lnTo>
                    <a:pt x="472313" y="1871281"/>
                  </a:lnTo>
                  <a:lnTo>
                    <a:pt x="497878" y="1916633"/>
                  </a:lnTo>
                  <a:lnTo>
                    <a:pt x="525957" y="1960918"/>
                  </a:lnTo>
                  <a:lnTo>
                    <a:pt x="556196" y="2003755"/>
                  </a:lnTo>
                  <a:lnTo>
                    <a:pt x="588594" y="2044801"/>
                  </a:lnTo>
                  <a:lnTo>
                    <a:pt x="622795" y="2084400"/>
                  </a:lnTo>
                  <a:lnTo>
                    <a:pt x="659155" y="2122195"/>
                  </a:lnTo>
                  <a:lnTo>
                    <a:pt x="697674" y="2157844"/>
                  </a:lnTo>
                  <a:lnTo>
                    <a:pt x="737641" y="2192032"/>
                  </a:lnTo>
                  <a:lnTo>
                    <a:pt x="779399" y="2224074"/>
                  </a:lnTo>
                  <a:lnTo>
                    <a:pt x="822591" y="2253957"/>
                  </a:lnTo>
                  <a:lnTo>
                    <a:pt x="867232" y="2281313"/>
                  </a:lnTo>
                  <a:lnTo>
                    <a:pt x="913320" y="2306878"/>
                  </a:lnTo>
                  <a:lnTo>
                    <a:pt x="960475" y="2329916"/>
                  </a:lnTo>
                  <a:lnTo>
                    <a:pt x="1009078" y="2350795"/>
                  </a:lnTo>
                  <a:lnTo>
                    <a:pt x="1058392" y="2369159"/>
                  </a:lnTo>
                  <a:lnTo>
                    <a:pt x="1108430" y="2384996"/>
                  </a:lnTo>
                  <a:lnTo>
                    <a:pt x="1159560" y="2398318"/>
                  </a:lnTo>
                  <a:lnTo>
                    <a:pt x="1211402" y="2409113"/>
                  </a:lnTo>
                  <a:lnTo>
                    <a:pt x="1263230" y="2417394"/>
                  </a:lnTo>
                  <a:lnTo>
                    <a:pt x="1315796" y="2423159"/>
                  </a:lnTo>
                  <a:lnTo>
                    <a:pt x="1368361" y="2426042"/>
                  </a:lnTo>
                  <a:lnTo>
                    <a:pt x="1421282" y="2426754"/>
                  </a:lnTo>
                  <a:lnTo>
                    <a:pt x="1473835" y="2424595"/>
                  </a:lnTo>
                  <a:lnTo>
                    <a:pt x="1526400" y="2419553"/>
                  </a:lnTo>
                  <a:lnTo>
                    <a:pt x="1578597" y="2412352"/>
                  </a:lnTo>
                  <a:lnTo>
                    <a:pt x="1630438" y="2402281"/>
                  </a:lnTo>
                  <a:lnTo>
                    <a:pt x="1681911" y="2390038"/>
                  </a:lnTo>
                  <a:lnTo>
                    <a:pt x="1732318" y="2374912"/>
                  </a:lnTo>
                  <a:lnTo>
                    <a:pt x="1782000" y="2357272"/>
                  </a:lnTo>
                  <a:lnTo>
                    <a:pt x="1830959" y="2337473"/>
                  </a:lnTo>
                  <a:lnTo>
                    <a:pt x="1878482" y="2315159"/>
                  </a:lnTo>
                  <a:lnTo>
                    <a:pt x="1924913" y="2290673"/>
                  </a:lnTo>
                  <a:lnTo>
                    <a:pt x="1970277" y="2263673"/>
                  </a:lnTo>
                  <a:lnTo>
                    <a:pt x="2013839" y="2234514"/>
                  </a:lnTo>
                  <a:lnTo>
                    <a:pt x="545757" y="784072"/>
                  </a:lnTo>
                  <a:close/>
                </a:path>
                <a:path w="2808604" h="2774315">
                  <a:moveTo>
                    <a:pt x="2261882" y="1989721"/>
                  </a:moveTo>
                  <a:lnTo>
                    <a:pt x="2291397" y="1946516"/>
                  </a:lnTo>
                  <a:lnTo>
                    <a:pt x="2318753" y="1901875"/>
                  </a:lnTo>
                  <a:lnTo>
                    <a:pt x="2343962" y="1855800"/>
                  </a:lnTo>
                  <a:lnTo>
                    <a:pt x="2366276" y="1808632"/>
                  </a:lnTo>
                  <a:lnTo>
                    <a:pt x="2386799" y="1760397"/>
                  </a:lnTo>
                  <a:lnTo>
                    <a:pt x="2404440" y="1711439"/>
                  </a:lnTo>
                  <a:lnTo>
                    <a:pt x="2419553" y="1661401"/>
                  </a:lnTo>
                  <a:lnTo>
                    <a:pt x="2432151" y="1610994"/>
                  </a:lnTo>
                  <a:lnTo>
                    <a:pt x="2442235" y="1559877"/>
                  </a:lnTo>
                  <a:lnTo>
                    <a:pt x="2449791" y="1508036"/>
                  </a:lnTo>
                  <a:lnTo>
                    <a:pt x="2454478" y="1456194"/>
                  </a:lnTo>
                  <a:lnTo>
                    <a:pt x="2456992" y="1403997"/>
                  </a:lnTo>
                  <a:lnTo>
                    <a:pt x="2456281" y="1352156"/>
                  </a:lnTo>
                  <a:lnTo>
                    <a:pt x="2453398" y="1299959"/>
                  </a:lnTo>
                  <a:lnTo>
                    <a:pt x="2447632" y="1248117"/>
                  </a:lnTo>
                  <a:lnTo>
                    <a:pt x="2439352" y="1196632"/>
                  </a:lnTo>
                  <a:lnTo>
                    <a:pt x="2428201" y="1145882"/>
                  </a:lnTo>
                  <a:lnTo>
                    <a:pt x="2414879" y="1095476"/>
                  </a:lnTo>
                  <a:lnTo>
                    <a:pt x="2398674" y="1045794"/>
                  </a:lnTo>
                  <a:lnTo>
                    <a:pt x="2380322" y="996835"/>
                  </a:lnTo>
                  <a:lnTo>
                    <a:pt x="2359075" y="948956"/>
                  </a:lnTo>
                  <a:lnTo>
                    <a:pt x="2335682" y="902157"/>
                  </a:lnTo>
                  <a:lnTo>
                    <a:pt x="2310117" y="856792"/>
                  </a:lnTo>
                  <a:lnTo>
                    <a:pt x="2282037" y="812520"/>
                  </a:lnTo>
                  <a:lnTo>
                    <a:pt x="2251798" y="770039"/>
                  </a:lnTo>
                  <a:lnTo>
                    <a:pt x="2219401" y="728637"/>
                  </a:lnTo>
                  <a:lnTo>
                    <a:pt x="2185200" y="689038"/>
                  </a:lnTo>
                  <a:lnTo>
                    <a:pt x="2148840" y="651243"/>
                  </a:lnTo>
                  <a:lnTo>
                    <a:pt x="2110320" y="615594"/>
                  </a:lnTo>
                  <a:lnTo>
                    <a:pt x="2070353" y="581393"/>
                  </a:lnTo>
                  <a:lnTo>
                    <a:pt x="2028596" y="549363"/>
                  </a:lnTo>
                  <a:lnTo>
                    <a:pt x="1985391" y="519480"/>
                  </a:lnTo>
                  <a:lnTo>
                    <a:pt x="1940750" y="492112"/>
                  </a:lnTo>
                  <a:lnTo>
                    <a:pt x="1894674" y="466559"/>
                  </a:lnTo>
                  <a:lnTo>
                    <a:pt x="1847519" y="443522"/>
                  </a:lnTo>
                  <a:lnTo>
                    <a:pt x="1798916" y="422643"/>
                  </a:lnTo>
                  <a:lnTo>
                    <a:pt x="1749602" y="404279"/>
                  </a:lnTo>
                  <a:lnTo>
                    <a:pt x="1699196" y="388442"/>
                  </a:lnTo>
                  <a:lnTo>
                    <a:pt x="1648434" y="375119"/>
                  </a:lnTo>
                  <a:lnTo>
                    <a:pt x="1596593" y="364312"/>
                  </a:lnTo>
                  <a:lnTo>
                    <a:pt x="1544751" y="356044"/>
                  </a:lnTo>
                  <a:lnTo>
                    <a:pt x="1492199" y="350278"/>
                  </a:lnTo>
                  <a:lnTo>
                    <a:pt x="1439278" y="347395"/>
                  </a:lnTo>
                  <a:lnTo>
                    <a:pt x="1386713" y="346684"/>
                  </a:lnTo>
                  <a:lnTo>
                    <a:pt x="1333792" y="348843"/>
                  </a:lnTo>
                  <a:lnTo>
                    <a:pt x="1281239" y="353872"/>
                  </a:lnTo>
                  <a:lnTo>
                    <a:pt x="1229042" y="361073"/>
                  </a:lnTo>
                  <a:lnTo>
                    <a:pt x="1177201" y="371157"/>
                  </a:lnTo>
                  <a:lnTo>
                    <a:pt x="1126070" y="383400"/>
                  </a:lnTo>
                  <a:lnTo>
                    <a:pt x="1075677" y="398513"/>
                  </a:lnTo>
                  <a:lnTo>
                    <a:pt x="1025639" y="416153"/>
                  </a:lnTo>
                  <a:lnTo>
                    <a:pt x="977036" y="435952"/>
                  </a:lnTo>
                  <a:lnTo>
                    <a:pt x="929513" y="458279"/>
                  </a:lnTo>
                  <a:lnTo>
                    <a:pt x="882713" y="483120"/>
                  </a:lnTo>
                  <a:lnTo>
                    <a:pt x="837717" y="509752"/>
                  </a:lnTo>
                  <a:lnTo>
                    <a:pt x="793800" y="538924"/>
                  </a:lnTo>
                  <a:lnTo>
                    <a:pt x="2261882" y="1989721"/>
                  </a:lnTo>
                  <a:close/>
                </a:path>
              </a:pathLst>
            </a:custGeom>
            <a:ln w="317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87689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9C2F-CD6B-42AF-8228-9F822C15A9F7}"/>
              </a:ext>
            </a:extLst>
          </p:cNvPr>
          <p:cNvSpPr>
            <a:spLocks noGrp="1"/>
          </p:cNvSpPr>
          <p:nvPr>
            <p:ph type="title"/>
          </p:nvPr>
        </p:nvSpPr>
        <p:spPr/>
        <p:txBody>
          <a:bodyPr/>
          <a:lstStyle/>
          <a:p>
            <a:r>
              <a:rPr lang="en-GB" dirty="0"/>
              <a:t>Identifying</a:t>
            </a:r>
            <a:r>
              <a:rPr lang="en-GB" spc="-30" dirty="0"/>
              <a:t> </a:t>
            </a:r>
            <a:r>
              <a:rPr lang="en-GB" spc="-10" dirty="0"/>
              <a:t>‘non-</a:t>
            </a:r>
            <a:r>
              <a:rPr lang="en-GB" dirty="0"/>
              <a:t>human’</a:t>
            </a:r>
            <a:r>
              <a:rPr lang="en-GB" spc="-250" dirty="0"/>
              <a:t> </a:t>
            </a:r>
            <a:r>
              <a:rPr lang="en-GB" spc="-10" dirty="0"/>
              <a:t>actors</a:t>
            </a:r>
            <a:endParaRPr lang="en-GB" dirty="0"/>
          </a:p>
        </p:txBody>
      </p:sp>
      <p:sp>
        <p:nvSpPr>
          <p:cNvPr id="3" name="Content Placeholder 2">
            <a:extLst>
              <a:ext uri="{FF2B5EF4-FFF2-40B4-BE49-F238E27FC236}">
                <a16:creationId xmlns:a16="http://schemas.microsoft.com/office/drawing/2014/main" id="{17ECAB11-573B-4677-87AC-DAB5A227F614}"/>
              </a:ext>
            </a:extLst>
          </p:cNvPr>
          <p:cNvSpPr>
            <a:spLocks noGrp="1"/>
          </p:cNvSpPr>
          <p:nvPr>
            <p:ph idx="1"/>
          </p:nvPr>
        </p:nvSpPr>
        <p:spPr/>
        <p:txBody>
          <a:bodyPr/>
          <a:lstStyle/>
          <a:p>
            <a:pPr marL="0" indent="0">
              <a:buNone/>
            </a:pPr>
            <a:r>
              <a:rPr lang="en-GB" sz="2000" dirty="0">
                <a:latin typeface="Arial"/>
                <a:cs typeface="Arial"/>
              </a:rPr>
              <a:t>A</a:t>
            </a:r>
            <a:r>
              <a:rPr lang="en-GB" sz="2000" spc="-215" dirty="0">
                <a:latin typeface="Arial"/>
                <a:cs typeface="Arial"/>
              </a:rPr>
              <a:t> </a:t>
            </a:r>
            <a:r>
              <a:rPr lang="en-GB" sz="2000" dirty="0">
                <a:latin typeface="Arial"/>
                <a:cs typeface="Arial"/>
              </a:rPr>
              <a:t>rule</a:t>
            </a:r>
            <a:r>
              <a:rPr lang="en-GB" sz="2000" spc="-10"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thumb</a:t>
            </a:r>
            <a:r>
              <a:rPr lang="en-GB" sz="2000" spc="-15" dirty="0">
                <a:latin typeface="Arial"/>
                <a:cs typeface="Arial"/>
              </a:rPr>
              <a:t> </a:t>
            </a:r>
            <a:r>
              <a:rPr lang="en-GB" sz="2000" dirty="0">
                <a:latin typeface="Arial"/>
                <a:cs typeface="Arial"/>
              </a:rPr>
              <a:t>when</a:t>
            </a:r>
            <a:r>
              <a:rPr lang="en-GB" sz="2000" spc="-15" dirty="0">
                <a:latin typeface="Arial"/>
                <a:cs typeface="Arial"/>
              </a:rPr>
              <a:t> </a:t>
            </a:r>
            <a:r>
              <a:rPr lang="en-GB" sz="2000" dirty="0">
                <a:latin typeface="Arial"/>
                <a:cs typeface="Arial"/>
              </a:rPr>
              <a:t>trying</a:t>
            </a:r>
            <a:r>
              <a:rPr lang="en-GB" sz="2000" spc="-10" dirty="0">
                <a:latin typeface="Arial"/>
                <a:cs typeface="Arial"/>
              </a:rPr>
              <a:t> </a:t>
            </a:r>
            <a:r>
              <a:rPr lang="en-GB" sz="2000" dirty="0">
                <a:latin typeface="Arial"/>
                <a:cs typeface="Arial"/>
              </a:rPr>
              <a:t>to</a:t>
            </a:r>
            <a:r>
              <a:rPr lang="en-GB" sz="2000" spc="-15" dirty="0">
                <a:latin typeface="Arial"/>
                <a:cs typeface="Arial"/>
              </a:rPr>
              <a:t> </a:t>
            </a:r>
            <a:r>
              <a:rPr lang="en-GB" sz="2000" dirty="0">
                <a:latin typeface="Arial"/>
                <a:cs typeface="Arial"/>
              </a:rPr>
              <a:t>identify</a:t>
            </a:r>
            <a:r>
              <a:rPr lang="en-GB" sz="2000" spc="-10" dirty="0">
                <a:latin typeface="Arial"/>
                <a:cs typeface="Arial"/>
              </a:rPr>
              <a:t> non-human </a:t>
            </a:r>
            <a:r>
              <a:rPr lang="en-GB" sz="2000" dirty="0">
                <a:latin typeface="Arial"/>
                <a:cs typeface="Arial"/>
              </a:rPr>
              <a:t>actors</a:t>
            </a:r>
            <a:r>
              <a:rPr lang="en-GB" sz="2000" spc="-25" dirty="0">
                <a:latin typeface="Arial"/>
                <a:cs typeface="Arial"/>
              </a:rPr>
              <a:t> </a:t>
            </a:r>
            <a:r>
              <a:rPr lang="en-GB" sz="2000" dirty="0">
                <a:latin typeface="Arial"/>
                <a:cs typeface="Arial"/>
              </a:rPr>
              <a:t>is</a:t>
            </a:r>
            <a:r>
              <a:rPr lang="en-GB" sz="2000" spc="-15" dirty="0">
                <a:latin typeface="Arial"/>
                <a:cs typeface="Arial"/>
              </a:rPr>
              <a:t> </a:t>
            </a:r>
            <a:r>
              <a:rPr lang="en-GB" sz="2000" dirty="0">
                <a:latin typeface="Arial"/>
                <a:cs typeface="Arial"/>
              </a:rPr>
              <a:t>to</a:t>
            </a:r>
            <a:r>
              <a:rPr lang="en-GB" sz="2000" spc="-20" dirty="0">
                <a:latin typeface="Arial"/>
                <a:cs typeface="Arial"/>
              </a:rPr>
              <a:t> </a:t>
            </a:r>
            <a:r>
              <a:rPr lang="en-GB" sz="2000" dirty="0">
                <a:latin typeface="Arial"/>
                <a:cs typeface="Arial"/>
              </a:rPr>
              <a:t>add</a:t>
            </a:r>
            <a:r>
              <a:rPr lang="en-GB" sz="2000" spc="-20" dirty="0">
                <a:latin typeface="Arial"/>
                <a:cs typeface="Arial"/>
              </a:rPr>
              <a:t> </a:t>
            </a:r>
            <a:r>
              <a:rPr lang="en-GB" sz="2000" dirty="0">
                <a:latin typeface="Arial"/>
                <a:cs typeface="Arial"/>
              </a:rPr>
              <a:t>a</a:t>
            </a:r>
            <a:r>
              <a:rPr lang="en-GB" sz="2000" spc="-15" dirty="0">
                <a:latin typeface="Arial"/>
                <a:cs typeface="Arial"/>
              </a:rPr>
              <a:t> </a:t>
            </a:r>
            <a:r>
              <a:rPr lang="en-GB" sz="2000" dirty="0">
                <a:latin typeface="Arial"/>
                <a:cs typeface="Arial"/>
              </a:rPr>
              <a:t>‘thing’</a:t>
            </a:r>
            <a:r>
              <a:rPr lang="en-GB" sz="2000" spc="-155" dirty="0">
                <a:latin typeface="Arial"/>
                <a:cs typeface="Arial"/>
              </a:rPr>
              <a:t> </a:t>
            </a:r>
            <a:r>
              <a:rPr lang="en-GB" sz="2000" dirty="0">
                <a:latin typeface="Arial"/>
                <a:cs typeface="Arial"/>
              </a:rPr>
              <a:t>as</a:t>
            </a:r>
            <a:r>
              <a:rPr lang="en-GB" sz="2000" spc="-15" dirty="0">
                <a:latin typeface="Arial"/>
                <a:cs typeface="Arial"/>
              </a:rPr>
              <a:t> </a:t>
            </a:r>
            <a:r>
              <a:rPr lang="en-GB" sz="2000" dirty="0">
                <a:latin typeface="Arial"/>
                <a:cs typeface="Arial"/>
              </a:rPr>
              <a:t>an</a:t>
            </a:r>
            <a:r>
              <a:rPr lang="en-GB" sz="2000" spc="-15" dirty="0">
                <a:latin typeface="Arial"/>
                <a:cs typeface="Arial"/>
              </a:rPr>
              <a:t> </a:t>
            </a:r>
            <a:r>
              <a:rPr lang="en-GB" sz="2000" dirty="0">
                <a:latin typeface="Arial"/>
                <a:cs typeface="Arial"/>
              </a:rPr>
              <a:t>actor</a:t>
            </a:r>
            <a:r>
              <a:rPr lang="en-GB" sz="2000" spc="-15" dirty="0">
                <a:latin typeface="Arial"/>
                <a:cs typeface="Arial"/>
              </a:rPr>
              <a:t> </a:t>
            </a:r>
            <a:r>
              <a:rPr lang="en-GB" sz="2000" dirty="0">
                <a:latin typeface="Arial"/>
                <a:cs typeface="Arial"/>
              </a:rPr>
              <a:t>to</a:t>
            </a:r>
            <a:r>
              <a:rPr lang="en-GB" sz="2000" spc="-10" dirty="0">
                <a:latin typeface="Arial"/>
                <a:cs typeface="Arial"/>
              </a:rPr>
              <a:t> </a:t>
            </a:r>
            <a:r>
              <a:rPr lang="en-GB" sz="2000" dirty="0">
                <a:latin typeface="Arial"/>
                <a:cs typeface="Arial"/>
              </a:rPr>
              <a:t>your</a:t>
            </a:r>
            <a:r>
              <a:rPr lang="en-GB" sz="2000" spc="-10" dirty="0">
                <a:latin typeface="Arial"/>
                <a:cs typeface="Arial"/>
              </a:rPr>
              <a:t> diagram whenever:</a:t>
            </a:r>
            <a:endParaRPr lang="en-GB" dirty="0"/>
          </a:p>
          <a:p>
            <a:r>
              <a:rPr lang="en-GB" sz="2000" dirty="0">
                <a:latin typeface="Arial"/>
                <a:cs typeface="Arial"/>
              </a:rPr>
              <a:t>‘It’</a:t>
            </a:r>
            <a:r>
              <a:rPr lang="en-GB" sz="2000" spc="-160" dirty="0">
                <a:latin typeface="Arial"/>
                <a:cs typeface="Arial"/>
              </a:rPr>
              <a:t> </a:t>
            </a:r>
            <a:r>
              <a:rPr lang="en-GB" sz="2000" b="1" dirty="0">
                <a:solidFill>
                  <a:srgbClr val="C8201D"/>
                </a:solidFill>
                <a:latin typeface="Arial"/>
                <a:cs typeface="Arial"/>
              </a:rPr>
              <a:t>initiates</a:t>
            </a:r>
            <a:r>
              <a:rPr lang="en-GB" sz="2000" b="1" spc="-40" dirty="0">
                <a:solidFill>
                  <a:srgbClr val="C8201D"/>
                </a:solidFill>
                <a:latin typeface="Arial"/>
                <a:cs typeface="Arial"/>
              </a:rPr>
              <a:t> </a:t>
            </a:r>
            <a:r>
              <a:rPr lang="en-GB" sz="2000" b="1" dirty="0">
                <a:solidFill>
                  <a:srgbClr val="C8201D"/>
                </a:solidFill>
                <a:latin typeface="Arial"/>
                <a:cs typeface="Arial"/>
              </a:rPr>
              <a:t>contact </a:t>
            </a:r>
            <a:r>
              <a:rPr lang="en-GB" sz="2000" spc="-20" dirty="0">
                <a:latin typeface="Arial"/>
                <a:cs typeface="Arial"/>
              </a:rPr>
              <a:t>with</a:t>
            </a:r>
            <a:r>
              <a:rPr lang="en-GB" spc="-20" dirty="0">
                <a:latin typeface="Arial"/>
                <a:cs typeface="Arial"/>
              </a:rPr>
              <a:t> </a:t>
            </a:r>
            <a:r>
              <a:rPr lang="en-GB" sz="2000" spc="-25" dirty="0">
                <a:latin typeface="Arial"/>
                <a:cs typeface="Arial"/>
              </a:rPr>
              <a:t>the</a:t>
            </a:r>
            <a:r>
              <a:rPr lang="en-GB" spc="-25" dirty="0">
                <a:latin typeface="Arial"/>
                <a:cs typeface="Arial"/>
              </a:rPr>
              <a:t> </a:t>
            </a:r>
            <a:r>
              <a:rPr lang="en-GB" sz="2000" dirty="0">
                <a:latin typeface="Arial"/>
                <a:cs typeface="Arial"/>
              </a:rPr>
              <a:t>system</a:t>
            </a:r>
            <a:r>
              <a:rPr lang="en-GB" sz="2000" spc="-15" dirty="0">
                <a:latin typeface="Arial"/>
                <a:cs typeface="Arial"/>
              </a:rPr>
              <a:t> </a:t>
            </a:r>
            <a:r>
              <a:rPr lang="en-GB" sz="2000" dirty="0">
                <a:latin typeface="Arial"/>
                <a:cs typeface="Arial"/>
              </a:rPr>
              <a:t>in</a:t>
            </a:r>
            <a:r>
              <a:rPr lang="en-GB" sz="2000" spc="-10" dirty="0">
                <a:latin typeface="Arial"/>
                <a:cs typeface="Arial"/>
              </a:rPr>
              <a:t> question</a:t>
            </a:r>
            <a:endParaRPr lang="en-GB" sz="2000" dirty="0">
              <a:latin typeface="Arial"/>
              <a:cs typeface="Arial"/>
            </a:endParaRPr>
          </a:p>
          <a:p>
            <a:r>
              <a:rPr lang="en-GB" sz="2000" dirty="0">
                <a:latin typeface="Arial"/>
                <a:cs typeface="Arial"/>
              </a:rPr>
              <a:t>‘It’</a:t>
            </a:r>
            <a:r>
              <a:rPr lang="en-GB" sz="2000" spc="-160" dirty="0">
                <a:latin typeface="Arial"/>
                <a:cs typeface="Arial"/>
              </a:rPr>
              <a:t> </a:t>
            </a:r>
            <a:r>
              <a:rPr lang="en-GB" sz="2000" b="1" dirty="0">
                <a:solidFill>
                  <a:srgbClr val="C8201D"/>
                </a:solidFill>
                <a:latin typeface="Arial"/>
                <a:cs typeface="Arial"/>
              </a:rPr>
              <a:t>obtains</a:t>
            </a:r>
            <a:r>
              <a:rPr lang="en-GB" sz="2000" b="1" spc="-30" dirty="0">
                <a:solidFill>
                  <a:srgbClr val="C8201D"/>
                </a:solidFill>
                <a:latin typeface="Arial"/>
                <a:cs typeface="Arial"/>
              </a:rPr>
              <a:t> </a:t>
            </a:r>
            <a:r>
              <a:rPr lang="en-GB" sz="2000" b="1" dirty="0">
                <a:solidFill>
                  <a:srgbClr val="C8201D"/>
                </a:solidFill>
                <a:latin typeface="Arial"/>
                <a:cs typeface="Arial"/>
              </a:rPr>
              <a:t>value</a:t>
            </a:r>
            <a:r>
              <a:rPr lang="en-GB" sz="2000" b="1" spc="-15" dirty="0">
                <a:solidFill>
                  <a:srgbClr val="C8201D"/>
                </a:solidFill>
                <a:latin typeface="Arial"/>
                <a:cs typeface="Arial"/>
              </a:rPr>
              <a:t> </a:t>
            </a:r>
            <a:r>
              <a:rPr lang="en-GB" sz="2000" dirty="0">
                <a:latin typeface="Arial"/>
                <a:cs typeface="Arial"/>
              </a:rPr>
              <a:t>from</a:t>
            </a:r>
            <a:r>
              <a:rPr lang="en-GB" sz="2000" spc="-25" dirty="0">
                <a:latin typeface="Arial"/>
                <a:cs typeface="Arial"/>
              </a:rPr>
              <a:t> </a:t>
            </a:r>
            <a:r>
              <a:rPr lang="en-GB" sz="2000" dirty="0">
                <a:latin typeface="Arial"/>
                <a:cs typeface="Arial"/>
              </a:rPr>
              <a:t>contacting</a:t>
            </a:r>
            <a:r>
              <a:rPr lang="en-GB" sz="2000" spc="-25" dirty="0">
                <a:latin typeface="Arial"/>
                <a:cs typeface="Arial"/>
              </a:rPr>
              <a:t> </a:t>
            </a:r>
            <a:r>
              <a:rPr lang="en-GB" sz="2000" dirty="0">
                <a:latin typeface="Arial"/>
                <a:cs typeface="Arial"/>
              </a:rPr>
              <a:t>your</a:t>
            </a:r>
            <a:r>
              <a:rPr lang="en-GB" sz="2000" spc="-15" dirty="0">
                <a:latin typeface="Arial"/>
                <a:cs typeface="Arial"/>
              </a:rPr>
              <a:t> </a:t>
            </a:r>
            <a:r>
              <a:rPr lang="en-GB" sz="2000" spc="-10" dirty="0">
                <a:latin typeface="Arial"/>
                <a:cs typeface="Arial"/>
              </a:rPr>
              <a:t>system</a:t>
            </a:r>
            <a:endParaRPr lang="en-GB" sz="2000" dirty="0">
              <a:latin typeface="Arial"/>
              <a:cs typeface="Arial"/>
            </a:endParaRPr>
          </a:p>
          <a:p>
            <a:r>
              <a:rPr lang="en-GB" sz="2000" dirty="0">
                <a:latin typeface="Arial"/>
                <a:cs typeface="Arial"/>
              </a:rPr>
              <a:t>‘It’</a:t>
            </a:r>
            <a:r>
              <a:rPr lang="en-GB" sz="2000" spc="-165" dirty="0">
                <a:latin typeface="Arial"/>
                <a:cs typeface="Arial"/>
              </a:rPr>
              <a:t> </a:t>
            </a:r>
            <a:r>
              <a:rPr lang="en-GB" sz="2000" dirty="0">
                <a:latin typeface="Arial"/>
                <a:cs typeface="Arial"/>
              </a:rPr>
              <a:t>is</a:t>
            </a:r>
            <a:r>
              <a:rPr lang="en-GB" sz="2000" spc="-5" dirty="0">
                <a:latin typeface="Arial"/>
                <a:cs typeface="Arial"/>
              </a:rPr>
              <a:t> </a:t>
            </a:r>
            <a:r>
              <a:rPr lang="en-GB" sz="2000" dirty="0">
                <a:latin typeface="Arial"/>
                <a:cs typeface="Arial"/>
              </a:rPr>
              <a:t>the</a:t>
            </a:r>
            <a:r>
              <a:rPr lang="en-GB" sz="2000" spc="15" dirty="0">
                <a:latin typeface="Arial"/>
                <a:cs typeface="Arial"/>
              </a:rPr>
              <a:t> </a:t>
            </a:r>
            <a:r>
              <a:rPr lang="en-GB" sz="2000" b="1" spc="-10" dirty="0">
                <a:solidFill>
                  <a:srgbClr val="C8201D"/>
                </a:solidFill>
                <a:latin typeface="Arial"/>
                <a:cs typeface="Arial"/>
              </a:rPr>
              <a:t>exclusive</a:t>
            </a:r>
            <a:r>
              <a:rPr lang="en-GB" b="1" spc="-10" dirty="0">
                <a:solidFill>
                  <a:srgbClr val="C8201D"/>
                </a:solidFill>
                <a:latin typeface="Arial"/>
                <a:cs typeface="Arial"/>
              </a:rPr>
              <a:t> </a:t>
            </a:r>
            <a:r>
              <a:rPr lang="en-GB" sz="2000" b="1" dirty="0">
                <a:solidFill>
                  <a:srgbClr val="C8201D"/>
                </a:solidFill>
                <a:latin typeface="Arial"/>
                <a:cs typeface="Arial"/>
              </a:rPr>
              <a:t>source</a:t>
            </a:r>
            <a:r>
              <a:rPr lang="en-GB" sz="2000" b="1" spc="-45" dirty="0">
                <a:solidFill>
                  <a:srgbClr val="C8201D"/>
                </a:solidFill>
                <a:latin typeface="Arial"/>
                <a:cs typeface="Arial"/>
              </a:rPr>
              <a:t> </a:t>
            </a:r>
            <a:r>
              <a:rPr lang="en-GB" sz="2000" b="1" dirty="0">
                <a:solidFill>
                  <a:srgbClr val="C8201D"/>
                </a:solidFill>
                <a:latin typeface="Arial"/>
                <a:cs typeface="Arial"/>
              </a:rPr>
              <a:t>of</a:t>
            </a:r>
            <a:br>
              <a:rPr lang="en-GB" b="1" spc="-20" dirty="0">
                <a:solidFill>
                  <a:srgbClr val="C8201D"/>
                </a:solidFill>
                <a:latin typeface="Arial"/>
                <a:cs typeface="Arial"/>
              </a:rPr>
            </a:br>
            <a:r>
              <a:rPr lang="en-GB" sz="2000" b="1" spc="-20" dirty="0">
                <a:solidFill>
                  <a:srgbClr val="C8201D"/>
                </a:solidFill>
                <a:latin typeface="Arial"/>
                <a:cs typeface="Arial"/>
              </a:rPr>
              <a:t>some </a:t>
            </a:r>
            <a:r>
              <a:rPr lang="en-GB" sz="2000" b="1" dirty="0">
                <a:solidFill>
                  <a:srgbClr val="C8201D"/>
                </a:solidFill>
                <a:latin typeface="Arial"/>
                <a:cs typeface="Arial"/>
              </a:rPr>
              <a:t>information</a:t>
            </a:r>
            <a:r>
              <a:rPr lang="en-GB" sz="2000" b="1" spc="-55" dirty="0">
                <a:solidFill>
                  <a:srgbClr val="C8201D"/>
                </a:solidFill>
                <a:latin typeface="Arial"/>
                <a:cs typeface="Arial"/>
              </a:rPr>
              <a:t> </a:t>
            </a:r>
            <a:r>
              <a:rPr lang="en-GB" sz="2000" b="1" dirty="0">
                <a:solidFill>
                  <a:srgbClr val="C8201D"/>
                </a:solidFill>
                <a:latin typeface="Arial"/>
                <a:cs typeface="Arial"/>
              </a:rPr>
              <a:t>that</a:t>
            </a:r>
            <a:r>
              <a:rPr lang="en-GB" sz="2000" b="1" spc="-35" dirty="0">
                <a:solidFill>
                  <a:srgbClr val="C8201D"/>
                </a:solidFill>
                <a:latin typeface="Arial"/>
                <a:cs typeface="Arial"/>
              </a:rPr>
              <a:t> </a:t>
            </a:r>
            <a:r>
              <a:rPr lang="en-GB" sz="2000" b="1" spc="-25" dirty="0">
                <a:solidFill>
                  <a:srgbClr val="C8201D"/>
                </a:solidFill>
                <a:latin typeface="Arial"/>
                <a:cs typeface="Arial"/>
              </a:rPr>
              <a:t>is</a:t>
            </a:r>
            <a:r>
              <a:rPr lang="en-GB" b="1" spc="-25" dirty="0">
                <a:solidFill>
                  <a:srgbClr val="C8201D"/>
                </a:solidFill>
                <a:latin typeface="Arial"/>
                <a:cs typeface="Arial"/>
              </a:rPr>
              <a:t> </a:t>
            </a:r>
            <a:r>
              <a:rPr lang="en-GB" sz="2000" b="1" dirty="0">
                <a:solidFill>
                  <a:srgbClr val="C8201D"/>
                </a:solidFill>
                <a:latin typeface="Arial"/>
                <a:cs typeface="Arial"/>
              </a:rPr>
              <a:t>needed</a:t>
            </a:r>
            <a:r>
              <a:rPr lang="en-GB" sz="2000" b="1" spc="15" dirty="0">
                <a:solidFill>
                  <a:srgbClr val="C8201D"/>
                </a:solidFill>
                <a:latin typeface="Arial"/>
                <a:cs typeface="Arial"/>
              </a:rPr>
              <a:t> </a:t>
            </a:r>
            <a:r>
              <a:rPr lang="en-GB" sz="2000" dirty="0">
                <a:latin typeface="Arial"/>
                <a:cs typeface="Arial"/>
              </a:rPr>
              <a:t>by</a:t>
            </a:r>
            <a:r>
              <a:rPr lang="en-GB" sz="2000" spc="-15" dirty="0">
                <a:latin typeface="Arial"/>
                <a:cs typeface="Arial"/>
              </a:rPr>
              <a:t> </a:t>
            </a:r>
            <a:r>
              <a:rPr lang="en-GB" sz="2000" dirty="0">
                <a:latin typeface="Arial"/>
                <a:cs typeface="Arial"/>
              </a:rPr>
              <a:t>your</a:t>
            </a:r>
            <a:r>
              <a:rPr lang="en-GB" sz="2000" spc="-25" dirty="0">
                <a:latin typeface="Arial"/>
                <a:cs typeface="Arial"/>
              </a:rPr>
              <a:t> </a:t>
            </a:r>
            <a:r>
              <a:rPr lang="en-GB" sz="2000" spc="-10" dirty="0">
                <a:latin typeface="Arial"/>
                <a:cs typeface="Arial"/>
              </a:rPr>
              <a:t>system</a:t>
            </a:r>
            <a:endParaRPr lang="en-GB" sz="2000" dirty="0">
              <a:latin typeface="Arial"/>
              <a:cs typeface="Arial"/>
            </a:endParaRPr>
          </a:p>
          <a:p>
            <a:endParaRPr lang="en-GB" dirty="0"/>
          </a:p>
        </p:txBody>
      </p:sp>
      <p:pic>
        <p:nvPicPr>
          <p:cNvPr id="4" name="object 10">
            <a:extLst>
              <a:ext uri="{FF2B5EF4-FFF2-40B4-BE49-F238E27FC236}">
                <a16:creationId xmlns:a16="http://schemas.microsoft.com/office/drawing/2014/main" id="{A614896C-9E1C-4977-A526-DFC8C30114E1}"/>
              </a:ext>
            </a:extLst>
          </p:cNvPr>
          <p:cNvPicPr/>
          <p:nvPr/>
        </p:nvPicPr>
        <p:blipFill>
          <a:blip r:embed="rId2" cstate="print"/>
          <a:stretch>
            <a:fillRect/>
          </a:stretch>
        </p:blipFill>
        <p:spPr>
          <a:xfrm>
            <a:off x="8437890" y="2613692"/>
            <a:ext cx="2963299" cy="3967861"/>
          </a:xfrm>
          <a:prstGeom prst="rect">
            <a:avLst/>
          </a:prstGeom>
        </p:spPr>
      </p:pic>
    </p:spTree>
    <p:extLst>
      <p:ext uri="{BB962C8B-B14F-4D97-AF65-F5344CB8AC3E}">
        <p14:creationId xmlns:p14="http://schemas.microsoft.com/office/powerpoint/2010/main" val="2413765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0CB5-C557-43AC-9F1E-9A5A7F60FFC9}"/>
              </a:ext>
            </a:extLst>
          </p:cNvPr>
          <p:cNvSpPr>
            <a:spLocks noGrp="1"/>
          </p:cNvSpPr>
          <p:nvPr>
            <p:ph type="title"/>
          </p:nvPr>
        </p:nvSpPr>
        <p:spPr/>
        <p:txBody>
          <a:bodyPr/>
          <a:lstStyle/>
          <a:p>
            <a:r>
              <a:rPr lang="en-GB" dirty="0"/>
              <a:t>Elements</a:t>
            </a:r>
            <a:r>
              <a:rPr lang="en-GB" spc="-10" dirty="0"/>
              <a:t> </a:t>
            </a:r>
            <a:r>
              <a:rPr lang="en-GB" dirty="0"/>
              <a:t>of</a:t>
            </a:r>
            <a:r>
              <a:rPr lang="en-GB" spc="-20" dirty="0"/>
              <a:t> </a:t>
            </a:r>
            <a:r>
              <a:rPr lang="en-GB" dirty="0"/>
              <a:t>a</a:t>
            </a:r>
            <a:r>
              <a:rPr lang="en-GB" spc="-10" dirty="0"/>
              <a:t> </a:t>
            </a:r>
            <a:r>
              <a:rPr lang="en-GB" dirty="0"/>
              <a:t>UCD:</a:t>
            </a:r>
            <a:r>
              <a:rPr lang="en-GB" spc="-20" dirty="0"/>
              <a:t> </a:t>
            </a:r>
            <a:r>
              <a:rPr lang="en-GB" dirty="0"/>
              <a:t>Use</a:t>
            </a:r>
            <a:r>
              <a:rPr lang="en-GB" spc="-10" dirty="0"/>
              <a:t> Cases</a:t>
            </a:r>
            <a:endParaRPr lang="en-GB" dirty="0"/>
          </a:p>
        </p:txBody>
      </p:sp>
      <p:sp>
        <p:nvSpPr>
          <p:cNvPr id="3" name="Content Placeholder 2">
            <a:extLst>
              <a:ext uri="{FF2B5EF4-FFF2-40B4-BE49-F238E27FC236}">
                <a16:creationId xmlns:a16="http://schemas.microsoft.com/office/drawing/2014/main" id="{D789E9BE-3E13-435C-AF2C-1C0B682C1981}"/>
              </a:ext>
            </a:extLst>
          </p:cNvPr>
          <p:cNvSpPr>
            <a:spLocks noGrp="1"/>
          </p:cNvSpPr>
          <p:nvPr>
            <p:ph idx="1"/>
          </p:nvPr>
        </p:nvSpPr>
        <p:spPr/>
        <p:txBody>
          <a:bodyPr/>
          <a:lstStyle/>
          <a:p>
            <a:r>
              <a:rPr lang="en-GB" sz="2000" dirty="0">
                <a:latin typeface="Arial"/>
                <a:cs typeface="Arial"/>
              </a:rPr>
              <a:t>Each</a:t>
            </a:r>
            <a:r>
              <a:rPr lang="en-GB" sz="2000" spc="-55" dirty="0">
                <a:latin typeface="Arial"/>
                <a:cs typeface="Arial"/>
              </a:rPr>
              <a:t> </a:t>
            </a:r>
            <a:r>
              <a:rPr lang="en-GB" sz="2000" b="1" dirty="0">
                <a:solidFill>
                  <a:srgbClr val="C8201D"/>
                </a:solidFill>
                <a:latin typeface="Arial"/>
                <a:cs typeface="Arial"/>
              </a:rPr>
              <a:t>use</a:t>
            </a:r>
            <a:r>
              <a:rPr lang="en-GB" sz="2000" b="1" spc="-50" dirty="0">
                <a:solidFill>
                  <a:srgbClr val="C8201D"/>
                </a:solidFill>
                <a:latin typeface="Arial"/>
                <a:cs typeface="Arial"/>
              </a:rPr>
              <a:t> </a:t>
            </a:r>
            <a:r>
              <a:rPr lang="en-GB" sz="2000" b="1" dirty="0">
                <a:solidFill>
                  <a:srgbClr val="C8201D"/>
                </a:solidFill>
                <a:latin typeface="Arial"/>
                <a:cs typeface="Arial"/>
              </a:rPr>
              <a:t>case</a:t>
            </a:r>
            <a:r>
              <a:rPr lang="en-GB" sz="2000" b="1" spc="-45" dirty="0">
                <a:solidFill>
                  <a:srgbClr val="C8201D"/>
                </a:solidFill>
                <a:latin typeface="Arial"/>
                <a:cs typeface="Arial"/>
              </a:rPr>
              <a:t> </a:t>
            </a:r>
            <a:r>
              <a:rPr lang="en-GB" sz="2000" dirty="0">
                <a:latin typeface="Arial"/>
                <a:cs typeface="Arial"/>
              </a:rPr>
              <a:t>specifies</a:t>
            </a:r>
            <a:r>
              <a:rPr lang="en-GB" sz="2000" spc="-60" dirty="0">
                <a:latin typeface="Arial"/>
                <a:cs typeface="Arial"/>
              </a:rPr>
              <a:t> </a:t>
            </a:r>
            <a:r>
              <a:rPr lang="en-GB" sz="2000" dirty="0">
                <a:latin typeface="Arial"/>
                <a:cs typeface="Arial"/>
              </a:rPr>
              <a:t>a</a:t>
            </a:r>
            <a:r>
              <a:rPr lang="en-GB" sz="2000" spc="-50" dirty="0">
                <a:latin typeface="Arial"/>
                <a:cs typeface="Arial"/>
              </a:rPr>
              <a:t> </a:t>
            </a:r>
            <a:r>
              <a:rPr lang="en-GB" sz="2000" dirty="0">
                <a:latin typeface="Arial"/>
                <a:cs typeface="Arial"/>
              </a:rPr>
              <a:t>unit</a:t>
            </a:r>
            <a:r>
              <a:rPr lang="en-GB" sz="2000" spc="-60" dirty="0">
                <a:latin typeface="Arial"/>
                <a:cs typeface="Arial"/>
              </a:rPr>
              <a:t> </a:t>
            </a:r>
            <a:r>
              <a:rPr lang="en-GB" sz="2000" dirty="0">
                <a:latin typeface="Arial"/>
                <a:cs typeface="Arial"/>
              </a:rPr>
              <a:t>of</a:t>
            </a:r>
            <a:r>
              <a:rPr lang="en-GB" sz="2000" spc="-55" dirty="0">
                <a:latin typeface="Arial"/>
                <a:cs typeface="Arial"/>
              </a:rPr>
              <a:t> </a:t>
            </a:r>
            <a:r>
              <a:rPr lang="en-GB" sz="2000" dirty="0">
                <a:latin typeface="Arial"/>
                <a:cs typeface="Arial"/>
              </a:rPr>
              <a:t>complete</a:t>
            </a:r>
            <a:r>
              <a:rPr lang="en-GB" sz="2000" spc="-55" dirty="0">
                <a:latin typeface="Arial"/>
                <a:cs typeface="Arial"/>
              </a:rPr>
              <a:t> </a:t>
            </a:r>
            <a:r>
              <a:rPr lang="en-GB" sz="2000" b="1" dirty="0">
                <a:solidFill>
                  <a:srgbClr val="C8201D"/>
                </a:solidFill>
                <a:latin typeface="Arial"/>
                <a:cs typeface="Arial"/>
              </a:rPr>
              <a:t>functionality</a:t>
            </a:r>
            <a:r>
              <a:rPr lang="en-GB" sz="2000" b="1" spc="-50" dirty="0">
                <a:solidFill>
                  <a:srgbClr val="C8201D"/>
                </a:solidFill>
                <a:latin typeface="Arial"/>
                <a:cs typeface="Arial"/>
              </a:rPr>
              <a:t> </a:t>
            </a:r>
            <a:r>
              <a:rPr lang="en-GB" sz="2000" dirty="0">
                <a:latin typeface="Arial"/>
                <a:cs typeface="Arial"/>
              </a:rPr>
              <a:t>that</a:t>
            </a:r>
            <a:r>
              <a:rPr lang="en-GB" sz="2000" spc="-55" dirty="0">
                <a:latin typeface="Arial"/>
                <a:cs typeface="Arial"/>
              </a:rPr>
              <a:t> </a:t>
            </a:r>
            <a:r>
              <a:rPr lang="en-GB" sz="2000" dirty="0">
                <a:latin typeface="Arial"/>
                <a:cs typeface="Arial"/>
              </a:rPr>
              <a:t>the</a:t>
            </a:r>
            <a:r>
              <a:rPr lang="en-GB" sz="2000" spc="-50" dirty="0">
                <a:latin typeface="Arial"/>
                <a:cs typeface="Arial"/>
              </a:rPr>
              <a:t> </a:t>
            </a:r>
            <a:r>
              <a:rPr lang="en-GB" sz="2000" spc="-10" dirty="0">
                <a:latin typeface="Arial"/>
                <a:cs typeface="Arial"/>
              </a:rPr>
              <a:t>system </a:t>
            </a:r>
            <a:r>
              <a:rPr lang="en-GB" sz="2000" dirty="0">
                <a:latin typeface="Arial"/>
                <a:cs typeface="Arial"/>
              </a:rPr>
              <a:t>provides</a:t>
            </a:r>
            <a:r>
              <a:rPr lang="en-GB" sz="2000" spc="-40" dirty="0">
                <a:latin typeface="Arial"/>
                <a:cs typeface="Arial"/>
              </a:rPr>
              <a:t> </a:t>
            </a:r>
            <a:r>
              <a:rPr lang="en-GB" sz="2000" dirty="0">
                <a:latin typeface="Arial"/>
                <a:cs typeface="Arial"/>
              </a:rPr>
              <a:t>to</a:t>
            </a:r>
            <a:r>
              <a:rPr lang="en-GB" sz="2000" spc="-40" dirty="0">
                <a:latin typeface="Arial"/>
                <a:cs typeface="Arial"/>
              </a:rPr>
              <a:t> </a:t>
            </a:r>
            <a:r>
              <a:rPr lang="en-GB" sz="2000" dirty="0">
                <a:latin typeface="Arial"/>
                <a:cs typeface="Arial"/>
              </a:rPr>
              <a:t>actors</a:t>
            </a:r>
            <a:r>
              <a:rPr lang="en-GB" sz="2000" spc="-40" dirty="0">
                <a:latin typeface="Arial"/>
                <a:cs typeface="Arial"/>
              </a:rPr>
              <a:t> </a:t>
            </a:r>
            <a:r>
              <a:rPr lang="en-GB" sz="2000" dirty="0">
                <a:latin typeface="Arial"/>
                <a:cs typeface="Arial"/>
              </a:rPr>
              <a:t>(</a:t>
            </a:r>
            <a:r>
              <a:rPr lang="en-GB" sz="2000" i="1" dirty="0">
                <a:latin typeface="Arial"/>
                <a:cs typeface="Arial"/>
              </a:rPr>
              <a:t>what</a:t>
            </a:r>
            <a:r>
              <a:rPr lang="en-GB" sz="2000" i="1" spc="-50" dirty="0">
                <a:latin typeface="Arial"/>
                <a:cs typeface="Arial"/>
              </a:rPr>
              <a:t> </a:t>
            </a:r>
            <a:r>
              <a:rPr lang="en-GB" sz="2000" i="1" dirty="0">
                <a:latin typeface="Arial"/>
                <a:cs typeface="Arial"/>
              </a:rPr>
              <a:t>the</a:t>
            </a:r>
            <a:r>
              <a:rPr lang="en-GB" sz="2000" i="1" spc="-40" dirty="0">
                <a:latin typeface="Arial"/>
                <a:cs typeface="Arial"/>
              </a:rPr>
              <a:t> </a:t>
            </a:r>
            <a:r>
              <a:rPr lang="en-GB" sz="2000" i="1" dirty="0">
                <a:latin typeface="Arial"/>
                <a:cs typeface="Arial"/>
              </a:rPr>
              <a:t>system</a:t>
            </a:r>
            <a:r>
              <a:rPr lang="en-GB" sz="2000" i="1" spc="-40" dirty="0">
                <a:latin typeface="Arial"/>
                <a:cs typeface="Arial"/>
              </a:rPr>
              <a:t> </a:t>
            </a:r>
            <a:r>
              <a:rPr lang="en-GB" sz="2000" i="1" dirty="0">
                <a:latin typeface="Arial"/>
                <a:cs typeface="Arial"/>
              </a:rPr>
              <a:t>does</a:t>
            </a:r>
            <a:r>
              <a:rPr lang="en-GB" sz="2000" i="1" spc="-50" dirty="0">
                <a:latin typeface="Arial"/>
                <a:cs typeface="Arial"/>
              </a:rPr>
              <a:t> </a:t>
            </a:r>
            <a:r>
              <a:rPr lang="en-GB" sz="2000" i="1" dirty="0">
                <a:latin typeface="Arial"/>
                <a:cs typeface="Arial"/>
              </a:rPr>
              <a:t>–</a:t>
            </a:r>
            <a:r>
              <a:rPr lang="en-GB" sz="2000" i="1" spc="-40" dirty="0">
                <a:latin typeface="Arial"/>
                <a:cs typeface="Arial"/>
              </a:rPr>
              <a:t> </a:t>
            </a:r>
            <a:r>
              <a:rPr lang="en-GB" sz="2000" i="1" dirty="0">
                <a:latin typeface="Arial"/>
                <a:cs typeface="Arial"/>
              </a:rPr>
              <a:t>not</a:t>
            </a:r>
            <a:r>
              <a:rPr lang="en-GB" sz="2000" i="1" spc="-50" dirty="0">
                <a:latin typeface="Arial"/>
                <a:cs typeface="Arial"/>
              </a:rPr>
              <a:t> </a:t>
            </a:r>
            <a:r>
              <a:rPr lang="en-GB" sz="2000" i="1" dirty="0">
                <a:latin typeface="Arial"/>
                <a:cs typeface="Arial"/>
              </a:rPr>
              <a:t>how</a:t>
            </a:r>
            <a:r>
              <a:rPr lang="en-GB" sz="2000" i="1" spc="-40" dirty="0">
                <a:latin typeface="Arial"/>
                <a:cs typeface="Arial"/>
              </a:rPr>
              <a:t> </a:t>
            </a:r>
            <a:r>
              <a:rPr lang="en-GB" sz="2000" i="1" dirty="0">
                <a:latin typeface="Arial"/>
                <a:cs typeface="Arial"/>
              </a:rPr>
              <a:t>it</a:t>
            </a:r>
            <a:r>
              <a:rPr lang="en-GB" sz="2000" i="1" spc="-50" dirty="0">
                <a:latin typeface="Arial"/>
                <a:cs typeface="Arial"/>
              </a:rPr>
              <a:t> </a:t>
            </a:r>
            <a:r>
              <a:rPr lang="en-GB" sz="2000" i="1" dirty="0">
                <a:latin typeface="Arial"/>
                <a:cs typeface="Arial"/>
              </a:rPr>
              <a:t>does</a:t>
            </a:r>
            <a:r>
              <a:rPr lang="en-GB" sz="2000" i="1" spc="-35" dirty="0">
                <a:latin typeface="Arial"/>
                <a:cs typeface="Arial"/>
              </a:rPr>
              <a:t> </a:t>
            </a:r>
            <a:r>
              <a:rPr lang="en-GB" sz="2000" i="1" spc="-25" dirty="0">
                <a:latin typeface="Arial"/>
                <a:cs typeface="Arial"/>
              </a:rPr>
              <a:t>it)</a:t>
            </a:r>
            <a:endParaRPr lang="en-GB" sz="2000" dirty="0">
              <a:latin typeface="Arial"/>
              <a:cs typeface="Arial"/>
            </a:endParaRPr>
          </a:p>
          <a:p>
            <a:r>
              <a:rPr lang="en-GB" sz="2000" dirty="0">
                <a:latin typeface="Arial"/>
                <a:cs typeface="Arial"/>
              </a:rPr>
              <a:t>Each</a:t>
            </a:r>
            <a:r>
              <a:rPr lang="en-GB" sz="2000" spc="-45" dirty="0">
                <a:latin typeface="Arial"/>
                <a:cs typeface="Arial"/>
              </a:rPr>
              <a:t> </a:t>
            </a:r>
            <a:r>
              <a:rPr lang="en-GB" sz="2000" dirty="0">
                <a:latin typeface="Arial"/>
                <a:cs typeface="Arial"/>
              </a:rPr>
              <a:t>use</a:t>
            </a:r>
            <a:r>
              <a:rPr lang="en-GB" sz="2000" spc="-45" dirty="0">
                <a:latin typeface="Arial"/>
                <a:cs typeface="Arial"/>
              </a:rPr>
              <a:t> </a:t>
            </a:r>
            <a:r>
              <a:rPr lang="en-GB" sz="2000" dirty="0">
                <a:latin typeface="Arial"/>
                <a:cs typeface="Arial"/>
              </a:rPr>
              <a:t>case</a:t>
            </a:r>
            <a:r>
              <a:rPr lang="en-GB" sz="2000" spc="-45" dirty="0">
                <a:latin typeface="Arial"/>
                <a:cs typeface="Arial"/>
              </a:rPr>
              <a:t> </a:t>
            </a:r>
            <a:r>
              <a:rPr lang="en-GB" sz="2000" dirty="0">
                <a:latin typeface="Arial"/>
                <a:cs typeface="Arial"/>
              </a:rPr>
              <a:t>should</a:t>
            </a:r>
            <a:r>
              <a:rPr lang="en-GB" sz="2000" spc="-40" dirty="0">
                <a:latin typeface="Arial"/>
                <a:cs typeface="Arial"/>
              </a:rPr>
              <a:t> </a:t>
            </a:r>
            <a:r>
              <a:rPr lang="en-GB" sz="2000" b="1" dirty="0">
                <a:solidFill>
                  <a:srgbClr val="C8201D"/>
                </a:solidFill>
                <a:latin typeface="Arial"/>
                <a:cs typeface="Arial"/>
              </a:rPr>
              <a:t>reflect</a:t>
            </a:r>
            <a:r>
              <a:rPr lang="en-GB" sz="2000" b="1" spc="-50" dirty="0">
                <a:solidFill>
                  <a:srgbClr val="C8201D"/>
                </a:solidFill>
                <a:latin typeface="Arial"/>
                <a:cs typeface="Arial"/>
              </a:rPr>
              <a:t> </a:t>
            </a:r>
            <a:r>
              <a:rPr lang="en-GB" sz="2000" b="1" dirty="0">
                <a:solidFill>
                  <a:srgbClr val="C8201D"/>
                </a:solidFill>
                <a:latin typeface="Arial"/>
                <a:cs typeface="Arial"/>
              </a:rPr>
              <a:t>the</a:t>
            </a:r>
            <a:r>
              <a:rPr lang="en-GB" sz="2000" b="1" spc="-55" dirty="0">
                <a:solidFill>
                  <a:srgbClr val="C8201D"/>
                </a:solidFill>
                <a:latin typeface="Arial"/>
                <a:cs typeface="Arial"/>
              </a:rPr>
              <a:t> </a:t>
            </a:r>
            <a:r>
              <a:rPr lang="en-GB" sz="2000" b="1" dirty="0">
                <a:solidFill>
                  <a:srgbClr val="C8201D"/>
                </a:solidFill>
                <a:latin typeface="Arial"/>
                <a:cs typeface="Arial"/>
              </a:rPr>
              <a:t>needs</a:t>
            </a:r>
            <a:r>
              <a:rPr lang="en-GB" sz="2000" b="1" spc="-45" dirty="0">
                <a:solidFill>
                  <a:srgbClr val="C8201D"/>
                </a:solidFill>
                <a:latin typeface="Arial"/>
                <a:cs typeface="Arial"/>
              </a:rPr>
              <a:t> </a:t>
            </a:r>
            <a:r>
              <a:rPr lang="en-GB" sz="2000" b="1" dirty="0">
                <a:solidFill>
                  <a:srgbClr val="C8201D"/>
                </a:solidFill>
                <a:latin typeface="Arial"/>
                <a:cs typeface="Arial"/>
              </a:rPr>
              <a:t>&amp;</a:t>
            </a:r>
            <a:r>
              <a:rPr lang="en-GB" sz="2000" b="1" spc="-45" dirty="0">
                <a:solidFill>
                  <a:srgbClr val="C8201D"/>
                </a:solidFill>
                <a:latin typeface="Arial"/>
                <a:cs typeface="Arial"/>
              </a:rPr>
              <a:t> </a:t>
            </a:r>
            <a:r>
              <a:rPr lang="en-GB" sz="2000" b="1" dirty="0">
                <a:solidFill>
                  <a:srgbClr val="C8201D"/>
                </a:solidFill>
                <a:latin typeface="Arial"/>
                <a:cs typeface="Arial"/>
              </a:rPr>
              <a:t>goals</a:t>
            </a:r>
            <a:r>
              <a:rPr lang="en-GB" sz="2000" b="1" spc="-50" dirty="0">
                <a:solidFill>
                  <a:srgbClr val="C8201D"/>
                </a:solidFill>
                <a:latin typeface="Arial"/>
                <a:cs typeface="Arial"/>
              </a:rPr>
              <a:t> </a:t>
            </a:r>
            <a:r>
              <a:rPr lang="en-GB" sz="2000" dirty="0">
                <a:latin typeface="Arial"/>
                <a:cs typeface="Arial"/>
              </a:rPr>
              <a:t>of</a:t>
            </a:r>
            <a:r>
              <a:rPr lang="en-GB" sz="2000" spc="-55" dirty="0">
                <a:latin typeface="Arial"/>
                <a:cs typeface="Arial"/>
              </a:rPr>
              <a:t> </a:t>
            </a:r>
            <a:r>
              <a:rPr lang="en-GB" sz="2000" dirty="0">
                <a:latin typeface="Arial"/>
                <a:cs typeface="Arial"/>
              </a:rPr>
              <a:t>system</a:t>
            </a:r>
            <a:r>
              <a:rPr lang="en-GB" sz="2000" spc="-40" dirty="0">
                <a:latin typeface="Arial"/>
                <a:cs typeface="Arial"/>
              </a:rPr>
              <a:t> </a:t>
            </a:r>
            <a:r>
              <a:rPr lang="en-GB" sz="2000" spc="-10" dirty="0">
                <a:latin typeface="Arial"/>
                <a:cs typeface="Arial"/>
              </a:rPr>
              <a:t>stakeholders</a:t>
            </a:r>
            <a:endParaRPr lang="en-GB" sz="2000" dirty="0">
              <a:latin typeface="Arial"/>
              <a:cs typeface="Arial"/>
            </a:endParaRPr>
          </a:p>
          <a:p>
            <a:r>
              <a:rPr lang="en-GB" sz="2000" dirty="0">
                <a:latin typeface="Arial"/>
                <a:cs typeface="Arial"/>
              </a:rPr>
              <a:t>The</a:t>
            </a:r>
            <a:r>
              <a:rPr lang="en-GB" sz="2000" spc="-45" dirty="0">
                <a:latin typeface="Arial"/>
                <a:cs typeface="Arial"/>
              </a:rPr>
              <a:t> </a:t>
            </a:r>
            <a:r>
              <a:rPr lang="en-GB" sz="2000" dirty="0">
                <a:latin typeface="Arial"/>
                <a:cs typeface="Arial"/>
              </a:rPr>
              <a:t>use</a:t>
            </a:r>
            <a:r>
              <a:rPr lang="en-GB" sz="2000" spc="-45" dirty="0">
                <a:latin typeface="Arial"/>
                <a:cs typeface="Arial"/>
              </a:rPr>
              <a:t> </a:t>
            </a:r>
            <a:r>
              <a:rPr lang="en-GB" sz="2000" dirty="0">
                <a:latin typeface="Arial"/>
                <a:cs typeface="Arial"/>
              </a:rPr>
              <a:t>cases</a:t>
            </a:r>
            <a:r>
              <a:rPr lang="en-GB" sz="2000" spc="-50" dirty="0">
                <a:latin typeface="Arial"/>
                <a:cs typeface="Arial"/>
              </a:rPr>
              <a:t> </a:t>
            </a:r>
            <a:r>
              <a:rPr lang="en-GB" sz="2000" dirty="0">
                <a:latin typeface="Arial"/>
                <a:cs typeface="Arial"/>
              </a:rPr>
              <a:t>in</a:t>
            </a:r>
            <a:r>
              <a:rPr lang="en-GB" sz="2000" spc="-45" dirty="0">
                <a:latin typeface="Arial"/>
                <a:cs typeface="Arial"/>
              </a:rPr>
              <a:t> </a:t>
            </a:r>
            <a:r>
              <a:rPr lang="en-GB" sz="2000" dirty="0">
                <a:latin typeface="Arial"/>
                <a:cs typeface="Arial"/>
              </a:rPr>
              <a:t>a</a:t>
            </a:r>
            <a:r>
              <a:rPr lang="en-GB" sz="2000" spc="-40" dirty="0">
                <a:latin typeface="Arial"/>
                <a:cs typeface="Arial"/>
              </a:rPr>
              <a:t> </a:t>
            </a:r>
            <a:r>
              <a:rPr lang="en-GB" sz="2000" dirty="0">
                <a:latin typeface="Arial"/>
                <a:cs typeface="Arial"/>
              </a:rPr>
              <a:t>system’s</a:t>
            </a:r>
            <a:r>
              <a:rPr lang="en-GB" sz="2000" spc="-55" dirty="0">
                <a:latin typeface="Arial"/>
                <a:cs typeface="Arial"/>
              </a:rPr>
              <a:t> </a:t>
            </a:r>
            <a:r>
              <a:rPr lang="en-GB" sz="2000" dirty="0">
                <a:latin typeface="Arial"/>
                <a:cs typeface="Arial"/>
              </a:rPr>
              <a:t>use</a:t>
            </a:r>
            <a:r>
              <a:rPr lang="en-GB" sz="2000" spc="-50" dirty="0">
                <a:latin typeface="Arial"/>
                <a:cs typeface="Arial"/>
              </a:rPr>
              <a:t> </a:t>
            </a:r>
            <a:r>
              <a:rPr lang="en-GB" sz="2000" dirty="0">
                <a:latin typeface="Arial"/>
                <a:cs typeface="Arial"/>
              </a:rPr>
              <a:t>case</a:t>
            </a:r>
            <a:r>
              <a:rPr lang="en-GB" sz="2000" spc="-45" dirty="0">
                <a:latin typeface="Arial"/>
                <a:cs typeface="Arial"/>
              </a:rPr>
              <a:t> </a:t>
            </a:r>
            <a:r>
              <a:rPr lang="en-GB" sz="2000" dirty="0">
                <a:latin typeface="Arial"/>
                <a:cs typeface="Arial"/>
              </a:rPr>
              <a:t>diagram</a:t>
            </a:r>
            <a:r>
              <a:rPr lang="en-GB" sz="2000" spc="-45" dirty="0">
                <a:latin typeface="Arial"/>
                <a:cs typeface="Arial"/>
              </a:rPr>
              <a:t> </a:t>
            </a:r>
            <a:r>
              <a:rPr lang="en-GB" sz="2000" dirty="0">
                <a:latin typeface="Arial"/>
                <a:cs typeface="Arial"/>
              </a:rPr>
              <a:t>should</a:t>
            </a:r>
            <a:r>
              <a:rPr lang="en-GB" sz="2000" spc="-45" dirty="0">
                <a:latin typeface="Arial"/>
                <a:cs typeface="Arial"/>
              </a:rPr>
              <a:t> </a:t>
            </a:r>
            <a:r>
              <a:rPr lang="en-GB" sz="2000" dirty="0">
                <a:latin typeface="Arial"/>
                <a:cs typeface="Arial"/>
              </a:rPr>
              <a:t>mirror</a:t>
            </a:r>
            <a:r>
              <a:rPr lang="en-GB" sz="2000" spc="-45" dirty="0">
                <a:latin typeface="Arial"/>
                <a:cs typeface="Arial"/>
              </a:rPr>
              <a:t> </a:t>
            </a:r>
            <a:r>
              <a:rPr lang="en-GB" sz="2000" spc="-25" dirty="0">
                <a:latin typeface="Arial"/>
                <a:cs typeface="Arial"/>
              </a:rPr>
              <a:t>the </a:t>
            </a:r>
            <a:r>
              <a:rPr lang="en-GB" sz="2000" b="1" dirty="0">
                <a:solidFill>
                  <a:srgbClr val="C8201D"/>
                </a:solidFill>
                <a:latin typeface="Arial"/>
                <a:cs typeface="Arial"/>
              </a:rPr>
              <a:t>functional</a:t>
            </a:r>
            <a:r>
              <a:rPr lang="en-GB" sz="2000" b="1" spc="-114" dirty="0">
                <a:solidFill>
                  <a:srgbClr val="C8201D"/>
                </a:solidFill>
                <a:latin typeface="Arial"/>
                <a:cs typeface="Arial"/>
              </a:rPr>
              <a:t> </a:t>
            </a:r>
            <a:r>
              <a:rPr lang="en-GB" sz="2000" b="1" dirty="0">
                <a:solidFill>
                  <a:srgbClr val="C8201D"/>
                </a:solidFill>
                <a:latin typeface="Arial"/>
                <a:cs typeface="Arial"/>
              </a:rPr>
              <a:t>requirements</a:t>
            </a:r>
            <a:r>
              <a:rPr lang="en-GB" sz="2000" b="1" spc="-80" dirty="0">
                <a:solidFill>
                  <a:srgbClr val="C8201D"/>
                </a:solidFill>
                <a:latin typeface="Arial"/>
                <a:cs typeface="Arial"/>
              </a:rPr>
              <a:t> </a:t>
            </a:r>
            <a:r>
              <a:rPr lang="en-GB" sz="2000" dirty="0">
                <a:latin typeface="Arial"/>
                <a:cs typeface="Arial"/>
              </a:rPr>
              <a:t>of</a:t>
            </a:r>
            <a:r>
              <a:rPr lang="en-GB" sz="2000" spc="-100" dirty="0">
                <a:latin typeface="Arial"/>
                <a:cs typeface="Arial"/>
              </a:rPr>
              <a:t> </a:t>
            </a:r>
            <a:r>
              <a:rPr lang="en-GB" sz="2000" dirty="0">
                <a:latin typeface="Arial"/>
                <a:cs typeface="Arial"/>
              </a:rPr>
              <a:t>the</a:t>
            </a:r>
            <a:r>
              <a:rPr lang="en-GB" sz="2000" spc="-90" dirty="0">
                <a:latin typeface="Arial"/>
                <a:cs typeface="Arial"/>
              </a:rPr>
              <a:t> </a:t>
            </a:r>
            <a:r>
              <a:rPr lang="en-GB" sz="2000" spc="-10" dirty="0">
                <a:latin typeface="Arial"/>
                <a:cs typeface="Arial"/>
              </a:rPr>
              <a:t>system</a:t>
            </a:r>
            <a:endParaRPr lang="en-GB" sz="2000" dirty="0">
              <a:latin typeface="Arial"/>
              <a:cs typeface="Arial"/>
            </a:endParaRPr>
          </a:p>
          <a:p>
            <a:endParaRPr lang="en-GB" dirty="0"/>
          </a:p>
        </p:txBody>
      </p:sp>
      <p:grpSp>
        <p:nvGrpSpPr>
          <p:cNvPr id="25" name="Group 24">
            <a:extLst>
              <a:ext uri="{FF2B5EF4-FFF2-40B4-BE49-F238E27FC236}">
                <a16:creationId xmlns:a16="http://schemas.microsoft.com/office/drawing/2014/main" id="{36DCB9FF-60CA-4A34-8D66-98B30BAB9D69}"/>
              </a:ext>
            </a:extLst>
          </p:cNvPr>
          <p:cNvGrpSpPr/>
          <p:nvPr/>
        </p:nvGrpSpPr>
        <p:grpSpPr>
          <a:xfrm>
            <a:off x="903205" y="4532119"/>
            <a:ext cx="10932747" cy="1783303"/>
            <a:chOff x="491756" y="6047994"/>
            <a:chExt cx="15453891" cy="2520772"/>
          </a:xfrm>
        </p:grpSpPr>
        <p:sp>
          <p:nvSpPr>
            <p:cNvPr id="4" name="object 4">
              <a:extLst>
                <a:ext uri="{FF2B5EF4-FFF2-40B4-BE49-F238E27FC236}">
                  <a16:creationId xmlns:a16="http://schemas.microsoft.com/office/drawing/2014/main" id="{1024791E-A7C9-4E42-97B0-E43C8C40EBC4}"/>
                </a:ext>
              </a:extLst>
            </p:cNvPr>
            <p:cNvSpPr/>
            <p:nvPr/>
          </p:nvSpPr>
          <p:spPr>
            <a:xfrm>
              <a:off x="491756" y="6191999"/>
              <a:ext cx="4476750" cy="2160905"/>
            </a:xfrm>
            <a:custGeom>
              <a:avLst/>
              <a:gdLst/>
              <a:ahLst/>
              <a:cxnLst/>
              <a:rect l="l" t="t" r="r" b="b"/>
              <a:pathLst>
                <a:path w="4476750" h="2160904">
                  <a:moveTo>
                    <a:pt x="4476242" y="1080363"/>
                  </a:moveTo>
                  <a:lnTo>
                    <a:pt x="4474412" y="1124001"/>
                  </a:lnTo>
                  <a:lnTo>
                    <a:pt x="4468942" y="1167483"/>
                  </a:lnTo>
                  <a:lnTo>
                    <a:pt x="4459859" y="1210757"/>
                  </a:lnTo>
                  <a:lnTo>
                    <a:pt x="4447191" y="1253769"/>
                  </a:lnTo>
                  <a:lnTo>
                    <a:pt x="4430965" y="1296467"/>
                  </a:lnTo>
                  <a:lnTo>
                    <a:pt x="4411208" y="1338797"/>
                  </a:lnTo>
                  <a:lnTo>
                    <a:pt x="4387949" y="1380706"/>
                  </a:lnTo>
                  <a:lnTo>
                    <a:pt x="4361213" y="1422142"/>
                  </a:lnTo>
                  <a:lnTo>
                    <a:pt x="4331030" y="1463050"/>
                  </a:lnTo>
                  <a:lnTo>
                    <a:pt x="4297427" y="1503379"/>
                  </a:lnTo>
                  <a:lnTo>
                    <a:pt x="4260431" y="1543074"/>
                  </a:lnTo>
                  <a:lnTo>
                    <a:pt x="4220069" y="1582084"/>
                  </a:lnTo>
                  <a:lnTo>
                    <a:pt x="4176369" y="1620354"/>
                  </a:lnTo>
                  <a:lnTo>
                    <a:pt x="4142819" y="1647455"/>
                  </a:lnTo>
                  <a:lnTo>
                    <a:pt x="4107711" y="1674029"/>
                  </a:lnTo>
                  <a:lnTo>
                    <a:pt x="4071074" y="1700060"/>
                  </a:lnTo>
                  <a:lnTo>
                    <a:pt x="4032935" y="1725535"/>
                  </a:lnTo>
                  <a:lnTo>
                    <a:pt x="3993325" y="1750439"/>
                  </a:lnTo>
                  <a:lnTo>
                    <a:pt x="3952270" y="1774757"/>
                  </a:lnTo>
                  <a:lnTo>
                    <a:pt x="3909800" y="1798475"/>
                  </a:lnTo>
                  <a:lnTo>
                    <a:pt x="3865943" y="1821579"/>
                  </a:lnTo>
                  <a:lnTo>
                    <a:pt x="3820728" y="1844054"/>
                  </a:lnTo>
                  <a:lnTo>
                    <a:pt x="3774182" y="1865885"/>
                  </a:lnTo>
                  <a:lnTo>
                    <a:pt x="3726336" y="1887059"/>
                  </a:lnTo>
                  <a:lnTo>
                    <a:pt x="3677216" y="1907561"/>
                  </a:lnTo>
                  <a:lnTo>
                    <a:pt x="3626851" y="1927375"/>
                  </a:lnTo>
                  <a:lnTo>
                    <a:pt x="3575271" y="1946489"/>
                  </a:lnTo>
                  <a:lnTo>
                    <a:pt x="3522503" y="1964887"/>
                  </a:lnTo>
                  <a:lnTo>
                    <a:pt x="3468576" y="1982555"/>
                  </a:lnTo>
                  <a:lnTo>
                    <a:pt x="3413519" y="1999478"/>
                  </a:lnTo>
                  <a:lnTo>
                    <a:pt x="3357359" y="2015642"/>
                  </a:lnTo>
                  <a:lnTo>
                    <a:pt x="3310642" y="2028275"/>
                  </a:lnTo>
                  <a:lnTo>
                    <a:pt x="3263385" y="2040352"/>
                  </a:lnTo>
                  <a:lnTo>
                    <a:pt x="3215609" y="2051870"/>
                  </a:lnTo>
                  <a:lnTo>
                    <a:pt x="3167335" y="2062825"/>
                  </a:lnTo>
                  <a:lnTo>
                    <a:pt x="3118586" y="2073215"/>
                  </a:lnTo>
                  <a:lnTo>
                    <a:pt x="3069383" y="2083036"/>
                  </a:lnTo>
                  <a:lnTo>
                    <a:pt x="3019748" y="2092285"/>
                  </a:lnTo>
                  <a:lnTo>
                    <a:pt x="2969702" y="2100959"/>
                  </a:lnTo>
                  <a:lnTo>
                    <a:pt x="2919267" y="2109056"/>
                  </a:lnTo>
                  <a:lnTo>
                    <a:pt x="2868465" y="2116572"/>
                  </a:lnTo>
                  <a:lnTo>
                    <a:pt x="2817318" y="2123505"/>
                  </a:lnTo>
                  <a:lnTo>
                    <a:pt x="2765848" y="2129850"/>
                  </a:lnTo>
                  <a:lnTo>
                    <a:pt x="2714075" y="2135606"/>
                  </a:lnTo>
                  <a:lnTo>
                    <a:pt x="2662022" y="2140768"/>
                  </a:lnTo>
                  <a:lnTo>
                    <a:pt x="2609711" y="2145335"/>
                  </a:lnTo>
                  <a:lnTo>
                    <a:pt x="2557163" y="2149302"/>
                  </a:lnTo>
                  <a:lnTo>
                    <a:pt x="2504400" y="2152668"/>
                  </a:lnTo>
                  <a:lnTo>
                    <a:pt x="2451444" y="2155428"/>
                  </a:lnTo>
                  <a:lnTo>
                    <a:pt x="2398316" y="2157581"/>
                  </a:lnTo>
                  <a:lnTo>
                    <a:pt x="2345039" y="2159122"/>
                  </a:lnTo>
                  <a:lnTo>
                    <a:pt x="2291633" y="2160049"/>
                  </a:lnTo>
                  <a:lnTo>
                    <a:pt x="2238121" y="2160358"/>
                  </a:lnTo>
                  <a:lnTo>
                    <a:pt x="2184608" y="2160049"/>
                  </a:lnTo>
                  <a:lnTo>
                    <a:pt x="2131203" y="2159122"/>
                  </a:lnTo>
                  <a:lnTo>
                    <a:pt x="2077926" y="2157581"/>
                  </a:lnTo>
                  <a:lnTo>
                    <a:pt x="2024800" y="2155428"/>
                  </a:lnTo>
                  <a:lnTo>
                    <a:pt x="1971846" y="2152668"/>
                  </a:lnTo>
                  <a:lnTo>
                    <a:pt x="1919087" y="2149302"/>
                  </a:lnTo>
                  <a:lnTo>
                    <a:pt x="1866544" y="2145335"/>
                  </a:lnTo>
                  <a:lnTo>
                    <a:pt x="1814239" y="2140768"/>
                  </a:lnTo>
                  <a:lnTo>
                    <a:pt x="1762194" y="2135606"/>
                  </a:lnTo>
                  <a:lnTo>
                    <a:pt x="1710431" y="2129850"/>
                  </a:lnTo>
                  <a:lnTo>
                    <a:pt x="1658972" y="2123505"/>
                  </a:lnTo>
                  <a:lnTo>
                    <a:pt x="1607839" y="2116572"/>
                  </a:lnTo>
                  <a:lnTo>
                    <a:pt x="1557053" y="2109056"/>
                  </a:lnTo>
                  <a:lnTo>
                    <a:pt x="1506637" y="2100959"/>
                  </a:lnTo>
                  <a:lnTo>
                    <a:pt x="1456612" y="2092285"/>
                  </a:lnTo>
                  <a:lnTo>
                    <a:pt x="1407000" y="2083036"/>
                  </a:lnTo>
                  <a:lnTo>
                    <a:pt x="1357824" y="2073215"/>
                  </a:lnTo>
                  <a:lnTo>
                    <a:pt x="1309105" y="2062825"/>
                  </a:lnTo>
                  <a:lnTo>
                    <a:pt x="1260865" y="2051870"/>
                  </a:lnTo>
                  <a:lnTo>
                    <a:pt x="1213126" y="2040352"/>
                  </a:lnTo>
                  <a:lnTo>
                    <a:pt x="1165909" y="2028275"/>
                  </a:lnTo>
                  <a:lnTo>
                    <a:pt x="1119238" y="2015642"/>
                  </a:lnTo>
                  <a:lnTo>
                    <a:pt x="1063024" y="1999478"/>
                  </a:lnTo>
                  <a:lnTo>
                    <a:pt x="1007918" y="1982555"/>
                  </a:lnTo>
                  <a:lnTo>
                    <a:pt x="953948" y="1964887"/>
                  </a:lnTo>
                  <a:lnTo>
                    <a:pt x="901142" y="1946489"/>
                  </a:lnTo>
                  <a:lnTo>
                    <a:pt x="849529" y="1927375"/>
                  </a:lnTo>
                  <a:lnTo>
                    <a:pt x="799137" y="1907561"/>
                  </a:lnTo>
                  <a:lnTo>
                    <a:pt x="749993" y="1887059"/>
                  </a:lnTo>
                  <a:lnTo>
                    <a:pt x="702126" y="1865885"/>
                  </a:lnTo>
                  <a:lnTo>
                    <a:pt x="655564" y="1844054"/>
                  </a:lnTo>
                  <a:lnTo>
                    <a:pt x="610335" y="1821579"/>
                  </a:lnTo>
                  <a:lnTo>
                    <a:pt x="566468" y="1798475"/>
                  </a:lnTo>
                  <a:lnTo>
                    <a:pt x="523991" y="1774757"/>
                  </a:lnTo>
                  <a:lnTo>
                    <a:pt x="482931" y="1750439"/>
                  </a:lnTo>
                  <a:lnTo>
                    <a:pt x="443317" y="1725535"/>
                  </a:lnTo>
                  <a:lnTo>
                    <a:pt x="405177" y="1700060"/>
                  </a:lnTo>
                  <a:lnTo>
                    <a:pt x="368540" y="1674029"/>
                  </a:lnTo>
                  <a:lnTo>
                    <a:pt x="333433" y="1647455"/>
                  </a:lnTo>
                  <a:lnTo>
                    <a:pt x="299885" y="1620354"/>
                  </a:lnTo>
                  <a:lnTo>
                    <a:pt x="256185" y="1582084"/>
                  </a:lnTo>
                  <a:lnTo>
                    <a:pt x="215822" y="1543074"/>
                  </a:lnTo>
                  <a:lnTo>
                    <a:pt x="178825" y="1503379"/>
                  </a:lnTo>
                  <a:lnTo>
                    <a:pt x="145220" y="1463050"/>
                  </a:lnTo>
                  <a:lnTo>
                    <a:pt x="115036" y="1422142"/>
                  </a:lnTo>
                  <a:lnTo>
                    <a:pt x="88300" y="1380706"/>
                  </a:lnTo>
                  <a:lnTo>
                    <a:pt x="65038" y="1338797"/>
                  </a:lnTo>
                  <a:lnTo>
                    <a:pt x="45280" y="1296467"/>
                  </a:lnTo>
                  <a:lnTo>
                    <a:pt x="29053" y="1253769"/>
                  </a:lnTo>
                  <a:lnTo>
                    <a:pt x="16383" y="1210757"/>
                  </a:lnTo>
                  <a:lnTo>
                    <a:pt x="7300" y="1167483"/>
                  </a:lnTo>
                  <a:lnTo>
                    <a:pt x="1829" y="1124001"/>
                  </a:lnTo>
                  <a:lnTo>
                    <a:pt x="0" y="1080363"/>
                  </a:lnTo>
                  <a:lnTo>
                    <a:pt x="1829" y="1036647"/>
                  </a:lnTo>
                  <a:lnTo>
                    <a:pt x="7300" y="993098"/>
                  </a:lnTo>
                  <a:lnTo>
                    <a:pt x="16383" y="949769"/>
                  </a:lnTo>
                  <a:lnTo>
                    <a:pt x="29053" y="906711"/>
                  </a:lnTo>
                  <a:lnTo>
                    <a:pt x="45280" y="863977"/>
                  </a:lnTo>
                  <a:lnTo>
                    <a:pt x="65038" y="821618"/>
                  </a:lnTo>
                  <a:lnTo>
                    <a:pt x="88300" y="779688"/>
                  </a:lnTo>
                  <a:lnTo>
                    <a:pt x="115036" y="738237"/>
                  </a:lnTo>
                  <a:lnTo>
                    <a:pt x="145220" y="697318"/>
                  </a:lnTo>
                  <a:lnTo>
                    <a:pt x="178825" y="656984"/>
                  </a:lnTo>
                  <a:lnTo>
                    <a:pt x="215822" y="617285"/>
                  </a:lnTo>
                  <a:lnTo>
                    <a:pt x="256185" y="578274"/>
                  </a:lnTo>
                  <a:lnTo>
                    <a:pt x="299885" y="540004"/>
                  </a:lnTo>
                  <a:lnTo>
                    <a:pt x="333433" y="512902"/>
                  </a:lnTo>
                  <a:lnTo>
                    <a:pt x="368539" y="486329"/>
                  </a:lnTo>
                  <a:lnTo>
                    <a:pt x="405176" y="460298"/>
                  </a:lnTo>
                  <a:lnTo>
                    <a:pt x="443313" y="434823"/>
                  </a:lnTo>
                  <a:lnTo>
                    <a:pt x="482923" y="409919"/>
                  </a:lnTo>
                  <a:lnTo>
                    <a:pt x="523978" y="385601"/>
                  </a:lnTo>
                  <a:lnTo>
                    <a:pt x="566447" y="361883"/>
                  </a:lnTo>
                  <a:lnTo>
                    <a:pt x="610304" y="338779"/>
                  </a:lnTo>
                  <a:lnTo>
                    <a:pt x="655520" y="316304"/>
                  </a:lnTo>
                  <a:lnTo>
                    <a:pt x="702065" y="294473"/>
                  </a:lnTo>
                  <a:lnTo>
                    <a:pt x="749912" y="273299"/>
                  </a:lnTo>
                  <a:lnTo>
                    <a:pt x="799031" y="252797"/>
                  </a:lnTo>
                  <a:lnTo>
                    <a:pt x="849395" y="232982"/>
                  </a:lnTo>
                  <a:lnTo>
                    <a:pt x="900975" y="213869"/>
                  </a:lnTo>
                  <a:lnTo>
                    <a:pt x="953742" y="195471"/>
                  </a:lnTo>
                  <a:lnTo>
                    <a:pt x="1007668" y="177803"/>
                  </a:lnTo>
                  <a:lnTo>
                    <a:pt x="1062724" y="160880"/>
                  </a:lnTo>
                  <a:lnTo>
                    <a:pt x="1118882" y="144716"/>
                  </a:lnTo>
                  <a:lnTo>
                    <a:pt x="1165600" y="132082"/>
                  </a:lnTo>
                  <a:lnTo>
                    <a:pt x="1212859" y="120005"/>
                  </a:lnTo>
                  <a:lnTo>
                    <a:pt x="1260636" y="108488"/>
                  </a:lnTo>
                  <a:lnTo>
                    <a:pt x="1308910" y="97533"/>
                  </a:lnTo>
                  <a:lnTo>
                    <a:pt x="1357660" y="87143"/>
                  </a:lnTo>
                  <a:lnTo>
                    <a:pt x="1406863" y="77322"/>
                  </a:lnTo>
                  <a:lnTo>
                    <a:pt x="1456499" y="68073"/>
                  </a:lnTo>
                  <a:lnTo>
                    <a:pt x="1506545" y="59399"/>
                  </a:lnTo>
                  <a:lnTo>
                    <a:pt x="1556979" y="51302"/>
                  </a:lnTo>
                  <a:lnTo>
                    <a:pt x="1607781" y="43786"/>
                  </a:lnTo>
                  <a:lnTo>
                    <a:pt x="1658927" y="36853"/>
                  </a:lnTo>
                  <a:lnTo>
                    <a:pt x="1710398" y="30508"/>
                  </a:lnTo>
                  <a:lnTo>
                    <a:pt x="1762170" y="24752"/>
                  </a:lnTo>
                  <a:lnTo>
                    <a:pt x="1814222" y="19590"/>
                  </a:lnTo>
                  <a:lnTo>
                    <a:pt x="1866532" y="15023"/>
                  </a:lnTo>
                  <a:lnTo>
                    <a:pt x="1919080" y="11056"/>
                  </a:lnTo>
                  <a:lnTo>
                    <a:pt x="1971842" y="7690"/>
                  </a:lnTo>
                  <a:lnTo>
                    <a:pt x="2024798" y="4930"/>
                  </a:lnTo>
                  <a:lnTo>
                    <a:pt x="2077925" y="2777"/>
                  </a:lnTo>
                  <a:lnTo>
                    <a:pt x="2131203" y="1236"/>
                  </a:lnTo>
                  <a:lnTo>
                    <a:pt x="2184608" y="309"/>
                  </a:lnTo>
                  <a:lnTo>
                    <a:pt x="2238121" y="0"/>
                  </a:lnTo>
                  <a:lnTo>
                    <a:pt x="2291633" y="309"/>
                  </a:lnTo>
                  <a:lnTo>
                    <a:pt x="2345038" y="1236"/>
                  </a:lnTo>
                  <a:lnTo>
                    <a:pt x="2398315" y="2777"/>
                  </a:lnTo>
                  <a:lnTo>
                    <a:pt x="2451442" y="4930"/>
                  </a:lnTo>
                  <a:lnTo>
                    <a:pt x="2504396" y="7690"/>
                  </a:lnTo>
                  <a:lnTo>
                    <a:pt x="2557156" y="11056"/>
                  </a:lnTo>
                  <a:lnTo>
                    <a:pt x="2609700" y="15023"/>
                  </a:lnTo>
                  <a:lnTo>
                    <a:pt x="2662005" y="19590"/>
                  </a:lnTo>
                  <a:lnTo>
                    <a:pt x="2714051" y="24752"/>
                  </a:lnTo>
                  <a:lnTo>
                    <a:pt x="2765814" y="30508"/>
                  </a:lnTo>
                  <a:lnTo>
                    <a:pt x="2817274" y="36853"/>
                  </a:lnTo>
                  <a:lnTo>
                    <a:pt x="2868408" y="43786"/>
                  </a:lnTo>
                  <a:lnTo>
                    <a:pt x="2919194" y="51302"/>
                  </a:lnTo>
                  <a:lnTo>
                    <a:pt x="2969610" y="59399"/>
                  </a:lnTo>
                  <a:lnTo>
                    <a:pt x="3019635" y="68073"/>
                  </a:lnTo>
                  <a:lnTo>
                    <a:pt x="3069246" y="77322"/>
                  </a:lnTo>
                  <a:lnTo>
                    <a:pt x="3118422" y="87143"/>
                  </a:lnTo>
                  <a:lnTo>
                    <a:pt x="3167141" y="97533"/>
                  </a:lnTo>
                  <a:lnTo>
                    <a:pt x="3215380" y="108488"/>
                  </a:lnTo>
                  <a:lnTo>
                    <a:pt x="3263118" y="120005"/>
                  </a:lnTo>
                  <a:lnTo>
                    <a:pt x="3310333" y="132082"/>
                  </a:lnTo>
                  <a:lnTo>
                    <a:pt x="3357003" y="144716"/>
                  </a:lnTo>
                  <a:lnTo>
                    <a:pt x="3413219" y="160880"/>
                  </a:lnTo>
                  <a:lnTo>
                    <a:pt x="3468326" y="177803"/>
                  </a:lnTo>
                  <a:lnTo>
                    <a:pt x="3522297" y="195471"/>
                  </a:lnTo>
                  <a:lnTo>
                    <a:pt x="3575104" y="213869"/>
                  </a:lnTo>
                  <a:lnTo>
                    <a:pt x="3626718" y="232982"/>
                  </a:lnTo>
                  <a:lnTo>
                    <a:pt x="3677110" y="252797"/>
                  </a:lnTo>
                  <a:lnTo>
                    <a:pt x="3726255" y="273299"/>
                  </a:lnTo>
                  <a:lnTo>
                    <a:pt x="3774122" y="294473"/>
                  </a:lnTo>
                  <a:lnTo>
                    <a:pt x="3820683" y="316304"/>
                  </a:lnTo>
                  <a:lnTo>
                    <a:pt x="3865912" y="338779"/>
                  </a:lnTo>
                  <a:lnTo>
                    <a:pt x="3909779" y="361883"/>
                  </a:lnTo>
                  <a:lnTo>
                    <a:pt x="3952257" y="385601"/>
                  </a:lnTo>
                  <a:lnTo>
                    <a:pt x="3993317" y="409919"/>
                  </a:lnTo>
                  <a:lnTo>
                    <a:pt x="4032931" y="434823"/>
                  </a:lnTo>
                  <a:lnTo>
                    <a:pt x="4071072" y="460298"/>
                  </a:lnTo>
                  <a:lnTo>
                    <a:pt x="4107710" y="486329"/>
                  </a:lnTo>
                  <a:lnTo>
                    <a:pt x="4142819" y="512902"/>
                  </a:lnTo>
                  <a:lnTo>
                    <a:pt x="4176369" y="540004"/>
                  </a:lnTo>
                  <a:lnTo>
                    <a:pt x="4220069" y="578274"/>
                  </a:lnTo>
                  <a:lnTo>
                    <a:pt x="4260431" y="617283"/>
                  </a:lnTo>
                  <a:lnTo>
                    <a:pt x="4297427" y="656979"/>
                  </a:lnTo>
                  <a:lnTo>
                    <a:pt x="4331030" y="697308"/>
                  </a:lnTo>
                  <a:lnTo>
                    <a:pt x="4361213" y="738216"/>
                  </a:lnTo>
                  <a:lnTo>
                    <a:pt x="4387949" y="779652"/>
                  </a:lnTo>
                  <a:lnTo>
                    <a:pt x="4411208" y="821561"/>
                  </a:lnTo>
                  <a:lnTo>
                    <a:pt x="4430965" y="863891"/>
                  </a:lnTo>
                  <a:lnTo>
                    <a:pt x="4447191" y="906589"/>
                  </a:lnTo>
                  <a:lnTo>
                    <a:pt x="4459859" y="949601"/>
                  </a:lnTo>
                  <a:lnTo>
                    <a:pt x="4468942" y="992875"/>
                  </a:lnTo>
                  <a:lnTo>
                    <a:pt x="4474412" y="1036357"/>
                  </a:lnTo>
                  <a:lnTo>
                    <a:pt x="4476242" y="1079995"/>
                  </a:lnTo>
                  <a:lnTo>
                    <a:pt x="4476242" y="1080363"/>
                  </a:lnTo>
                  <a:close/>
                </a:path>
              </a:pathLst>
            </a:custGeom>
            <a:ln w="38159">
              <a:solidFill>
                <a:srgbClr val="000000"/>
              </a:solidFill>
            </a:ln>
          </p:spPr>
          <p:txBody>
            <a:bodyPr wrap="square" lIns="0" tIns="0" rIns="0" bIns="0" rtlCol="0"/>
            <a:lstStyle/>
            <a:p>
              <a:endParaRPr/>
            </a:p>
          </p:txBody>
        </p:sp>
        <p:sp>
          <p:nvSpPr>
            <p:cNvPr id="5" name="object 5">
              <a:extLst>
                <a:ext uri="{FF2B5EF4-FFF2-40B4-BE49-F238E27FC236}">
                  <a16:creationId xmlns:a16="http://schemas.microsoft.com/office/drawing/2014/main" id="{FAB125AB-C97F-4DD5-8572-96FF4144EFC1}"/>
                </a:ext>
              </a:extLst>
            </p:cNvPr>
            <p:cNvSpPr txBox="1"/>
            <p:nvPr/>
          </p:nvSpPr>
          <p:spPr>
            <a:xfrm>
              <a:off x="624369" y="6484503"/>
              <a:ext cx="4211522" cy="1575896"/>
            </a:xfrm>
            <a:prstGeom prst="rect">
              <a:avLst/>
            </a:prstGeom>
          </p:spPr>
          <p:txBody>
            <a:bodyPr vert="horz" wrap="square" lIns="0" tIns="12700" rIns="0" bIns="0" rtlCol="0">
              <a:spAutoFit/>
            </a:bodyPr>
            <a:lstStyle/>
            <a:p>
              <a:pPr algn="ctr">
                <a:lnSpc>
                  <a:spcPts val="3010"/>
                </a:lnSpc>
                <a:spcBef>
                  <a:spcPts val="100"/>
                </a:spcBef>
              </a:pPr>
              <a:r>
                <a:rPr sz="1400" dirty="0">
                  <a:latin typeface="Arial"/>
                  <a:cs typeface="Arial"/>
                </a:rPr>
                <a:t>Something</a:t>
              </a:r>
              <a:r>
                <a:rPr sz="1400" spc="-20" dirty="0">
                  <a:latin typeface="Arial"/>
                  <a:cs typeface="Arial"/>
                </a:rPr>
                <a:t> </a:t>
              </a:r>
              <a:r>
                <a:rPr sz="1400" dirty="0">
                  <a:latin typeface="Arial"/>
                  <a:cs typeface="Arial"/>
                </a:rPr>
                <a:t>that</a:t>
              </a:r>
              <a:r>
                <a:rPr sz="1400" spc="-5" dirty="0">
                  <a:latin typeface="Arial"/>
                  <a:cs typeface="Arial"/>
                </a:rPr>
                <a:t> </a:t>
              </a:r>
              <a:r>
                <a:rPr sz="1400" dirty="0">
                  <a:latin typeface="Arial"/>
                  <a:cs typeface="Arial"/>
                </a:rPr>
                <a:t>the</a:t>
              </a:r>
              <a:r>
                <a:rPr sz="1400" spc="10" dirty="0">
                  <a:latin typeface="Arial"/>
                  <a:cs typeface="Arial"/>
                </a:rPr>
                <a:t> </a:t>
              </a:r>
              <a:r>
                <a:rPr sz="1400" spc="-10" dirty="0">
                  <a:latin typeface="Arial"/>
                  <a:cs typeface="Arial"/>
                </a:rPr>
                <a:t>system</a:t>
              </a:r>
              <a:endParaRPr sz="1400" dirty="0">
                <a:latin typeface="Arial"/>
                <a:cs typeface="Arial"/>
              </a:endParaRPr>
            </a:p>
            <a:p>
              <a:pPr marL="729615" marR="812800" algn="ctr">
                <a:lnSpc>
                  <a:spcPts val="2910"/>
                </a:lnSpc>
                <a:spcBef>
                  <a:spcPts val="160"/>
                </a:spcBef>
              </a:pPr>
              <a:r>
                <a:rPr sz="1400" b="1" i="1" dirty="0">
                  <a:latin typeface="Arial"/>
                  <a:cs typeface="Arial"/>
                </a:rPr>
                <a:t>enables</a:t>
              </a:r>
              <a:r>
                <a:rPr sz="1400" b="1" i="1" spc="-5" dirty="0">
                  <a:latin typeface="Arial"/>
                  <a:cs typeface="Arial"/>
                </a:rPr>
                <a:t> </a:t>
              </a:r>
              <a:r>
                <a:rPr sz="1400" b="1" i="1" dirty="0">
                  <a:latin typeface="Arial"/>
                  <a:cs typeface="Arial"/>
                </a:rPr>
                <a:t>its</a:t>
              </a:r>
              <a:r>
                <a:rPr lang="en-GB" sz="1400" b="1" i="1" dirty="0">
                  <a:latin typeface="Arial"/>
                  <a:cs typeface="Arial"/>
                </a:rPr>
                <a:t> </a:t>
              </a:r>
              <a:r>
                <a:rPr sz="1400" b="1" i="1" spc="-25" dirty="0">
                  <a:latin typeface="Arial"/>
                  <a:cs typeface="Arial"/>
                </a:rPr>
                <a:t>end </a:t>
              </a:r>
              <a:r>
                <a:rPr sz="1400" b="1" i="1" dirty="0">
                  <a:latin typeface="Arial"/>
                  <a:cs typeface="Arial"/>
                </a:rPr>
                <a:t>users</a:t>
              </a:r>
              <a:r>
                <a:rPr sz="1400" b="1" i="1" spc="-10" dirty="0">
                  <a:latin typeface="Arial"/>
                  <a:cs typeface="Arial"/>
                </a:rPr>
                <a:t> </a:t>
              </a:r>
              <a:r>
                <a:rPr sz="1400" b="1" i="1" dirty="0">
                  <a:latin typeface="Arial"/>
                  <a:cs typeface="Arial"/>
                </a:rPr>
                <a:t>to</a:t>
              </a:r>
              <a:r>
                <a:rPr sz="1400" b="1" i="1" spc="5" dirty="0">
                  <a:latin typeface="Arial"/>
                  <a:cs typeface="Arial"/>
                </a:rPr>
                <a:t> </a:t>
              </a:r>
              <a:r>
                <a:rPr sz="1400" b="1" i="1" spc="-25" dirty="0">
                  <a:latin typeface="Arial"/>
                  <a:cs typeface="Arial"/>
                </a:rPr>
                <a:t>do</a:t>
              </a:r>
              <a:endParaRPr sz="1400" dirty="0">
                <a:latin typeface="Arial"/>
                <a:cs typeface="Arial"/>
              </a:endParaRPr>
            </a:p>
          </p:txBody>
        </p:sp>
        <p:sp>
          <p:nvSpPr>
            <p:cNvPr id="6" name="object 6">
              <a:extLst>
                <a:ext uri="{FF2B5EF4-FFF2-40B4-BE49-F238E27FC236}">
                  <a16:creationId xmlns:a16="http://schemas.microsoft.com/office/drawing/2014/main" id="{DA58F834-7E46-4516-B669-E697856ED7CF}"/>
                </a:ext>
              </a:extLst>
            </p:cNvPr>
            <p:cNvSpPr/>
            <p:nvPr/>
          </p:nvSpPr>
          <p:spPr>
            <a:xfrm>
              <a:off x="7775994" y="6047994"/>
              <a:ext cx="2304415" cy="1080770"/>
            </a:xfrm>
            <a:custGeom>
              <a:avLst/>
              <a:gdLst/>
              <a:ahLst/>
              <a:cxnLst/>
              <a:rect l="l" t="t" r="r" b="b"/>
              <a:pathLst>
                <a:path w="2304415" h="1080770">
                  <a:moveTo>
                    <a:pt x="2304364" y="540372"/>
                  </a:moveTo>
                  <a:lnTo>
                    <a:pt x="2301118" y="580831"/>
                  </a:lnTo>
                  <a:lnTo>
                    <a:pt x="2291442" y="620944"/>
                  </a:lnTo>
                  <a:lnTo>
                    <a:pt x="2275432" y="660540"/>
                  </a:lnTo>
                  <a:lnTo>
                    <a:pt x="2253182" y="699449"/>
                  </a:lnTo>
                  <a:lnTo>
                    <a:pt x="2224785" y="737502"/>
                  </a:lnTo>
                  <a:lnTo>
                    <a:pt x="2190337" y="774530"/>
                  </a:lnTo>
                  <a:lnTo>
                    <a:pt x="2149932" y="810361"/>
                  </a:lnTo>
                  <a:lnTo>
                    <a:pt x="2114589" y="837192"/>
                  </a:lnTo>
                  <a:lnTo>
                    <a:pt x="2076089" y="862931"/>
                  </a:lnTo>
                  <a:lnTo>
                    <a:pt x="2034553" y="887523"/>
                  </a:lnTo>
                  <a:lnTo>
                    <a:pt x="1990101" y="910915"/>
                  </a:lnTo>
                  <a:lnTo>
                    <a:pt x="1942856" y="933055"/>
                  </a:lnTo>
                  <a:lnTo>
                    <a:pt x="1892938" y="953887"/>
                  </a:lnTo>
                  <a:lnTo>
                    <a:pt x="1840470" y="973360"/>
                  </a:lnTo>
                  <a:lnTo>
                    <a:pt x="1785573" y="991419"/>
                  </a:lnTo>
                  <a:lnTo>
                    <a:pt x="1728368" y="1008011"/>
                  </a:lnTo>
                  <a:lnTo>
                    <a:pt x="1684061" y="1019415"/>
                  </a:lnTo>
                  <a:lnTo>
                    <a:pt x="1638848" y="1029867"/>
                  </a:lnTo>
                  <a:lnTo>
                    <a:pt x="1592798" y="1039360"/>
                  </a:lnTo>
                  <a:lnTo>
                    <a:pt x="1545979" y="1047885"/>
                  </a:lnTo>
                  <a:lnTo>
                    <a:pt x="1498461" y="1055435"/>
                  </a:lnTo>
                  <a:lnTo>
                    <a:pt x="1450311" y="1062004"/>
                  </a:lnTo>
                  <a:lnTo>
                    <a:pt x="1401599" y="1067582"/>
                  </a:lnTo>
                  <a:lnTo>
                    <a:pt x="1352392" y="1072163"/>
                  </a:lnTo>
                  <a:lnTo>
                    <a:pt x="1302761" y="1075739"/>
                  </a:lnTo>
                  <a:lnTo>
                    <a:pt x="1252773" y="1078303"/>
                  </a:lnTo>
                  <a:lnTo>
                    <a:pt x="1202498" y="1079847"/>
                  </a:lnTo>
                  <a:lnTo>
                    <a:pt x="1152004" y="1080363"/>
                  </a:lnTo>
                  <a:lnTo>
                    <a:pt x="1097020" y="1079749"/>
                  </a:lnTo>
                  <a:lnTo>
                    <a:pt x="1042289" y="1077913"/>
                  </a:lnTo>
                  <a:lnTo>
                    <a:pt x="987899" y="1074864"/>
                  </a:lnTo>
                  <a:lnTo>
                    <a:pt x="933943" y="1070613"/>
                  </a:lnTo>
                  <a:lnTo>
                    <a:pt x="880510" y="1065170"/>
                  </a:lnTo>
                  <a:lnTo>
                    <a:pt x="827693" y="1058543"/>
                  </a:lnTo>
                  <a:lnTo>
                    <a:pt x="775581" y="1050744"/>
                  </a:lnTo>
                  <a:lnTo>
                    <a:pt x="724266" y="1041781"/>
                  </a:lnTo>
                  <a:lnTo>
                    <a:pt x="673838" y="1031665"/>
                  </a:lnTo>
                  <a:lnTo>
                    <a:pt x="624388" y="1020405"/>
                  </a:lnTo>
                  <a:lnTo>
                    <a:pt x="576008" y="1008011"/>
                  </a:lnTo>
                  <a:lnTo>
                    <a:pt x="518799" y="991419"/>
                  </a:lnTo>
                  <a:lnTo>
                    <a:pt x="463899" y="973360"/>
                  </a:lnTo>
                  <a:lnTo>
                    <a:pt x="411429" y="953887"/>
                  </a:lnTo>
                  <a:lnTo>
                    <a:pt x="361511" y="933055"/>
                  </a:lnTo>
                  <a:lnTo>
                    <a:pt x="314266" y="910915"/>
                  </a:lnTo>
                  <a:lnTo>
                    <a:pt x="269815" y="887523"/>
                  </a:lnTo>
                  <a:lnTo>
                    <a:pt x="228280" y="862931"/>
                  </a:lnTo>
                  <a:lnTo>
                    <a:pt x="189783" y="837192"/>
                  </a:lnTo>
                  <a:lnTo>
                    <a:pt x="154444" y="810361"/>
                  </a:lnTo>
                  <a:lnTo>
                    <a:pt x="114038" y="774530"/>
                  </a:lnTo>
                  <a:lnTo>
                    <a:pt x="79588" y="737502"/>
                  </a:lnTo>
                  <a:lnTo>
                    <a:pt x="51189" y="699449"/>
                  </a:lnTo>
                  <a:lnTo>
                    <a:pt x="28936" y="660540"/>
                  </a:lnTo>
                  <a:lnTo>
                    <a:pt x="12923" y="620944"/>
                  </a:lnTo>
                  <a:lnTo>
                    <a:pt x="3246" y="580831"/>
                  </a:lnTo>
                  <a:lnTo>
                    <a:pt x="0" y="540372"/>
                  </a:lnTo>
                  <a:lnTo>
                    <a:pt x="3246" y="499775"/>
                  </a:lnTo>
                  <a:lnTo>
                    <a:pt x="12923" y="459563"/>
                  </a:lnTo>
                  <a:lnTo>
                    <a:pt x="28936" y="419899"/>
                  </a:lnTo>
                  <a:lnTo>
                    <a:pt x="51189" y="380947"/>
                  </a:lnTo>
                  <a:lnTo>
                    <a:pt x="79588" y="342871"/>
                  </a:lnTo>
                  <a:lnTo>
                    <a:pt x="114038" y="305835"/>
                  </a:lnTo>
                  <a:lnTo>
                    <a:pt x="154444" y="270001"/>
                  </a:lnTo>
                  <a:lnTo>
                    <a:pt x="189783" y="243171"/>
                  </a:lnTo>
                  <a:lnTo>
                    <a:pt x="228280" y="217433"/>
                  </a:lnTo>
                  <a:lnTo>
                    <a:pt x="269815" y="192843"/>
                  </a:lnTo>
                  <a:lnTo>
                    <a:pt x="314266" y="169453"/>
                  </a:lnTo>
                  <a:lnTo>
                    <a:pt x="361511" y="147315"/>
                  </a:lnTo>
                  <a:lnTo>
                    <a:pt x="411429" y="126485"/>
                  </a:lnTo>
                  <a:lnTo>
                    <a:pt x="463899" y="107014"/>
                  </a:lnTo>
                  <a:lnTo>
                    <a:pt x="518799" y="88956"/>
                  </a:lnTo>
                  <a:lnTo>
                    <a:pt x="576008" y="72364"/>
                  </a:lnTo>
                  <a:lnTo>
                    <a:pt x="624388" y="59967"/>
                  </a:lnTo>
                  <a:lnTo>
                    <a:pt x="673838" y="48705"/>
                  </a:lnTo>
                  <a:lnTo>
                    <a:pt x="724266" y="38586"/>
                  </a:lnTo>
                  <a:lnTo>
                    <a:pt x="775581" y="29622"/>
                  </a:lnTo>
                  <a:lnTo>
                    <a:pt x="827693" y="21821"/>
                  </a:lnTo>
                  <a:lnTo>
                    <a:pt x="880510" y="15194"/>
                  </a:lnTo>
                  <a:lnTo>
                    <a:pt x="933943" y="9750"/>
                  </a:lnTo>
                  <a:lnTo>
                    <a:pt x="987899" y="5499"/>
                  </a:lnTo>
                  <a:lnTo>
                    <a:pt x="1042289" y="2450"/>
                  </a:lnTo>
                  <a:lnTo>
                    <a:pt x="1097020" y="614"/>
                  </a:lnTo>
                  <a:lnTo>
                    <a:pt x="1152004" y="0"/>
                  </a:lnTo>
                  <a:lnTo>
                    <a:pt x="1202498" y="516"/>
                  </a:lnTo>
                  <a:lnTo>
                    <a:pt x="1252773" y="2060"/>
                  </a:lnTo>
                  <a:lnTo>
                    <a:pt x="1302761" y="4623"/>
                  </a:lnTo>
                  <a:lnTo>
                    <a:pt x="1352392" y="8200"/>
                  </a:lnTo>
                  <a:lnTo>
                    <a:pt x="1401599" y="12781"/>
                  </a:lnTo>
                  <a:lnTo>
                    <a:pt x="1450311" y="18361"/>
                  </a:lnTo>
                  <a:lnTo>
                    <a:pt x="1498461" y="24930"/>
                  </a:lnTo>
                  <a:lnTo>
                    <a:pt x="1545979" y="32481"/>
                  </a:lnTo>
                  <a:lnTo>
                    <a:pt x="1592798" y="41008"/>
                  </a:lnTo>
                  <a:lnTo>
                    <a:pt x="1638848" y="50503"/>
                  </a:lnTo>
                  <a:lnTo>
                    <a:pt x="1684061" y="60957"/>
                  </a:lnTo>
                  <a:lnTo>
                    <a:pt x="1728368" y="72364"/>
                  </a:lnTo>
                  <a:lnTo>
                    <a:pt x="1785573" y="88956"/>
                  </a:lnTo>
                  <a:lnTo>
                    <a:pt x="1840470" y="107014"/>
                  </a:lnTo>
                  <a:lnTo>
                    <a:pt x="1892938" y="126485"/>
                  </a:lnTo>
                  <a:lnTo>
                    <a:pt x="1942856" y="147315"/>
                  </a:lnTo>
                  <a:lnTo>
                    <a:pt x="1990101" y="169453"/>
                  </a:lnTo>
                  <a:lnTo>
                    <a:pt x="2034553" y="192843"/>
                  </a:lnTo>
                  <a:lnTo>
                    <a:pt x="2076089" y="217433"/>
                  </a:lnTo>
                  <a:lnTo>
                    <a:pt x="2114589" y="243171"/>
                  </a:lnTo>
                  <a:lnTo>
                    <a:pt x="2149932" y="270001"/>
                  </a:lnTo>
                  <a:lnTo>
                    <a:pt x="2190337" y="305835"/>
                  </a:lnTo>
                  <a:lnTo>
                    <a:pt x="2224785" y="342871"/>
                  </a:lnTo>
                  <a:lnTo>
                    <a:pt x="2253182" y="380947"/>
                  </a:lnTo>
                  <a:lnTo>
                    <a:pt x="2275432" y="419899"/>
                  </a:lnTo>
                  <a:lnTo>
                    <a:pt x="2291442" y="459563"/>
                  </a:lnTo>
                  <a:lnTo>
                    <a:pt x="2301118" y="499775"/>
                  </a:lnTo>
                  <a:lnTo>
                    <a:pt x="2304364" y="540372"/>
                  </a:lnTo>
                  <a:close/>
                </a:path>
              </a:pathLst>
            </a:custGeom>
            <a:ln w="38159">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372DA1D4-CFB6-49C7-8692-BB77A6A99356}"/>
                </a:ext>
              </a:extLst>
            </p:cNvPr>
            <p:cNvSpPr txBox="1"/>
            <p:nvPr/>
          </p:nvSpPr>
          <p:spPr>
            <a:xfrm>
              <a:off x="8426423" y="6393141"/>
              <a:ext cx="1130361" cy="366171"/>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Hire</a:t>
              </a:r>
              <a:r>
                <a:rPr sz="1600" spc="-20" dirty="0">
                  <a:latin typeface="Arial"/>
                  <a:cs typeface="Arial"/>
                </a:rPr>
                <a:t> </a:t>
              </a:r>
              <a:r>
                <a:rPr sz="1600" spc="-25" dirty="0">
                  <a:latin typeface="Arial"/>
                  <a:cs typeface="Arial"/>
                </a:rPr>
                <a:t>car</a:t>
              </a:r>
              <a:endParaRPr sz="1600" dirty="0">
                <a:latin typeface="Arial"/>
                <a:cs typeface="Arial"/>
              </a:endParaRPr>
            </a:p>
          </p:txBody>
        </p:sp>
        <p:sp>
          <p:nvSpPr>
            <p:cNvPr id="8" name="object 8">
              <a:extLst>
                <a:ext uri="{FF2B5EF4-FFF2-40B4-BE49-F238E27FC236}">
                  <a16:creationId xmlns:a16="http://schemas.microsoft.com/office/drawing/2014/main" id="{DBF5B81C-A1E8-4A45-AA6F-147F02B471F0}"/>
                </a:ext>
              </a:extLst>
            </p:cNvPr>
            <p:cNvSpPr/>
            <p:nvPr/>
          </p:nvSpPr>
          <p:spPr>
            <a:xfrm>
              <a:off x="10727994" y="6047994"/>
              <a:ext cx="2304415" cy="1080770"/>
            </a:xfrm>
            <a:custGeom>
              <a:avLst/>
              <a:gdLst/>
              <a:ahLst/>
              <a:cxnLst/>
              <a:rect l="l" t="t" r="r" b="b"/>
              <a:pathLst>
                <a:path w="2304415" h="1080770">
                  <a:moveTo>
                    <a:pt x="2304364" y="540372"/>
                  </a:moveTo>
                  <a:lnTo>
                    <a:pt x="2301118" y="580831"/>
                  </a:lnTo>
                  <a:lnTo>
                    <a:pt x="2291442" y="620944"/>
                  </a:lnTo>
                  <a:lnTo>
                    <a:pt x="2275431" y="660540"/>
                  </a:lnTo>
                  <a:lnTo>
                    <a:pt x="2253179" y="699449"/>
                  </a:lnTo>
                  <a:lnTo>
                    <a:pt x="2224780" y="737502"/>
                  </a:lnTo>
                  <a:lnTo>
                    <a:pt x="2190329" y="774530"/>
                  </a:lnTo>
                  <a:lnTo>
                    <a:pt x="2149919" y="810361"/>
                  </a:lnTo>
                  <a:lnTo>
                    <a:pt x="2114581" y="837192"/>
                  </a:lnTo>
                  <a:lnTo>
                    <a:pt x="2076083" y="862931"/>
                  </a:lnTo>
                  <a:lnTo>
                    <a:pt x="2034549" y="887523"/>
                  </a:lnTo>
                  <a:lnTo>
                    <a:pt x="1990099" y="910915"/>
                  </a:lnTo>
                  <a:lnTo>
                    <a:pt x="1942855" y="933055"/>
                  </a:lnTo>
                  <a:lnTo>
                    <a:pt x="1892938" y="953887"/>
                  </a:lnTo>
                  <a:lnTo>
                    <a:pt x="1840470" y="973360"/>
                  </a:lnTo>
                  <a:lnTo>
                    <a:pt x="1785573" y="991419"/>
                  </a:lnTo>
                  <a:lnTo>
                    <a:pt x="1728368" y="1008011"/>
                  </a:lnTo>
                  <a:lnTo>
                    <a:pt x="1679988" y="1020405"/>
                  </a:lnTo>
                  <a:lnTo>
                    <a:pt x="1630538" y="1031665"/>
                  </a:lnTo>
                  <a:lnTo>
                    <a:pt x="1580110" y="1041781"/>
                  </a:lnTo>
                  <a:lnTo>
                    <a:pt x="1528794" y="1050744"/>
                  </a:lnTo>
                  <a:lnTo>
                    <a:pt x="1476682" y="1058543"/>
                  </a:lnTo>
                  <a:lnTo>
                    <a:pt x="1423864" y="1065170"/>
                  </a:lnTo>
                  <a:lnTo>
                    <a:pt x="1370430" y="1070613"/>
                  </a:lnTo>
                  <a:lnTo>
                    <a:pt x="1316472" y="1074864"/>
                  </a:lnTo>
                  <a:lnTo>
                    <a:pt x="1262080" y="1077913"/>
                  </a:lnTo>
                  <a:lnTo>
                    <a:pt x="1207346" y="1079749"/>
                  </a:lnTo>
                  <a:lnTo>
                    <a:pt x="1152359" y="1080363"/>
                  </a:lnTo>
                  <a:lnTo>
                    <a:pt x="1101868" y="1079847"/>
                  </a:lnTo>
                  <a:lnTo>
                    <a:pt x="1051594" y="1078303"/>
                  </a:lnTo>
                  <a:lnTo>
                    <a:pt x="1001608" y="1075739"/>
                  </a:lnTo>
                  <a:lnTo>
                    <a:pt x="951977" y="1072163"/>
                  </a:lnTo>
                  <a:lnTo>
                    <a:pt x="902771" y="1067582"/>
                  </a:lnTo>
                  <a:lnTo>
                    <a:pt x="854059" y="1062004"/>
                  </a:lnTo>
                  <a:lnTo>
                    <a:pt x="805909" y="1055435"/>
                  </a:lnTo>
                  <a:lnTo>
                    <a:pt x="758390" y="1047885"/>
                  </a:lnTo>
                  <a:lnTo>
                    <a:pt x="711572" y="1039360"/>
                  </a:lnTo>
                  <a:lnTo>
                    <a:pt x="665523" y="1029867"/>
                  </a:lnTo>
                  <a:lnTo>
                    <a:pt x="620312" y="1019415"/>
                  </a:lnTo>
                  <a:lnTo>
                    <a:pt x="576008" y="1008011"/>
                  </a:lnTo>
                  <a:lnTo>
                    <a:pt x="518799" y="991419"/>
                  </a:lnTo>
                  <a:lnTo>
                    <a:pt x="463899" y="973360"/>
                  </a:lnTo>
                  <a:lnTo>
                    <a:pt x="411429" y="953887"/>
                  </a:lnTo>
                  <a:lnTo>
                    <a:pt x="361511" y="933055"/>
                  </a:lnTo>
                  <a:lnTo>
                    <a:pt x="314266" y="910915"/>
                  </a:lnTo>
                  <a:lnTo>
                    <a:pt x="269815" y="887523"/>
                  </a:lnTo>
                  <a:lnTo>
                    <a:pt x="228280" y="862931"/>
                  </a:lnTo>
                  <a:lnTo>
                    <a:pt x="189783" y="837192"/>
                  </a:lnTo>
                  <a:lnTo>
                    <a:pt x="154444" y="810361"/>
                  </a:lnTo>
                  <a:lnTo>
                    <a:pt x="114038" y="774530"/>
                  </a:lnTo>
                  <a:lnTo>
                    <a:pt x="79588" y="737502"/>
                  </a:lnTo>
                  <a:lnTo>
                    <a:pt x="51189" y="699449"/>
                  </a:lnTo>
                  <a:lnTo>
                    <a:pt x="28936" y="660540"/>
                  </a:lnTo>
                  <a:lnTo>
                    <a:pt x="12923" y="620944"/>
                  </a:lnTo>
                  <a:lnTo>
                    <a:pt x="3246" y="580831"/>
                  </a:lnTo>
                  <a:lnTo>
                    <a:pt x="0" y="540372"/>
                  </a:lnTo>
                  <a:lnTo>
                    <a:pt x="3246" y="499775"/>
                  </a:lnTo>
                  <a:lnTo>
                    <a:pt x="12923" y="459563"/>
                  </a:lnTo>
                  <a:lnTo>
                    <a:pt x="28936" y="419899"/>
                  </a:lnTo>
                  <a:lnTo>
                    <a:pt x="51189" y="380947"/>
                  </a:lnTo>
                  <a:lnTo>
                    <a:pt x="79588" y="342871"/>
                  </a:lnTo>
                  <a:lnTo>
                    <a:pt x="114038" y="305835"/>
                  </a:lnTo>
                  <a:lnTo>
                    <a:pt x="154444" y="270001"/>
                  </a:lnTo>
                  <a:lnTo>
                    <a:pt x="189783" y="243171"/>
                  </a:lnTo>
                  <a:lnTo>
                    <a:pt x="228280" y="217433"/>
                  </a:lnTo>
                  <a:lnTo>
                    <a:pt x="269815" y="192843"/>
                  </a:lnTo>
                  <a:lnTo>
                    <a:pt x="314266" y="169453"/>
                  </a:lnTo>
                  <a:lnTo>
                    <a:pt x="361511" y="147315"/>
                  </a:lnTo>
                  <a:lnTo>
                    <a:pt x="411429" y="126485"/>
                  </a:lnTo>
                  <a:lnTo>
                    <a:pt x="463899" y="107014"/>
                  </a:lnTo>
                  <a:lnTo>
                    <a:pt x="518799" y="88956"/>
                  </a:lnTo>
                  <a:lnTo>
                    <a:pt x="576008" y="72364"/>
                  </a:lnTo>
                  <a:lnTo>
                    <a:pt x="620312" y="60957"/>
                  </a:lnTo>
                  <a:lnTo>
                    <a:pt x="665523" y="50503"/>
                  </a:lnTo>
                  <a:lnTo>
                    <a:pt x="711572" y="41008"/>
                  </a:lnTo>
                  <a:lnTo>
                    <a:pt x="758390" y="32481"/>
                  </a:lnTo>
                  <a:lnTo>
                    <a:pt x="805909" y="24930"/>
                  </a:lnTo>
                  <a:lnTo>
                    <a:pt x="854059" y="18361"/>
                  </a:lnTo>
                  <a:lnTo>
                    <a:pt x="902771" y="12781"/>
                  </a:lnTo>
                  <a:lnTo>
                    <a:pt x="951977" y="8200"/>
                  </a:lnTo>
                  <a:lnTo>
                    <a:pt x="1001608" y="4623"/>
                  </a:lnTo>
                  <a:lnTo>
                    <a:pt x="1051594" y="2060"/>
                  </a:lnTo>
                  <a:lnTo>
                    <a:pt x="1101868" y="516"/>
                  </a:lnTo>
                  <a:lnTo>
                    <a:pt x="1152359" y="0"/>
                  </a:lnTo>
                  <a:lnTo>
                    <a:pt x="1207346" y="614"/>
                  </a:lnTo>
                  <a:lnTo>
                    <a:pt x="1262080" y="2450"/>
                  </a:lnTo>
                  <a:lnTo>
                    <a:pt x="1316472" y="5499"/>
                  </a:lnTo>
                  <a:lnTo>
                    <a:pt x="1370430" y="9750"/>
                  </a:lnTo>
                  <a:lnTo>
                    <a:pt x="1423864" y="15194"/>
                  </a:lnTo>
                  <a:lnTo>
                    <a:pt x="1476682" y="21821"/>
                  </a:lnTo>
                  <a:lnTo>
                    <a:pt x="1528794" y="29622"/>
                  </a:lnTo>
                  <a:lnTo>
                    <a:pt x="1580110" y="38586"/>
                  </a:lnTo>
                  <a:lnTo>
                    <a:pt x="1630538" y="48705"/>
                  </a:lnTo>
                  <a:lnTo>
                    <a:pt x="1679988" y="59967"/>
                  </a:lnTo>
                  <a:lnTo>
                    <a:pt x="1728368" y="72364"/>
                  </a:lnTo>
                  <a:lnTo>
                    <a:pt x="1785573" y="88956"/>
                  </a:lnTo>
                  <a:lnTo>
                    <a:pt x="1840470" y="107014"/>
                  </a:lnTo>
                  <a:lnTo>
                    <a:pt x="1892938" y="126485"/>
                  </a:lnTo>
                  <a:lnTo>
                    <a:pt x="1942855" y="147315"/>
                  </a:lnTo>
                  <a:lnTo>
                    <a:pt x="1990099" y="169453"/>
                  </a:lnTo>
                  <a:lnTo>
                    <a:pt x="2034549" y="192843"/>
                  </a:lnTo>
                  <a:lnTo>
                    <a:pt x="2076083" y="217433"/>
                  </a:lnTo>
                  <a:lnTo>
                    <a:pt x="2114581" y="243171"/>
                  </a:lnTo>
                  <a:lnTo>
                    <a:pt x="2149919" y="270001"/>
                  </a:lnTo>
                  <a:lnTo>
                    <a:pt x="2190329" y="305835"/>
                  </a:lnTo>
                  <a:lnTo>
                    <a:pt x="2224780" y="342871"/>
                  </a:lnTo>
                  <a:lnTo>
                    <a:pt x="2253179" y="380947"/>
                  </a:lnTo>
                  <a:lnTo>
                    <a:pt x="2275431" y="419899"/>
                  </a:lnTo>
                  <a:lnTo>
                    <a:pt x="2291442" y="459563"/>
                  </a:lnTo>
                  <a:lnTo>
                    <a:pt x="2301118" y="499775"/>
                  </a:lnTo>
                  <a:lnTo>
                    <a:pt x="2304364" y="540372"/>
                  </a:lnTo>
                  <a:close/>
                </a:path>
              </a:pathLst>
            </a:custGeom>
            <a:ln w="3815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CD1033B4-D53A-4876-B542-815864E4970A}"/>
                </a:ext>
              </a:extLst>
            </p:cNvPr>
            <p:cNvSpPr txBox="1"/>
            <p:nvPr/>
          </p:nvSpPr>
          <p:spPr>
            <a:xfrm>
              <a:off x="11059096" y="6393141"/>
              <a:ext cx="1918385" cy="366171"/>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Deposit</a:t>
              </a:r>
              <a:r>
                <a:rPr sz="1600" spc="-35" dirty="0">
                  <a:latin typeface="Arial"/>
                  <a:cs typeface="Arial"/>
                </a:rPr>
                <a:t> </a:t>
              </a:r>
              <a:r>
                <a:rPr sz="1600" spc="-20" dirty="0">
                  <a:latin typeface="Arial"/>
                  <a:cs typeface="Arial"/>
                </a:rPr>
                <a:t>cash</a:t>
              </a:r>
              <a:endParaRPr sz="1600" dirty="0">
                <a:latin typeface="Arial"/>
                <a:cs typeface="Arial"/>
              </a:endParaRPr>
            </a:p>
          </p:txBody>
        </p:sp>
        <p:sp>
          <p:nvSpPr>
            <p:cNvPr id="10" name="object 10">
              <a:extLst>
                <a:ext uri="{FF2B5EF4-FFF2-40B4-BE49-F238E27FC236}">
                  <a16:creationId xmlns:a16="http://schemas.microsoft.com/office/drawing/2014/main" id="{83A2F757-CD09-428F-8CA8-94B169F5AB12}"/>
                </a:ext>
              </a:extLst>
            </p:cNvPr>
            <p:cNvSpPr/>
            <p:nvPr/>
          </p:nvSpPr>
          <p:spPr>
            <a:xfrm>
              <a:off x="13536003" y="6047994"/>
              <a:ext cx="2304415" cy="1080770"/>
            </a:xfrm>
            <a:custGeom>
              <a:avLst/>
              <a:gdLst/>
              <a:ahLst/>
              <a:cxnLst/>
              <a:rect l="l" t="t" r="r" b="b"/>
              <a:pathLst>
                <a:path w="2304415" h="1080770">
                  <a:moveTo>
                    <a:pt x="2304351" y="540372"/>
                  </a:moveTo>
                  <a:lnTo>
                    <a:pt x="2301105" y="580831"/>
                  </a:lnTo>
                  <a:lnTo>
                    <a:pt x="2291430" y="620944"/>
                  </a:lnTo>
                  <a:lnTo>
                    <a:pt x="2275419" y="660540"/>
                  </a:lnTo>
                  <a:lnTo>
                    <a:pt x="2253169" y="699449"/>
                  </a:lnTo>
                  <a:lnTo>
                    <a:pt x="2224772" y="737502"/>
                  </a:lnTo>
                  <a:lnTo>
                    <a:pt x="2190324" y="774530"/>
                  </a:lnTo>
                  <a:lnTo>
                    <a:pt x="2149919" y="810361"/>
                  </a:lnTo>
                  <a:lnTo>
                    <a:pt x="2114577" y="837192"/>
                  </a:lnTo>
                  <a:lnTo>
                    <a:pt x="2076077" y="862931"/>
                  </a:lnTo>
                  <a:lnTo>
                    <a:pt x="2034540" y="887523"/>
                  </a:lnTo>
                  <a:lnTo>
                    <a:pt x="1990088" y="910915"/>
                  </a:lnTo>
                  <a:lnTo>
                    <a:pt x="1942843" y="933055"/>
                  </a:lnTo>
                  <a:lnTo>
                    <a:pt x="1892926" y="953887"/>
                  </a:lnTo>
                  <a:lnTo>
                    <a:pt x="1840457" y="973360"/>
                  </a:lnTo>
                  <a:lnTo>
                    <a:pt x="1785560" y="991419"/>
                  </a:lnTo>
                  <a:lnTo>
                    <a:pt x="1728355" y="1008011"/>
                  </a:lnTo>
                  <a:lnTo>
                    <a:pt x="1684048" y="1019415"/>
                  </a:lnTo>
                  <a:lnTo>
                    <a:pt x="1638836" y="1029867"/>
                  </a:lnTo>
                  <a:lnTo>
                    <a:pt x="1592785" y="1039360"/>
                  </a:lnTo>
                  <a:lnTo>
                    <a:pt x="1545967" y="1047885"/>
                  </a:lnTo>
                  <a:lnTo>
                    <a:pt x="1498448" y="1055435"/>
                  </a:lnTo>
                  <a:lnTo>
                    <a:pt x="1450298" y="1062004"/>
                  </a:lnTo>
                  <a:lnTo>
                    <a:pt x="1401586" y="1067582"/>
                  </a:lnTo>
                  <a:lnTo>
                    <a:pt x="1352380" y="1072163"/>
                  </a:lnTo>
                  <a:lnTo>
                    <a:pt x="1302748" y="1075739"/>
                  </a:lnTo>
                  <a:lnTo>
                    <a:pt x="1252761" y="1078303"/>
                  </a:lnTo>
                  <a:lnTo>
                    <a:pt x="1202485" y="1079847"/>
                  </a:lnTo>
                  <a:lnTo>
                    <a:pt x="1151991" y="1080363"/>
                  </a:lnTo>
                  <a:lnTo>
                    <a:pt x="1097008" y="1079749"/>
                  </a:lnTo>
                  <a:lnTo>
                    <a:pt x="1042276" y="1077913"/>
                  </a:lnTo>
                  <a:lnTo>
                    <a:pt x="987886" y="1074864"/>
                  </a:lnTo>
                  <a:lnTo>
                    <a:pt x="933930" y="1070613"/>
                  </a:lnTo>
                  <a:lnTo>
                    <a:pt x="880498" y="1065170"/>
                  </a:lnTo>
                  <a:lnTo>
                    <a:pt x="827680" y="1058543"/>
                  </a:lnTo>
                  <a:lnTo>
                    <a:pt x="775568" y="1050744"/>
                  </a:lnTo>
                  <a:lnTo>
                    <a:pt x="724253" y="1041781"/>
                  </a:lnTo>
                  <a:lnTo>
                    <a:pt x="673825" y="1031665"/>
                  </a:lnTo>
                  <a:lnTo>
                    <a:pt x="624376" y="1020405"/>
                  </a:lnTo>
                  <a:lnTo>
                    <a:pt x="575995" y="1008011"/>
                  </a:lnTo>
                  <a:lnTo>
                    <a:pt x="518790" y="991419"/>
                  </a:lnTo>
                  <a:lnTo>
                    <a:pt x="463893" y="973360"/>
                  </a:lnTo>
                  <a:lnTo>
                    <a:pt x="411425" y="953887"/>
                  </a:lnTo>
                  <a:lnTo>
                    <a:pt x="361508" y="933055"/>
                  </a:lnTo>
                  <a:lnTo>
                    <a:pt x="314262" y="910915"/>
                  </a:lnTo>
                  <a:lnTo>
                    <a:pt x="269811" y="887523"/>
                  </a:lnTo>
                  <a:lnTo>
                    <a:pt x="228274" y="862931"/>
                  </a:lnTo>
                  <a:lnTo>
                    <a:pt x="189774" y="837192"/>
                  </a:lnTo>
                  <a:lnTo>
                    <a:pt x="154432" y="810361"/>
                  </a:lnTo>
                  <a:lnTo>
                    <a:pt x="114026" y="774530"/>
                  </a:lnTo>
                  <a:lnTo>
                    <a:pt x="79578" y="737502"/>
                  </a:lnTo>
                  <a:lnTo>
                    <a:pt x="51182" y="699449"/>
                  </a:lnTo>
                  <a:lnTo>
                    <a:pt x="28931" y="660540"/>
                  </a:lnTo>
                  <a:lnTo>
                    <a:pt x="12921" y="620944"/>
                  </a:lnTo>
                  <a:lnTo>
                    <a:pt x="3246" y="580831"/>
                  </a:lnTo>
                  <a:lnTo>
                    <a:pt x="0" y="540372"/>
                  </a:lnTo>
                  <a:lnTo>
                    <a:pt x="3246" y="499775"/>
                  </a:lnTo>
                  <a:lnTo>
                    <a:pt x="12921" y="459563"/>
                  </a:lnTo>
                  <a:lnTo>
                    <a:pt x="28931" y="419899"/>
                  </a:lnTo>
                  <a:lnTo>
                    <a:pt x="51182" y="380947"/>
                  </a:lnTo>
                  <a:lnTo>
                    <a:pt x="79578" y="342871"/>
                  </a:lnTo>
                  <a:lnTo>
                    <a:pt x="114026" y="305835"/>
                  </a:lnTo>
                  <a:lnTo>
                    <a:pt x="154432" y="270001"/>
                  </a:lnTo>
                  <a:lnTo>
                    <a:pt x="189774" y="243171"/>
                  </a:lnTo>
                  <a:lnTo>
                    <a:pt x="228274" y="217433"/>
                  </a:lnTo>
                  <a:lnTo>
                    <a:pt x="269811" y="192843"/>
                  </a:lnTo>
                  <a:lnTo>
                    <a:pt x="314262" y="169453"/>
                  </a:lnTo>
                  <a:lnTo>
                    <a:pt x="361508" y="147315"/>
                  </a:lnTo>
                  <a:lnTo>
                    <a:pt x="411425" y="126485"/>
                  </a:lnTo>
                  <a:lnTo>
                    <a:pt x="463893" y="107014"/>
                  </a:lnTo>
                  <a:lnTo>
                    <a:pt x="518790" y="88956"/>
                  </a:lnTo>
                  <a:lnTo>
                    <a:pt x="575995" y="72364"/>
                  </a:lnTo>
                  <a:lnTo>
                    <a:pt x="624376" y="59967"/>
                  </a:lnTo>
                  <a:lnTo>
                    <a:pt x="673825" y="48705"/>
                  </a:lnTo>
                  <a:lnTo>
                    <a:pt x="724253" y="38586"/>
                  </a:lnTo>
                  <a:lnTo>
                    <a:pt x="775568" y="29622"/>
                  </a:lnTo>
                  <a:lnTo>
                    <a:pt x="827680" y="21821"/>
                  </a:lnTo>
                  <a:lnTo>
                    <a:pt x="880498" y="15194"/>
                  </a:lnTo>
                  <a:lnTo>
                    <a:pt x="933930" y="9750"/>
                  </a:lnTo>
                  <a:lnTo>
                    <a:pt x="987886" y="5499"/>
                  </a:lnTo>
                  <a:lnTo>
                    <a:pt x="1042276" y="2450"/>
                  </a:lnTo>
                  <a:lnTo>
                    <a:pt x="1097008" y="614"/>
                  </a:lnTo>
                  <a:lnTo>
                    <a:pt x="1151991" y="0"/>
                  </a:lnTo>
                  <a:lnTo>
                    <a:pt x="1202485" y="516"/>
                  </a:lnTo>
                  <a:lnTo>
                    <a:pt x="1252761" y="2060"/>
                  </a:lnTo>
                  <a:lnTo>
                    <a:pt x="1302748" y="4623"/>
                  </a:lnTo>
                  <a:lnTo>
                    <a:pt x="1352380" y="8200"/>
                  </a:lnTo>
                  <a:lnTo>
                    <a:pt x="1401586" y="12781"/>
                  </a:lnTo>
                  <a:lnTo>
                    <a:pt x="1450298" y="18361"/>
                  </a:lnTo>
                  <a:lnTo>
                    <a:pt x="1498448" y="24930"/>
                  </a:lnTo>
                  <a:lnTo>
                    <a:pt x="1545967" y="32481"/>
                  </a:lnTo>
                  <a:lnTo>
                    <a:pt x="1592785" y="41008"/>
                  </a:lnTo>
                  <a:lnTo>
                    <a:pt x="1638836" y="50503"/>
                  </a:lnTo>
                  <a:lnTo>
                    <a:pt x="1684048" y="60957"/>
                  </a:lnTo>
                  <a:lnTo>
                    <a:pt x="1728355" y="72364"/>
                  </a:lnTo>
                  <a:lnTo>
                    <a:pt x="1785560" y="88956"/>
                  </a:lnTo>
                  <a:lnTo>
                    <a:pt x="1840457" y="107014"/>
                  </a:lnTo>
                  <a:lnTo>
                    <a:pt x="1892926" y="126485"/>
                  </a:lnTo>
                  <a:lnTo>
                    <a:pt x="1942843" y="147315"/>
                  </a:lnTo>
                  <a:lnTo>
                    <a:pt x="1990088" y="169453"/>
                  </a:lnTo>
                  <a:lnTo>
                    <a:pt x="2034540" y="192843"/>
                  </a:lnTo>
                  <a:lnTo>
                    <a:pt x="2076077" y="217433"/>
                  </a:lnTo>
                  <a:lnTo>
                    <a:pt x="2114577" y="243171"/>
                  </a:lnTo>
                  <a:lnTo>
                    <a:pt x="2149919" y="270001"/>
                  </a:lnTo>
                  <a:lnTo>
                    <a:pt x="2190324" y="305835"/>
                  </a:lnTo>
                  <a:lnTo>
                    <a:pt x="2224772" y="342871"/>
                  </a:lnTo>
                  <a:lnTo>
                    <a:pt x="2253169" y="380947"/>
                  </a:lnTo>
                  <a:lnTo>
                    <a:pt x="2275419" y="419899"/>
                  </a:lnTo>
                  <a:lnTo>
                    <a:pt x="2291430" y="459563"/>
                  </a:lnTo>
                  <a:lnTo>
                    <a:pt x="2301105" y="499775"/>
                  </a:lnTo>
                  <a:lnTo>
                    <a:pt x="2304351" y="540372"/>
                  </a:lnTo>
                  <a:close/>
                </a:path>
              </a:pathLst>
            </a:custGeom>
            <a:ln w="38159">
              <a:solidFill>
                <a:srgbClr val="00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69127400-C116-4F30-B461-DD2D58B4C5F9}"/>
                </a:ext>
              </a:extLst>
            </p:cNvPr>
            <p:cNvSpPr txBox="1"/>
            <p:nvPr/>
          </p:nvSpPr>
          <p:spPr>
            <a:xfrm>
              <a:off x="13871784" y="6047994"/>
              <a:ext cx="1632851" cy="918872"/>
            </a:xfrm>
            <a:prstGeom prst="rect">
              <a:avLst/>
            </a:prstGeom>
          </p:spPr>
          <p:txBody>
            <a:bodyPr vert="horz" wrap="square" lIns="0" tIns="41910" rIns="0" bIns="0" rtlCol="0">
              <a:spAutoFit/>
            </a:bodyPr>
            <a:lstStyle/>
            <a:p>
              <a:pPr marL="12700" marR="5080" indent="185420">
                <a:lnSpc>
                  <a:spcPts val="2460"/>
                </a:lnSpc>
                <a:spcBef>
                  <a:spcPts val="330"/>
                </a:spcBef>
              </a:pPr>
              <a:r>
                <a:rPr sz="1600" spc="-10" dirty="0">
                  <a:latin typeface="Arial"/>
                  <a:cs typeface="Arial"/>
                </a:rPr>
                <a:t>Schedule appointment</a:t>
              </a:r>
              <a:endParaRPr sz="1600" dirty="0">
                <a:latin typeface="Arial"/>
                <a:cs typeface="Arial"/>
              </a:endParaRPr>
            </a:p>
          </p:txBody>
        </p:sp>
        <p:sp>
          <p:nvSpPr>
            <p:cNvPr id="12" name="object 12">
              <a:extLst>
                <a:ext uri="{FF2B5EF4-FFF2-40B4-BE49-F238E27FC236}">
                  <a16:creationId xmlns:a16="http://schemas.microsoft.com/office/drawing/2014/main" id="{9A1D824C-4FF7-4B0C-91D6-B2FF4C927BA6}"/>
                </a:ext>
              </a:extLst>
            </p:cNvPr>
            <p:cNvSpPr/>
            <p:nvPr/>
          </p:nvSpPr>
          <p:spPr>
            <a:xfrm>
              <a:off x="7775994" y="7487996"/>
              <a:ext cx="2304415" cy="1080770"/>
            </a:xfrm>
            <a:custGeom>
              <a:avLst/>
              <a:gdLst/>
              <a:ahLst/>
              <a:cxnLst/>
              <a:rect l="l" t="t" r="r" b="b"/>
              <a:pathLst>
                <a:path w="2304415" h="1080770">
                  <a:moveTo>
                    <a:pt x="2304364" y="540359"/>
                  </a:moveTo>
                  <a:lnTo>
                    <a:pt x="2301118" y="580819"/>
                  </a:lnTo>
                  <a:lnTo>
                    <a:pt x="2291442" y="620934"/>
                  </a:lnTo>
                  <a:lnTo>
                    <a:pt x="2275432" y="660532"/>
                  </a:lnTo>
                  <a:lnTo>
                    <a:pt x="2253182" y="699444"/>
                  </a:lnTo>
                  <a:lnTo>
                    <a:pt x="2224785" y="737500"/>
                  </a:lnTo>
                  <a:lnTo>
                    <a:pt x="2190337" y="774529"/>
                  </a:lnTo>
                  <a:lnTo>
                    <a:pt x="2149932" y="810361"/>
                  </a:lnTo>
                  <a:lnTo>
                    <a:pt x="2114589" y="837192"/>
                  </a:lnTo>
                  <a:lnTo>
                    <a:pt x="2076089" y="862931"/>
                  </a:lnTo>
                  <a:lnTo>
                    <a:pt x="2034553" y="887523"/>
                  </a:lnTo>
                  <a:lnTo>
                    <a:pt x="1990101" y="910914"/>
                  </a:lnTo>
                  <a:lnTo>
                    <a:pt x="1942856" y="933052"/>
                  </a:lnTo>
                  <a:lnTo>
                    <a:pt x="1892938" y="953883"/>
                  </a:lnTo>
                  <a:lnTo>
                    <a:pt x="1840470" y="973354"/>
                  </a:lnTo>
                  <a:lnTo>
                    <a:pt x="1785573" y="991410"/>
                  </a:lnTo>
                  <a:lnTo>
                    <a:pt x="1728368" y="1007999"/>
                  </a:lnTo>
                  <a:lnTo>
                    <a:pt x="1684061" y="1019406"/>
                  </a:lnTo>
                  <a:lnTo>
                    <a:pt x="1638848" y="1029860"/>
                  </a:lnTo>
                  <a:lnTo>
                    <a:pt x="1592798" y="1039354"/>
                  </a:lnTo>
                  <a:lnTo>
                    <a:pt x="1545979" y="1047881"/>
                  </a:lnTo>
                  <a:lnTo>
                    <a:pt x="1498461" y="1055433"/>
                  </a:lnTo>
                  <a:lnTo>
                    <a:pt x="1450311" y="1062002"/>
                  </a:lnTo>
                  <a:lnTo>
                    <a:pt x="1401599" y="1067581"/>
                  </a:lnTo>
                  <a:lnTo>
                    <a:pt x="1352392" y="1072163"/>
                  </a:lnTo>
                  <a:lnTo>
                    <a:pt x="1302761" y="1075739"/>
                  </a:lnTo>
                  <a:lnTo>
                    <a:pt x="1252773" y="1078303"/>
                  </a:lnTo>
                  <a:lnTo>
                    <a:pt x="1202498" y="1079847"/>
                  </a:lnTo>
                  <a:lnTo>
                    <a:pt x="1152004" y="1080363"/>
                  </a:lnTo>
                  <a:lnTo>
                    <a:pt x="1097020" y="1079749"/>
                  </a:lnTo>
                  <a:lnTo>
                    <a:pt x="1042289" y="1077912"/>
                  </a:lnTo>
                  <a:lnTo>
                    <a:pt x="987899" y="1074864"/>
                  </a:lnTo>
                  <a:lnTo>
                    <a:pt x="933943" y="1070613"/>
                  </a:lnTo>
                  <a:lnTo>
                    <a:pt x="880510" y="1065168"/>
                  </a:lnTo>
                  <a:lnTo>
                    <a:pt x="827693" y="1058541"/>
                  </a:lnTo>
                  <a:lnTo>
                    <a:pt x="775581" y="1050740"/>
                  </a:lnTo>
                  <a:lnTo>
                    <a:pt x="724266" y="1041776"/>
                  </a:lnTo>
                  <a:lnTo>
                    <a:pt x="673838" y="1031658"/>
                  </a:lnTo>
                  <a:lnTo>
                    <a:pt x="624388" y="1020395"/>
                  </a:lnTo>
                  <a:lnTo>
                    <a:pt x="576008" y="1007999"/>
                  </a:lnTo>
                  <a:lnTo>
                    <a:pt x="518799" y="991410"/>
                  </a:lnTo>
                  <a:lnTo>
                    <a:pt x="463899" y="973354"/>
                  </a:lnTo>
                  <a:lnTo>
                    <a:pt x="411429" y="953883"/>
                  </a:lnTo>
                  <a:lnTo>
                    <a:pt x="361511" y="933052"/>
                  </a:lnTo>
                  <a:lnTo>
                    <a:pt x="314266" y="910914"/>
                  </a:lnTo>
                  <a:lnTo>
                    <a:pt x="269815" y="887523"/>
                  </a:lnTo>
                  <a:lnTo>
                    <a:pt x="228280" y="862931"/>
                  </a:lnTo>
                  <a:lnTo>
                    <a:pt x="189783" y="837192"/>
                  </a:lnTo>
                  <a:lnTo>
                    <a:pt x="154444" y="810361"/>
                  </a:lnTo>
                  <a:lnTo>
                    <a:pt x="114038" y="774529"/>
                  </a:lnTo>
                  <a:lnTo>
                    <a:pt x="79588" y="737500"/>
                  </a:lnTo>
                  <a:lnTo>
                    <a:pt x="51189" y="699444"/>
                  </a:lnTo>
                  <a:lnTo>
                    <a:pt x="28936" y="660532"/>
                  </a:lnTo>
                  <a:lnTo>
                    <a:pt x="12923" y="620934"/>
                  </a:lnTo>
                  <a:lnTo>
                    <a:pt x="3246" y="580819"/>
                  </a:lnTo>
                  <a:lnTo>
                    <a:pt x="0" y="540359"/>
                  </a:lnTo>
                  <a:lnTo>
                    <a:pt x="3246" y="499767"/>
                  </a:lnTo>
                  <a:lnTo>
                    <a:pt x="12923" y="459558"/>
                  </a:lnTo>
                  <a:lnTo>
                    <a:pt x="28936" y="419897"/>
                  </a:lnTo>
                  <a:lnTo>
                    <a:pt x="51189" y="380946"/>
                  </a:lnTo>
                  <a:lnTo>
                    <a:pt x="79588" y="342871"/>
                  </a:lnTo>
                  <a:lnTo>
                    <a:pt x="114038" y="305835"/>
                  </a:lnTo>
                  <a:lnTo>
                    <a:pt x="154444" y="270002"/>
                  </a:lnTo>
                  <a:lnTo>
                    <a:pt x="189783" y="243171"/>
                  </a:lnTo>
                  <a:lnTo>
                    <a:pt x="228280" y="217433"/>
                  </a:lnTo>
                  <a:lnTo>
                    <a:pt x="269815" y="192843"/>
                  </a:lnTo>
                  <a:lnTo>
                    <a:pt x="314266" y="169453"/>
                  </a:lnTo>
                  <a:lnTo>
                    <a:pt x="361511" y="147315"/>
                  </a:lnTo>
                  <a:lnTo>
                    <a:pt x="411429" y="126485"/>
                  </a:lnTo>
                  <a:lnTo>
                    <a:pt x="463899" y="107014"/>
                  </a:lnTo>
                  <a:lnTo>
                    <a:pt x="518799" y="88956"/>
                  </a:lnTo>
                  <a:lnTo>
                    <a:pt x="576008" y="72364"/>
                  </a:lnTo>
                  <a:lnTo>
                    <a:pt x="624388" y="59967"/>
                  </a:lnTo>
                  <a:lnTo>
                    <a:pt x="673838" y="48705"/>
                  </a:lnTo>
                  <a:lnTo>
                    <a:pt x="724266" y="38586"/>
                  </a:lnTo>
                  <a:lnTo>
                    <a:pt x="775581" y="29622"/>
                  </a:lnTo>
                  <a:lnTo>
                    <a:pt x="827693" y="21821"/>
                  </a:lnTo>
                  <a:lnTo>
                    <a:pt x="880510" y="15194"/>
                  </a:lnTo>
                  <a:lnTo>
                    <a:pt x="933943" y="9750"/>
                  </a:lnTo>
                  <a:lnTo>
                    <a:pt x="987899" y="5499"/>
                  </a:lnTo>
                  <a:lnTo>
                    <a:pt x="1042289" y="2450"/>
                  </a:lnTo>
                  <a:lnTo>
                    <a:pt x="1097020" y="614"/>
                  </a:lnTo>
                  <a:lnTo>
                    <a:pt x="1152004" y="0"/>
                  </a:lnTo>
                  <a:lnTo>
                    <a:pt x="1202498" y="516"/>
                  </a:lnTo>
                  <a:lnTo>
                    <a:pt x="1252773" y="2060"/>
                  </a:lnTo>
                  <a:lnTo>
                    <a:pt x="1302761" y="4623"/>
                  </a:lnTo>
                  <a:lnTo>
                    <a:pt x="1352392" y="8200"/>
                  </a:lnTo>
                  <a:lnTo>
                    <a:pt x="1401599" y="12781"/>
                  </a:lnTo>
                  <a:lnTo>
                    <a:pt x="1450311" y="18361"/>
                  </a:lnTo>
                  <a:lnTo>
                    <a:pt x="1498461" y="24930"/>
                  </a:lnTo>
                  <a:lnTo>
                    <a:pt x="1545979" y="32481"/>
                  </a:lnTo>
                  <a:lnTo>
                    <a:pt x="1592798" y="41008"/>
                  </a:lnTo>
                  <a:lnTo>
                    <a:pt x="1638848" y="50503"/>
                  </a:lnTo>
                  <a:lnTo>
                    <a:pt x="1684061" y="60957"/>
                  </a:lnTo>
                  <a:lnTo>
                    <a:pt x="1728368" y="72364"/>
                  </a:lnTo>
                  <a:lnTo>
                    <a:pt x="1785573" y="88956"/>
                  </a:lnTo>
                  <a:lnTo>
                    <a:pt x="1840470" y="107014"/>
                  </a:lnTo>
                  <a:lnTo>
                    <a:pt x="1892938" y="126485"/>
                  </a:lnTo>
                  <a:lnTo>
                    <a:pt x="1942856" y="147315"/>
                  </a:lnTo>
                  <a:lnTo>
                    <a:pt x="1990101" y="169453"/>
                  </a:lnTo>
                  <a:lnTo>
                    <a:pt x="2034553" y="192843"/>
                  </a:lnTo>
                  <a:lnTo>
                    <a:pt x="2076089" y="217433"/>
                  </a:lnTo>
                  <a:lnTo>
                    <a:pt x="2114589" y="243171"/>
                  </a:lnTo>
                  <a:lnTo>
                    <a:pt x="2149932" y="270002"/>
                  </a:lnTo>
                  <a:lnTo>
                    <a:pt x="2190337" y="305835"/>
                  </a:lnTo>
                  <a:lnTo>
                    <a:pt x="2224785" y="342871"/>
                  </a:lnTo>
                  <a:lnTo>
                    <a:pt x="2253182" y="380946"/>
                  </a:lnTo>
                  <a:lnTo>
                    <a:pt x="2275432" y="419897"/>
                  </a:lnTo>
                  <a:lnTo>
                    <a:pt x="2291442" y="459558"/>
                  </a:lnTo>
                  <a:lnTo>
                    <a:pt x="2301118" y="499767"/>
                  </a:lnTo>
                  <a:lnTo>
                    <a:pt x="2304364" y="540359"/>
                  </a:lnTo>
                  <a:close/>
                </a:path>
              </a:pathLst>
            </a:custGeom>
            <a:ln w="38159">
              <a:solidFill>
                <a:srgbClr val="000000"/>
              </a:solidFill>
            </a:ln>
          </p:spPr>
          <p:txBody>
            <a:bodyPr wrap="square" lIns="0" tIns="0" rIns="0" bIns="0" rtlCol="0"/>
            <a:lstStyle/>
            <a:p>
              <a:endParaRPr/>
            </a:p>
          </p:txBody>
        </p:sp>
        <p:sp>
          <p:nvSpPr>
            <p:cNvPr id="13" name="object 13">
              <a:extLst>
                <a:ext uri="{FF2B5EF4-FFF2-40B4-BE49-F238E27FC236}">
                  <a16:creationId xmlns:a16="http://schemas.microsoft.com/office/drawing/2014/main" id="{613B0132-E818-42C0-A8EA-63FDEAEB85BE}"/>
                </a:ext>
              </a:extLst>
            </p:cNvPr>
            <p:cNvSpPr txBox="1"/>
            <p:nvPr/>
          </p:nvSpPr>
          <p:spPr>
            <a:xfrm>
              <a:off x="8169689" y="7489926"/>
              <a:ext cx="1631781" cy="917059"/>
            </a:xfrm>
            <a:prstGeom prst="rect">
              <a:avLst/>
            </a:prstGeom>
          </p:spPr>
          <p:txBody>
            <a:bodyPr vert="horz" wrap="square" lIns="0" tIns="40640" rIns="0" bIns="0" rtlCol="0">
              <a:spAutoFit/>
            </a:bodyPr>
            <a:lstStyle/>
            <a:p>
              <a:pPr marL="12700" marR="5080" indent="311785">
                <a:lnSpc>
                  <a:spcPts val="2470"/>
                </a:lnSpc>
                <a:spcBef>
                  <a:spcPts val="320"/>
                </a:spcBef>
              </a:pPr>
              <a:r>
                <a:rPr sz="1600" spc="-20" dirty="0">
                  <a:latin typeface="Arial"/>
                  <a:cs typeface="Arial"/>
                </a:rPr>
                <a:t>Make </a:t>
              </a:r>
              <a:r>
                <a:rPr sz="1600" spc="-10" dirty="0">
                  <a:latin typeface="Arial"/>
                  <a:cs typeface="Arial"/>
                </a:rPr>
                <a:t>reservation</a:t>
              </a:r>
              <a:endParaRPr sz="1600" dirty="0">
                <a:latin typeface="Arial"/>
                <a:cs typeface="Arial"/>
              </a:endParaRPr>
            </a:p>
          </p:txBody>
        </p:sp>
        <p:sp>
          <p:nvSpPr>
            <p:cNvPr id="14" name="object 14">
              <a:extLst>
                <a:ext uri="{FF2B5EF4-FFF2-40B4-BE49-F238E27FC236}">
                  <a16:creationId xmlns:a16="http://schemas.microsoft.com/office/drawing/2014/main" id="{3E13F7DF-55A0-4A31-9A89-BDDB2C67FBB3}"/>
                </a:ext>
              </a:extLst>
            </p:cNvPr>
            <p:cNvSpPr txBox="1"/>
            <p:nvPr/>
          </p:nvSpPr>
          <p:spPr>
            <a:xfrm>
              <a:off x="10300944" y="6442824"/>
              <a:ext cx="15303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a:t>
              </a:r>
              <a:endParaRPr sz="3600">
                <a:latin typeface="Arial"/>
                <a:cs typeface="Arial"/>
              </a:endParaRPr>
            </a:p>
          </p:txBody>
        </p:sp>
        <p:sp>
          <p:nvSpPr>
            <p:cNvPr id="15" name="object 15">
              <a:extLst>
                <a:ext uri="{FF2B5EF4-FFF2-40B4-BE49-F238E27FC236}">
                  <a16:creationId xmlns:a16="http://schemas.microsoft.com/office/drawing/2014/main" id="{B2C3771C-F743-42B4-BFD9-8968676F3721}"/>
                </a:ext>
              </a:extLst>
            </p:cNvPr>
            <p:cNvSpPr txBox="1"/>
            <p:nvPr/>
          </p:nvSpPr>
          <p:spPr>
            <a:xfrm>
              <a:off x="13180224" y="6469456"/>
              <a:ext cx="15303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a:t>
              </a:r>
              <a:endParaRPr sz="3600">
                <a:latin typeface="Arial"/>
                <a:cs typeface="Arial"/>
              </a:endParaRPr>
            </a:p>
          </p:txBody>
        </p:sp>
        <p:sp>
          <p:nvSpPr>
            <p:cNvPr id="16" name="object 16">
              <a:extLst>
                <a:ext uri="{FF2B5EF4-FFF2-40B4-BE49-F238E27FC236}">
                  <a16:creationId xmlns:a16="http://schemas.microsoft.com/office/drawing/2014/main" id="{303DF873-4847-44FF-9CDE-C4AA1D56B159}"/>
                </a:ext>
              </a:extLst>
            </p:cNvPr>
            <p:cNvSpPr/>
            <p:nvPr/>
          </p:nvSpPr>
          <p:spPr>
            <a:xfrm>
              <a:off x="10727994" y="7487996"/>
              <a:ext cx="2304415" cy="1080770"/>
            </a:xfrm>
            <a:custGeom>
              <a:avLst/>
              <a:gdLst/>
              <a:ahLst/>
              <a:cxnLst/>
              <a:rect l="l" t="t" r="r" b="b"/>
              <a:pathLst>
                <a:path w="2304415" h="1080770">
                  <a:moveTo>
                    <a:pt x="2304364" y="540359"/>
                  </a:moveTo>
                  <a:lnTo>
                    <a:pt x="2301118" y="580819"/>
                  </a:lnTo>
                  <a:lnTo>
                    <a:pt x="2291442" y="620934"/>
                  </a:lnTo>
                  <a:lnTo>
                    <a:pt x="2275431" y="660532"/>
                  </a:lnTo>
                  <a:lnTo>
                    <a:pt x="2253179" y="699444"/>
                  </a:lnTo>
                  <a:lnTo>
                    <a:pt x="2224780" y="737500"/>
                  </a:lnTo>
                  <a:lnTo>
                    <a:pt x="2190329" y="774529"/>
                  </a:lnTo>
                  <a:lnTo>
                    <a:pt x="2149919" y="810361"/>
                  </a:lnTo>
                  <a:lnTo>
                    <a:pt x="2114581" y="837192"/>
                  </a:lnTo>
                  <a:lnTo>
                    <a:pt x="2076083" y="862931"/>
                  </a:lnTo>
                  <a:lnTo>
                    <a:pt x="2034549" y="887523"/>
                  </a:lnTo>
                  <a:lnTo>
                    <a:pt x="1990099" y="910914"/>
                  </a:lnTo>
                  <a:lnTo>
                    <a:pt x="1942855" y="933052"/>
                  </a:lnTo>
                  <a:lnTo>
                    <a:pt x="1892938" y="953883"/>
                  </a:lnTo>
                  <a:lnTo>
                    <a:pt x="1840470" y="973354"/>
                  </a:lnTo>
                  <a:lnTo>
                    <a:pt x="1785573" y="991410"/>
                  </a:lnTo>
                  <a:lnTo>
                    <a:pt x="1728368" y="1007999"/>
                  </a:lnTo>
                  <a:lnTo>
                    <a:pt x="1679988" y="1020395"/>
                  </a:lnTo>
                  <a:lnTo>
                    <a:pt x="1630538" y="1031658"/>
                  </a:lnTo>
                  <a:lnTo>
                    <a:pt x="1580110" y="1041776"/>
                  </a:lnTo>
                  <a:lnTo>
                    <a:pt x="1528794" y="1050740"/>
                  </a:lnTo>
                  <a:lnTo>
                    <a:pt x="1476682" y="1058541"/>
                  </a:lnTo>
                  <a:lnTo>
                    <a:pt x="1423864" y="1065168"/>
                  </a:lnTo>
                  <a:lnTo>
                    <a:pt x="1370430" y="1070613"/>
                  </a:lnTo>
                  <a:lnTo>
                    <a:pt x="1316472" y="1074864"/>
                  </a:lnTo>
                  <a:lnTo>
                    <a:pt x="1262080" y="1077912"/>
                  </a:lnTo>
                  <a:lnTo>
                    <a:pt x="1207346" y="1079749"/>
                  </a:lnTo>
                  <a:lnTo>
                    <a:pt x="1152359" y="1080363"/>
                  </a:lnTo>
                  <a:lnTo>
                    <a:pt x="1101868" y="1079847"/>
                  </a:lnTo>
                  <a:lnTo>
                    <a:pt x="1051594" y="1078303"/>
                  </a:lnTo>
                  <a:lnTo>
                    <a:pt x="1001608" y="1075739"/>
                  </a:lnTo>
                  <a:lnTo>
                    <a:pt x="951977" y="1072163"/>
                  </a:lnTo>
                  <a:lnTo>
                    <a:pt x="902771" y="1067581"/>
                  </a:lnTo>
                  <a:lnTo>
                    <a:pt x="854059" y="1062002"/>
                  </a:lnTo>
                  <a:lnTo>
                    <a:pt x="805909" y="1055433"/>
                  </a:lnTo>
                  <a:lnTo>
                    <a:pt x="758390" y="1047881"/>
                  </a:lnTo>
                  <a:lnTo>
                    <a:pt x="711572" y="1039354"/>
                  </a:lnTo>
                  <a:lnTo>
                    <a:pt x="665523" y="1029860"/>
                  </a:lnTo>
                  <a:lnTo>
                    <a:pt x="620312" y="1019406"/>
                  </a:lnTo>
                  <a:lnTo>
                    <a:pt x="576008" y="1007999"/>
                  </a:lnTo>
                  <a:lnTo>
                    <a:pt x="518799" y="991410"/>
                  </a:lnTo>
                  <a:lnTo>
                    <a:pt x="463899" y="973354"/>
                  </a:lnTo>
                  <a:lnTo>
                    <a:pt x="411429" y="953883"/>
                  </a:lnTo>
                  <a:lnTo>
                    <a:pt x="361511" y="933052"/>
                  </a:lnTo>
                  <a:lnTo>
                    <a:pt x="314266" y="910914"/>
                  </a:lnTo>
                  <a:lnTo>
                    <a:pt x="269815" y="887523"/>
                  </a:lnTo>
                  <a:lnTo>
                    <a:pt x="228280" y="862931"/>
                  </a:lnTo>
                  <a:lnTo>
                    <a:pt x="189783" y="837192"/>
                  </a:lnTo>
                  <a:lnTo>
                    <a:pt x="154444" y="810361"/>
                  </a:lnTo>
                  <a:lnTo>
                    <a:pt x="114038" y="774529"/>
                  </a:lnTo>
                  <a:lnTo>
                    <a:pt x="79588" y="737500"/>
                  </a:lnTo>
                  <a:lnTo>
                    <a:pt x="51189" y="699444"/>
                  </a:lnTo>
                  <a:lnTo>
                    <a:pt x="28936" y="660532"/>
                  </a:lnTo>
                  <a:lnTo>
                    <a:pt x="12923" y="620934"/>
                  </a:lnTo>
                  <a:lnTo>
                    <a:pt x="3246" y="580819"/>
                  </a:lnTo>
                  <a:lnTo>
                    <a:pt x="0" y="540359"/>
                  </a:lnTo>
                  <a:lnTo>
                    <a:pt x="3246" y="499767"/>
                  </a:lnTo>
                  <a:lnTo>
                    <a:pt x="12923" y="459558"/>
                  </a:lnTo>
                  <a:lnTo>
                    <a:pt x="28936" y="419897"/>
                  </a:lnTo>
                  <a:lnTo>
                    <a:pt x="51189" y="380946"/>
                  </a:lnTo>
                  <a:lnTo>
                    <a:pt x="79588" y="342871"/>
                  </a:lnTo>
                  <a:lnTo>
                    <a:pt x="114038" y="305835"/>
                  </a:lnTo>
                  <a:lnTo>
                    <a:pt x="154444" y="270002"/>
                  </a:lnTo>
                  <a:lnTo>
                    <a:pt x="189783" y="243171"/>
                  </a:lnTo>
                  <a:lnTo>
                    <a:pt x="228280" y="217433"/>
                  </a:lnTo>
                  <a:lnTo>
                    <a:pt x="269815" y="192843"/>
                  </a:lnTo>
                  <a:lnTo>
                    <a:pt x="314266" y="169453"/>
                  </a:lnTo>
                  <a:lnTo>
                    <a:pt x="361511" y="147315"/>
                  </a:lnTo>
                  <a:lnTo>
                    <a:pt x="411429" y="126485"/>
                  </a:lnTo>
                  <a:lnTo>
                    <a:pt x="463899" y="107014"/>
                  </a:lnTo>
                  <a:lnTo>
                    <a:pt x="518799" y="88956"/>
                  </a:lnTo>
                  <a:lnTo>
                    <a:pt x="576008" y="72364"/>
                  </a:lnTo>
                  <a:lnTo>
                    <a:pt x="620312" y="60957"/>
                  </a:lnTo>
                  <a:lnTo>
                    <a:pt x="665523" y="50503"/>
                  </a:lnTo>
                  <a:lnTo>
                    <a:pt x="711572" y="41008"/>
                  </a:lnTo>
                  <a:lnTo>
                    <a:pt x="758390" y="32481"/>
                  </a:lnTo>
                  <a:lnTo>
                    <a:pt x="805909" y="24930"/>
                  </a:lnTo>
                  <a:lnTo>
                    <a:pt x="854059" y="18361"/>
                  </a:lnTo>
                  <a:lnTo>
                    <a:pt x="902771" y="12781"/>
                  </a:lnTo>
                  <a:lnTo>
                    <a:pt x="951977" y="8200"/>
                  </a:lnTo>
                  <a:lnTo>
                    <a:pt x="1001608" y="4623"/>
                  </a:lnTo>
                  <a:lnTo>
                    <a:pt x="1051594" y="2060"/>
                  </a:lnTo>
                  <a:lnTo>
                    <a:pt x="1101868" y="516"/>
                  </a:lnTo>
                  <a:lnTo>
                    <a:pt x="1152359" y="0"/>
                  </a:lnTo>
                  <a:lnTo>
                    <a:pt x="1207346" y="614"/>
                  </a:lnTo>
                  <a:lnTo>
                    <a:pt x="1262080" y="2450"/>
                  </a:lnTo>
                  <a:lnTo>
                    <a:pt x="1316472" y="5499"/>
                  </a:lnTo>
                  <a:lnTo>
                    <a:pt x="1370430" y="9750"/>
                  </a:lnTo>
                  <a:lnTo>
                    <a:pt x="1423864" y="15194"/>
                  </a:lnTo>
                  <a:lnTo>
                    <a:pt x="1476682" y="21821"/>
                  </a:lnTo>
                  <a:lnTo>
                    <a:pt x="1528794" y="29622"/>
                  </a:lnTo>
                  <a:lnTo>
                    <a:pt x="1580110" y="38586"/>
                  </a:lnTo>
                  <a:lnTo>
                    <a:pt x="1630538" y="48705"/>
                  </a:lnTo>
                  <a:lnTo>
                    <a:pt x="1679988" y="59967"/>
                  </a:lnTo>
                  <a:lnTo>
                    <a:pt x="1728368" y="72364"/>
                  </a:lnTo>
                  <a:lnTo>
                    <a:pt x="1785573" y="88956"/>
                  </a:lnTo>
                  <a:lnTo>
                    <a:pt x="1840470" y="107014"/>
                  </a:lnTo>
                  <a:lnTo>
                    <a:pt x="1892938" y="126485"/>
                  </a:lnTo>
                  <a:lnTo>
                    <a:pt x="1942855" y="147315"/>
                  </a:lnTo>
                  <a:lnTo>
                    <a:pt x="1990099" y="169453"/>
                  </a:lnTo>
                  <a:lnTo>
                    <a:pt x="2034549" y="192843"/>
                  </a:lnTo>
                  <a:lnTo>
                    <a:pt x="2076083" y="217433"/>
                  </a:lnTo>
                  <a:lnTo>
                    <a:pt x="2114581" y="243171"/>
                  </a:lnTo>
                  <a:lnTo>
                    <a:pt x="2149919" y="270002"/>
                  </a:lnTo>
                  <a:lnTo>
                    <a:pt x="2190329" y="305835"/>
                  </a:lnTo>
                  <a:lnTo>
                    <a:pt x="2224780" y="342871"/>
                  </a:lnTo>
                  <a:lnTo>
                    <a:pt x="2253179" y="380946"/>
                  </a:lnTo>
                  <a:lnTo>
                    <a:pt x="2275431" y="419897"/>
                  </a:lnTo>
                  <a:lnTo>
                    <a:pt x="2291442" y="459558"/>
                  </a:lnTo>
                  <a:lnTo>
                    <a:pt x="2301118" y="499767"/>
                  </a:lnTo>
                  <a:lnTo>
                    <a:pt x="2304364" y="540359"/>
                  </a:lnTo>
                  <a:close/>
                </a:path>
              </a:pathLst>
            </a:custGeom>
            <a:ln w="38159">
              <a:solidFill>
                <a:srgbClr val="000000"/>
              </a:solidFill>
            </a:ln>
          </p:spPr>
          <p:txBody>
            <a:bodyPr wrap="square" lIns="0" tIns="0" rIns="0" bIns="0" rtlCol="0"/>
            <a:lstStyle/>
            <a:p>
              <a:endParaRPr/>
            </a:p>
          </p:txBody>
        </p:sp>
        <p:sp>
          <p:nvSpPr>
            <p:cNvPr id="17" name="object 17">
              <a:extLst>
                <a:ext uri="{FF2B5EF4-FFF2-40B4-BE49-F238E27FC236}">
                  <a16:creationId xmlns:a16="http://schemas.microsoft.com/office/drawing/2014/main" id="{1834C0CF-AECC-4E3B-9E46-C8073F3E377B}"/>
                </a:ext>
              </a:extLst>
            </p:cNvPr>
            <p:cNvSpPr txBox="1"/>
            <p:nvPr/>
          </p:nvSpPr>
          <p:spPr>
            <a:xfrm>
              <a:off x="11263880" y="7507247"/>
              <a:ext cx="1342047" cy="917059"/>
            </a:xfrm>
            <a:prstGeom prst="rect">
              <a:avLst/>
            </a:prstGeom>
          </p:spPr>
          <p:txBody>
            <a:bodyPr vert="horz" wrap="square" lIns="0" tIns="40640" rIns="0" bIns="0" rtlCol="0">
              <a:spAutoFit/>
            </a:bodyPr>
            <a:lstStyle/>
            <a:p>
              <a:pPr marL="314325" marR="5080" indent="-302260">
                <a:lnSpc>
                  <a:spcPts val="2470"/>
                </a:lnSpc>
                <a:spcBef>
                  <a:spcPts val="320"/>
                </a:spcBef>
              </a:pPr>
              <a:r>
                <a:rPr sz="1600" spc="-10" dirty="0">
                  <a:latin typeface="Arial"/>
                  <a:cs typeface="Arial"/>
                </a:rPr>
                <a:t>Purchase ticket</a:t>
              </a:r>
              <a:endParaRPr sz="1600" dirty="0">
                <a:latin typeface="Arial"/>
                <a:cs typeface="Arial"/>
              </a:endParaRPr>
            </a:p>
          </p:txBody>
        </p:sp>
        <p:sp>
          <p:nvSpPr>
            <p:cNvPr id="18" name="object 18">
              <a:extLst>
                <a:ext uri="{FF2B5EF4-FFF2-40B4-BE49-F238E27FC236}">
                  <a16:creationId xmlns:a16="http://schemas.microsoft.com/office/drawing/2014/main" id="{3B15EC39-5846-48BC-B1C7-1EE3062472A9}"/>
                </a:ext>
              </a:extLst>
            </p:cNvPr>
            <p:cNvSpPr/>
            <p:nvPr/>
          </p:nvSpPr>
          <p:spPr>
            <a:xfrm>
              <a:off x="13607998" y="7487996"/>
              <a:ext cx="2304415" cy="1080770"/>
            </a:xfrm>
            <a:custGeom>
              <a:avLst/>
              <a:gdLst/>
              <a:ahLst/>
              <a:cxnLst/>
              <a:rect l="l" t="t" r="r" b="b"/>
              <a:pathLst>
                <a:path w="2304415" h="1080770">
                  <a:moveTo>
                    <a:pt x="2304364" y="540359"/>
                  </a:moveTo>
                  <a:lnTo>
                    <a:pt x="2301117" y="580819"/>
                  </a:lnTo>
                  <a:lnTo>
                    <a:pt x="2291440" y="620934"/>
                  </a:lnTo>
                  <a:lnTo>
                    <a:pt x="2275427" y="660532"/>
                  </a:lnTo>
                  <a:lnTo>
                    <a:pt x="2253174" y="699444"/>
                  </a:lnTo>
                  <a:lnTo>
                    <a:pt x="2224775" y="737500"/>
                  </a:lnTo>
                  <a:lnTo>
                    <a:pt x="2190325" y="774529"/>
                  </a:lnTo>
                  <a:lnTo>
                    <a:pt x="2149919" y="810361"/>
                  </a:lnTo>
                  <a:lnTo>
                    <a:pt x="2114581" y="837192"/>
                  </a:lnTo>
                  <a:lnTo>
                    <a:pt x="2076083" y="862931"/>
                  </a:lnTo>
                  <a:lnTo>
                    <a:pt x="2034548" y="887523"/>
                  </a:lnTo>
                  <a:lnTo>
                    <a:pt x="1990098" y="910914"/>
                  </a:lnTo>
                  <a:lnTo>
                    <a:pt x="1942852" y="933052"/>
                  </a:lnTo>
                  <a:lnTo>
                    <a:pt x="1892934" y="953883"/>
                  </a:lnTo>
                  <a:lnTo>
                    <a:pt x="1840464" y="973354"/>
                  </a:lnTo>
                  <a:lnTo>
                    <a:pt x="1785564" y="991410"/>
                  </a:lnTo>
                  <a:lnTo>
                    <a:pt x="1728355" y="1007999"/>
                  </a:lnTo>
                  <a:lnTo>
                    <a:pt x="1679978" y="1020395"/>
                  </a:lnTo>
                  <a:lnTo>
                    <a:pt x="1630530" y="1031658"/>
                  </a:lnTo>
                  <a:lnTo>
                    <a:pt x="1580103" y="1041776"/>
                  </a:lnTo>
                  <a:lnTo>
                    <a:pt x="1528788" y="1050740"/>
                  </a:lnTo>
                  <a:lnTo>
                    <a:pt x="1476676" y="1058541"/>
                  </a:lnTo>
                  <a:lnTo>
                    <a:pt x="1423857" y="1065168"/>
                  </a:lnTo>
                  <a:lnTo>
                    <a:pt x="1370424" y="1070613"/>
                  </a:lnTo>
                  <a:lnTo>
                    <a:pt x="1316466" y="1074864"/>
                  </a:lnTo>
                  <a:lnTo>
                    <a:pt x="1262076" y="1077912"/>
                  </a:lnTo>
                  <a:lnTo>
                    <a:pt x="1207343" y="1079749"/>
                  </a:lnTo>
                  <a:lnTo>
                    <a:pt x="1152359" y="1080363"/>
                  </a:lnTo>
                  <a:lnTo>
                    <a:pt x="1101865" y="1079847"/>
                  </a:lnTo>
                  <a:lnTo>
                    <a:pt x="1051590" y="1078303"/>
                  </a:lnTo>
                  <a:lnTo>
                    <a:pt x="1001602" y="1075739"/>
                  </a:lnTo>
                  <a:lnTo>
                    <a:pt x="951971" y="1072163"/>
                  </a:lnTo>
                  <a:lnTo>
                    <a:pt x="902765" y="1067581"/>
                  </a:lnTo>
                  <a:lnTo>
                    <a:pt x="854052" y="1062002"/>
                  </a:lnTo>
                  <a:lnTo>
                    <a:pt x="805902" y="1055433"/>
                  </a:lnTo>
                  <a:lnTo>
                    <a:pt x="758384" y="1047881"/>
                  </a:lnTo>
                  <a:lnTo>
                    <a:pt x="711565" y="1039354"/>
                  </a:lnTo>
                  <a:lnTo>
                    <a:pt x="665515" y="1029860"/>
                  </a:lnTo>
                  <a:lnTo>
                    <a:pt x="620302" y="1019406"/>
                  </a:lnTo>
                  <a:lnTo>
                    <a:pt x="575995" y="1007999"/>
                  </a:lnTo>
                  <a:lnTo>
                    <a:pt x="518790" y="991410"/>
                  </a:lnTo>
                  <a:lnTo>
                    <a:pt x="463893" y="973354"/>
                  </a:lnTo>
                  <a:lnTo>
                    <a:pt x="411425" y="953883"/>
                  </a:lnTo>
                  <a:lnTo>
                    <a:pt x="361509" y="933052"/>
                  </a:lnTo>
                  <a:lnTo>
                    <a:pt x="314264" y="910914"/>
                  </a:lnTo>
                  <a:lnTo>
                    <a:pt x="269814" y="887523"/>
                  </a:lnTo>
                  <a:lnTo>
                    <a:pt x="228280" y="862931"/>
                  </a:lnTo>
                  <a:lnTo>
                    <a:pt x="189783" y="837192"/>
                  </a:lnTo>
                  <a:lnTo>
                    <a:pt x="154444" y="810361"/>
                  </a:lnTo>
                  <a:lnTo>
                    <a:pt x="114034" y="774529"/>
                  </a:lnTo>
                  <a:lnTo>
                    <a:pt x="79583" y="737500"/>
                  </a:lnTo>
                  <a:lnTo>
                    <a:pt x="51184" y="699444"/>
                  </a:lnTo>
                  <a:lnTo>
                    <a:pt x="28932" y="660532"/>
                  </a:lnTo>
                  <a:lnTo>
                    <a:pt x="12921" y="620934"/>
                  </a:lnTo>
                  <a:lnTo>
                    <a:pt x="3246" y="580819"/>
                  </a:lnTo>
                  <a:lnTo>
                    <a:pt x="0" y="540359"/>
                  </a:lnTo>
                  <a:lnTo>
                    <a:pt x="3246" y="499767"/>
                  </a:lnTo>
                  <a:lnTo>
                    <a:pt x="12921" y="459558"/>
                  </a:lnTo>
                  <a:lnTo>
                    <a:pt x="28932" y="419897"/>
                  </a:lnTo>
                  <a:lnTo>
                    <a:pt x="51184" y="380946"/>
                  </a:lnTo>
                  <a:lnTo>
                    <a:pt x="79583" y="342871"/>
                  </a:lnTo>
                  <a:lnTo>
                    <a:pt x="114034" y="305835"/>
                  </a:lnTo>
                  <a:lnTo>
                    <a:pt x="154444" y="270002"/>
                  </a:lnTo>
                  <a:lnTo>
                    <a:pt x="189783" y="243171"/>
                  </a:lnTo>
                  <a:lnTo>
                    <a:pt x="228280" y="217433"/>
                  </a:lnTo>
                  <a:lnTo>
                    <a:pt x="269814" y="192843"/>
                  </a:lnTo>
                  <a:lnTo>
                    <a:pt x="314264" y="169453"/>
                  </a:lnTo>
                  <a:lnTo>
                    <a:pt x="361509" y="147315"/>
                  </a:lnTo>
                  <a:lnTo>
                    <a:pt x="411425" y="126485"/>
                  </a:lnTo>
                  <a:lnTo>
                    <a:pt x="463893" y="107014"/>
                  </a:lnTo>
                  <a:lnTo>
                    <a:pt x="518790" y="88956"/>
                  </a:lnTo>
                  <a:lnTo>
                    <a:pt x="575995" y="72364"/>
                  </a:lnTo>
                  <a:lnTo>
                    <a:pt x="620302" y="60957"/>
                  </a:lnTo>
                  <a:lnTo>
                    <a:pt x="665515" y="50503"/>
                  </a:lnTo>
                  <a:lnTo>
                    <a:pt x="711565" y="41008"/>
                  </a:lnTo>
                  <a:lnTo>
                    <a:pt x="758384" y="32481"/>
                  </a:lnTo>
                  <a:lnTo>
                    <a:pt x="805902" y="24930"/>
                  </a:lnTo>
                  <a:lnTo>
                    <a:pt x="854052" y="18361"/>
                  </a:lnTo>
                  <a:lnTo>
                    <a:pt x="902765" y="12781"/>
                  </a:lnTo>
                  <a:lnTo>
                    <a:pt x="951971" y="8200"/>
                  </a:lnTo>
                  <a:lnTo>
                    <a:pt x="1001602" y="4623"/>
                  </a:lnTo>
                  <a:lnTo>
                    <a:pt x="1051590" y="2060"/>
                  </a:lnTo>
                  <a:lnTo>
                    <a:pt x="1101865" y="516"/>
                  </a:lnTo>
                  <a:lnTo>
                    <a:pt x="1152359" y="0"/>
                  </a:lnTo>
                  <a:lnTo>
                    <a:pt x="1207343" y="614"/>
                  </a:lnTo>
                  <a:lnTo>
                    <a:pt x="1262076" y="2450"/>
                  </a:lnTo>
                  <a:lnTo>
                    <a:pt x="1316466" y="5499"/>
                  </a:lnTo>
                  <a:lnTo>
                    <a:pt x="1370424" y="9750"/>
                  </a:lnTo>
                  <a:lnTo>
                    <a:pt x="1423857" y="15194"/>
                  </a:lnTo>
                  <a:lnTo>
                    <a:pt x="1476676" y="21821"/>
                  </a:lnTo>
                  <a:lnTo>
                    <a:pt x="1528788" y="29622"/>
                  </a:lnTo>
                  <a:lnTo>
                    <a:pt x="1580103" y="38586"/>
                  </a:lnTo>
                  <a:lnTo>
                    <a:pt x="1630530" y="48705"/>
                  </a:lnTo>
                  <a:lnTo>
                    <a:pt x="1679978" y="59967"/>
                  </a:lnTo>
                  <a:lnTo>
                    <a:pt x="1728355" y="72364"/>
                  </a:lnTo>
                  <a:lnTo>
                    <a:pt x="1785564" y="88956"/>
                  </a:lnTo>
                  <a:lnTo>
                    <a:pt x="1840464" y="107014"/>
                  </a:lnTo>
                  <a:lnTo>
                    <a:pt x="1892934" y="126485"/>
                  </a:lnTo>
                  <a:lnTo>
                    <a:pt x="1942852" y="147315"/>
                  </a:lnTo>
                  <a:lnTo>
                    <a:pt x="1990098" y="169453"/>
                  </a:lnTo>
                  <a:lnTo>
                    <a:pt x="2034548" y="192843"/>
                  </a:lnTo>
                  <a:lnTo>
                    <a:pt x="2076083" y="217433"/>
                  </a:lnTo>
                  <a:lnTo>
                    <a:pt x="2114581" y="243171"/>
                  </a:lnTo>
                  <a:lnTo>
                    <a:pt x="2149919" y="270002"/>
                  </a:lnTo>
                  <a:lnTo>
                    <a:pt x="2190325" y="305835"/>
                  </a:lnTo>
                  <a:lnTo>
                    <a:pt x="2224775" y="342871"/>
                  </a:lnTo>
                  <a:lnTo>
                    <a:pt x="2253174" y="380946"/>
                  </a:lnTo>
                  <a:lnTo>
                    <a:pt x="2275427" y="419897"/>
                  </a:lnTo>
                  <a:lnTo>
                    <a:pt x="2291440" y="459558"/>
                  </a:lnTo>
                  <a:lnTo>
                    <a:pt x="2301117" y="499767"/>
                  </a:lnTo>
                  <a:lnTo>
                    <a:pt x="2304364" y="540359"/>
                  </a:lnTo>
                  <a:close/>
                </a:path>
              </a:pathLst>
            </a:custGeom>
            <a:ln w="38159">
              <a:solidFill>
                <a:srgbClr val="000000"/>
              </a:solidFill>
            </a:ln>
          </p:spPr>
          <p:txBody>
            <a:bodyPr wrap="square" lIns="0" tIns="0" rIns="0" bIns="0" rtlCol="0"/>
            <a:lstStyle/>
            <a:p>
              <a:endParaRPr/>
            </a:p>
          </p:txBody>
        </p:sp>
        <p:sp>
          <p:nvSpPr>
            <p:cNvPr id="19" name="object 19">
              <a:extLst>
                <a:ext uri="{FF2B5EF4-FFF2-40B4-BE49-F238E27FC236}">
                  <a16:creationId xmlns:a16="http://schemas.microsoft.com/office/drawing/2014/main" id="{10CC1C9E-B573-4D35-9A90-0F7BF290D6D2}"/>
                </a:ext>
              </a:extLst>
            </p:cNvPr>
            <p:cNvSpPr txBox="1"/>
            <p:nvPr/>
          </p:nvSpPr>
          <p:spPr>
            <a:xfrm>
              <a:off x="14398787" y="7652100"/>
              <a:ext cx="1546860" cy="714216"/>
            </a:xfrm>
            <a:prstGeom prst="rect">
              <a:avLst/>
            </a:prstGeom>
          </p:spPr>
          <p:txBody>
            <a:bodyPr vert="horz" wrap="square" lIns="0" tIns="12700" rIns="0" bIns="0" rtlCol="0">
              <a:spAutoFit/>
            </a:bodyPr>
            <a:lstStyle/>
            <a:p>
              <a:pPr marL="12700">
                <a:lnSpc>
                  <a:spcPct val="100000"/>
                </a:lnSpc>
                <a:spcBef>
                  <a:spcPts val="100"/>
                </a:spcBef>
              </a:pPr>
              <a:r>
                <a:rPr sz="1600" dirty="0">
                  <a:latin typeface="Arial"/>
                  <a:cs typeface="Arial"/>
                </a:rPr>
                <a:t>Return</a:t>
              </a:r>
              <a:r>
                <a:rPr sz="1600" spc="-30" dirty="0">
                  <a:latin typeface="Arial"/>
                  <a:cs typeface="Arial"/>
                </a:rPr>
                <a:t> </a:t>
              </a:r>
              <a:r>
                <a:rPr sz="1600" spc="-20" dirty="0">
                  <a:latin typeface="Arial"/>
                  <a:cs typeface="Arial"/>
                </a:rPr>
                <a:t>book</a:t>
              </a:r>
              <a:endParaRPr sz="1600" dirty="0">
                <a:latin typeface="Arial"/>
                <a:cs typeface="Arial"/>
              </a:endParaRPr>
            </a:p>
          </p:txBody>
        </p:sp>
        <p:sp>
          <p:nvSpPr>
            <p:cNvPr id="20" name="object 20">
              <a:extLst>
                <a:ext uri="{FF2B5EF4-FFF2-40B4-BE49-F238E27FC236}">
                  <a16:creationId xmlns:a16="http://schemas.microsoft.com/office/drawing/2014/main" id="{DDD538BF-ED91-427A-B001-914200BCDCD0}"/>
                </a:ext>
              </a:extLst>
            </p:cNvPr>
            <p:cNvSpPr txBox="1"/>
            <p:nvPr/>
          </p:nvSpPr>
          <p:spPr>
            <a:xfrm>
              <a:off x="10300944" y="7766177"/>
              <a:ext cx="15303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a:t>
              </a:r>
              <a:endParaRPr sz="3600">
                <a:latin typeface="Arial"/>
                <a:cs typeface="Arial"/>
              </a:endParaRPr>
            </a:p>
          </p:txBody>
        </p:sp>
        <p:sp>
          <p:nvSpPr>
            <p:cNvPr id="21" name="object 21">
              <a:extLst>
                <a:ext uri="{FF2B5EF4-FFF2-40B4-BE49-F238E27FC236}">
                  <a16:creationId xmlns:a16="http://schemas.microsoft.com/office/drawing/2014/main" id="{47F709A7-AF15-4EC2-B485-2634B3FAEC6C}"/>
                </a:ext>
              </a:extLst>
            </p:cNvPr>
            <p:cNvSpPr txBox="1"/>
            <p:nvPr/>
          </p:nvSpPr>
          <p:spPr>
            <a:xfrm>
              <a:off x="13181303" y="7766177"/>
              <a:ext cx="15303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a:t>
              </a:r>
              <a:endParaRPr sz="3600">
                <a:latin typeface="Arial"/>
                <a:cs typeface="Arial"/>
              </a:endParaRPr>
            </a:p>
          </p:txBody>
        </p:sp>
        <p:grpSp>
          <p:nvGrpSpPr>
            <p:cNvPr id="22" name="object 22">
              <a:extLst>
                <a:ext uri="{FF2B5EF4-FFF2-40B4-BE49-F238E27FC236}">
                  <a16:creationId xmlns:a16="http://schemas.microsoft.com/office/drawing/2014/main" id="{6E18A0FB-0289-4475-AD9D-F7FC32C790C7}"/>
                </a:ext>
              </a:extLst>
            </p:cNvPr>
            <p:cNvGrpSpPr/>
            <p:nvPr/>
          </p:nvGrpSpPr>
          <p:grpSpPr>
            <a:xfrm>
              <a:off x="5543994" y="6911276"/>
              <a:ext cx="1800860" cy="648970"/>
              <a:chOff x="5543994" y="6911276"/>
              <a:chExt cx="1800860" cy="648970"/>
            </a:xfrm>
          </p:grpSpPr>
          <p:sp>
            <p:nvSpPr>
              <p:cNvPr id="23" name="object 23">
                <a:extLst>
                  <a:ext uri="{FF2B5EF4-FFF2-40B4-BE49-F238E27FC236}">
                    <a16:creationId xmlns:a16="http://schemas.microsoft.com/office/drawing/2014/main" id="{349CFC1A-BE8D-4909-9486-57985FF1D910}"/>
                  </a:ext>
                </a:extLst>
              </p:cNvPr>
              <p:cNvSpPr/>
              <p:nvPr/>
            </p:nvSpPr>
            <p:spPr>
              <a:xfrm>
                <a:off x="5543994" y="6911276"/>
                <a:ext cx="1800860" cy="648970"/>
              </a:xfrm>
              <a:custGeom>
                <a:avLst/>
                <a:gdLst/>
                <a:ahLst/>
                <a:cxnLst/>
                <a:rect l="l" t="t" r="r" b="b"/>
                <a:pathLst>
                  <a:path w="1800859" h="648970">
                    <a:moveTo>
                      <a:pt x="1357210" y="0"/>
                    </a:moveTo>
                    <a:lnTo>
                      <a:pt x="1357210" y="248767"/>
                    </a:lnTo>
                    <a:lnTo>
                      <a:pt x="0" y="248767"/>
                    </a:lnTo>
                    <a:lnTo>
                      <a:pt x="0" y="399605"/>
                    </a:lnTo>
                    <a:lnTo>
                      <a:pt x="1357210" y="399605"/>
                    </a:lnTo>
                    <a:lnTo>
                      <a:pt x="1357210" y="648728"/>
                    </a:lnTo>
                    <a:lnTo>
                      <a:pt x="1800364" y="324358"/>
                    </a:lnTo>
                    <a:lnTo>
                      <a:pt x="1357210" y="0"/>
                    </a:lnTo>
                    <a:close/>
                  </a:path>
                </a:pathLst>
              </a:custGeom>
              <a:solidFill>
                <a:srgbClr val="295F99"/>
              </a:solidFill>
            </p:spPr>
            <p:txBody>
              <a:bodyPr wrap="square" lIns="0" tIns="0" rIns="0" bIns="0" rtlCol="0"/>
              <a:lstStyle/>
              <a:p>
                <a:endParaRPr/>
              </a:p>
            </p:txBody>
          </p:sp>
          <p:sp>
            <p:nvSpPr>
              <p:cNvPr id="24" name="object 24">
                <a:extLst>
                  <a:ext uri="{FF2B5EF4-FFF2-40B4-BE49-F238E27FC236}">
                    <a16:creationId xmlns:a16="http://schemas.microsoft.com/office/drawing/2014/main" id="{350333C1-D85C-4293-A7D8-3CF6DDF87746}"/>
                  </a:ext>
                </a:extLst>
              </p:cNvPr>
              <p:cNvSpPr/>
              <p:nvPr/>
            </p:nvSpPr>
            <p:spPr>
              <a:xfrm>
                <a:off x="5543994" y="6911276"/>
                <a:ext cx="1800860" cy="648970"/>
              </a:xfrm>
              <a:custGeom>
                <a:avLst/>
                <a:gdLst/>
                <a:ahLst/>
                <a:cxnLst/>
                <a:rect l="l" t="t" r="r" b="b"/>
                <a:pathLst>
                  <a:path w="1800859" h="648970">
                    <a:moveTo>
                      <a:pt x="0" y="248767"/>
                    </a:moveTo>
                    <a:lnTo>
                      <a:pt x="1357210" y="248767"/>
                    </a:lnTo>
                    <a:lnTo>
                      <a:pt x="1357210" y="0"/>
                    </a:lnTo>
                    <a:lnTo>
                      <a:pt x="1800364" y="324358"/>
                    </a:lnTo>
                    <a:lnTo>
                      <a:pt x="1357210" y="648728"/>
                    </a:lnTo>
                    <a:lnTo>
                      <a:pt x="1357210" y="399605"/>
                    </a:lnTo>
                    <a:lnTo>
                      <a:pt x="0" y="399605"/>
                    </a:lnTo>
                    <a:lnTo>
                      <a:pt x="0" y="248767"/>
                    </a:lnTo>
                    <a:close/>
                  </a:path>
                </a:pathLst>
              </a:custGeom>
              <a:ln w="3175">
                <a:solidFill>
                  <a:srgbClr val="000000"/>
                </a:solidFill>
              </a:ln>
            </p:spPr>
            <p:txBody>
              <a:bodyPr wrap="square" lIns="0" tIns="0" rIns="0" bIns="0" rtlCol="0"/>
              <a:lstStyle/>
              <a:p>
                <a:endParaRPr/>
              </a:p>
            </p:txBody>
          </p:sp>
        </p:grpSp>
      </p:grpSp>
    </p:spTree>
    <p:extLst>
      <p:ext uri="{BB962C8B-B14F-4D97-AF65-F5344CB8AC3E}">
        <p14:creationId xmlns:p14="http://schemas.microsoft.com/office/powerpoint/2010/main" val="49548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A487-E84E-4494-AF9C-E912411C7D18}"/>
              </a:ext>
            </a:extLst>
          </p:cNvPr>
          <p:cNvSpPr>
            <a:spLocks noGrp="1"/>
          </p:cNvSpPr>
          <p:nvPr>
            <p:ph type="title"/>
          </p:nvPr>
        </p:nvSpPr>
        <p:spPr/>
        <p:txBody>
          <a:bodyPr/>
          <a:lstStyle/>
          <a:p>
            <a:r>
              <a:rPr lang="en-GB" dirty="0"/>
              <a:t>Use</a:t>
            </a:r>
            <a:r>
              <a:rPr lang="en-GB" spc="-35" dirty="0"/>
              <a:t> </a:t>
            </a:r>
            <a:r>
              <a:rPr lang="en-GB" dirty="0"/>
              <a:t>cases</a:t>
            </a:r>
            <a:r>
              <a:rPr lang="en-GB" spc="-15" dirty="0"/>
              <a:t> </a:t>
            </a:r>
            <a:r>
              <a:rPr lang="en-GB" dirty="0"/>
              <a:t>encapsulate</a:t>
            </a:r>
            <a:r>
              <a:rPr lang="en-GB" spc="-15" dirty="0"/>
              <a:t> </a:t>
            </a:r>
            <a:r>
              <a:rPr lang="en-GB" dirty="0"/>
              <a:t>a</a:t>
            </a:r>
            <a:r>
              <a:rPr lang="en-GB" spc="40" dirty="0"/>
              <a:t> </a:t>
            </a:r>
            <a:r>
              <a:rPr lang="en-GB" i="1" dirty="0">
                <a:latin typeface="Arial"/>
                <a:cs typeface="Arial"/>
              </a:rPr>
              <a:t>‘set</a:t>
            </a:r>
            <a:r>
              <a:rPr lang="en-GB" i="1" spc="-20" dirty="0">
                <a:latin typeface="Arial"/>
                <a:cs typeface="Arial"/>
              </a:rPr>
              <a:t> </a:t>
            </a:r>
            <a:r>
              <a:rPr lang="en-GB" i="1" dirty="0">
                <a:latin typeface="Arial"/>
                <a:cs typeface="Arial"/>
              </a:rPr>
              <a:t>of</a:t>
            </a:r>
            <a:r>
              <a:rPr lang="en-GB" i="1" spc="-15" dirty="0">
                <a:latin typeface="Arial"/>
                <a:cs typeface="Arial"/>
              </a:rPr>
              <a:t> </a:t>
            </a:r>
            <a:r>
              <a:rPr lang="en-GB" i="1" spc="-10" dirty="0">
                <a:latin typeface="Arial"/>
                <a:cs typeface="Arial"/>
              </a:rPr>
              <a:t>scenarios’</a:t>
            </a:r>
            <a:endParaRPr lang="en-GB" dirty="0"/>
          </a:p>
        </p:txBody>
      </p:sp>
      <p:sp>
        <p:nvSpPr>
          <p:cNvPr id="3" name="Content Placeholder 2">
            <a:extLst>
              <a:ext uri="{FF2B5EF4-FFF2-40B4-BE49-F238E27FC236}">
                <a16:creationId xmlns:a16="http://schemas.microsoft.com/office/drawing/2014/main" id="{741F8852-C21F-4585-84E2-E252870A45F0}"/>
              </a:ext>
            </a:extLst>
          </p:cNvPr>
          <p:cNvSpPr>
            <a:spLocks noGrp="1"/>
          </p:cNvSpPr>
          <p:nvPr>
            <p:ph idx="1"/>
          </p:nvPr>
        </p:nvSpPr>
        <p:spPr/>
        <p:txBody>
          <a:bodyPr/>
          <a:lstStyle/>
          <a:p>
            <a:pPr marL="0" indent="0">
              <a:buNone/>
            </a:pPr>
            <a:r>
              <a:rPr lang="en-GB" sz="2000" dirty="0">
                <a:latin typeface="Arial"/>
                <a:cs typeface="Arial"/>
              </a:rPr>
              <a:t>Each</a:t>
            </a:r>
            <a:r>
              <a:rPr lang="en-GB" sz="2000" spc="-50" dirty="0">
                <a:latin typeface="Arial"/>
                <a:cs typeface="Arial"/>
              </a:rPr>
              <a:t> </a:t>
            </a:r>
            <a:r>
              <a:rPr lang="en-GB" sz="2000" dirty="0">
                <a:latin typeface="Arial"/>
                <a:cs typeface="Arial"/>
              </a:rPr>
              <a:t>use</a:t>
            </a:r>
            <a:r>
              <a:rPr lang="en-GB" sz="2000" spc="-45" dirty="0">
                <a:latin typeface="Arial"/>
                <a:cs typeface="Arial"/>
              </a:rPr>
              <a:t> </a:t>
            </a:r>
            <a:r>
              <a:rPr lang="en-GB" sz="2000" dirty="0">
                <a:latin typeface="Arial"/>
                <a:cs typeface="Arial"/>
              </a:rPr>
              <a:t>case</a:t>
            </a:r>
            <a:r>
              <a:rPr lang="en-GB" sz="2000" spc="-40" dirty="0">
                <a:latin typeface="Arial"/>
                <a:cs typeface="Arial"/>
              </a:rPr>
              <a:t> </a:t>
            </a:r>
            <a:r>
              <a:rPr lang="en-GB" sz="2000" dirty="0">
                <a:latin typeface="Arial"/>
                <a:cs typeface="Arial"/>
              </a:rPr>
              <a:t>can</a:t>
            </a:r>
            <a:r>
              <a:rPr lang="en-GB" sz="2000" spc="-45" dirty="0">
                <a:latin typeface="Arial"/>
                <a:cs typeface="Arial"/>
              </a:rPr>
              <a:t> </a:t>
            </a:r>
            <a:r>
              <a:rPr lang="en-GB" sz="2000" dirty="0">
                <a:latin typeface="Arial"/>
                <a:cs typeface="Arial"/>
              </a:rPr>
              <a:t>be</a:t>
            </a:r>
            <a:r>
              <a:rPr lang="en-GB" sz="2000" spc="-40" dirty="0">
                <a:latin typeface="Arial"/>
                <a:cs typeface="Arial"/>
              </a:rPr>
              <a:t> </a:t>
            </a:r>
            <a:r>
              <a:rPr lang="en-GB" sz="2000" dirty="0">
                <a:latin typeface="Arial"/>
                <a:cs typeface="Arial"/>
              </a:rPr>
              <a:t>associated</a:t>
            </a:r>
            <a:r>
              <a:rPr lang="en-GB" sz="2000" spc="-45" dirty="0">
                <a:latin typeface="Arial"/>
                <a:cs typeface="Arial"/>
              </a:rPr>
              <a:t> </a:t>
            </a:r>
            <a:r>
              <a:rPr lang="en-GB" sz="2000" dirty="0">
                <a:latin typeface="Arial"/>
                <a:cs typeface="Arial"/>
              </a:rPr>
              <a:t>with</a:t>
            </a:r>
            <a:r>
              <a:rPr lang="en-GB" sz="2000" spc="-45" dirty="0">
                <a:latin typeface="Arial"/>
                <a:cs typeface="Arial"/>
              </a:rPr>
              <a:t> </a:t>
            </a:r>
            <a:r>
              <a:rPr lang="en-GB" sz="2000" dirty="0">
                <a:latin typeface="Arial"/>
                <a:cs typeface="Arial"/>
              </a:rPr>
              <a:t>a</a:t>
            </a:r>
            <a:r>
              <a:rPr lang="en-GB" sz="2000" spc="-30" dirty="0">
                <a:latin typeface="Arial"/>
                <a:cs typeface="Arial"/>
              </a:rPr>
              <a:t> </a:t>
            </a:r>
            <a:r>
              <a:rPr lang="en-GB" sz="2000" b="1" dirty="0">
                <a:solidFill>
                  <a:srgbClr val="FF0000"/>
                </a:solidFill>
                <a:latin typeface="Arial"/>
                <a:cs typeface="Arial"/>
              </a:rPr>
              <a:t>multitude</a:t>
            </a:r>
            <a:r>
              <a:rPr lang="en-GB" sz="2000" b="1" spc="-40" dirty="0">
                <a:solidFill>
                  <a:srgbClr val="FF0000"/>
                </a:solidFill>
                <a:latin typeface="Arial"/>
                <a:cs typeface="Arial"/>
              </a:rPr>
              <a:t> </a:t>
            </a:r>
            <a:r>
              <a:rPr lang="en-GB" sz="2000" b="1" dirty="0">
                <a:solidFill>
                  <a:srgbClr val="FF0000"/>
                </a:solidFill>
                <a:latin typeface="Arial"/>
                <a:cs typeface="Arial"/>
              </a:rPr>
              <a:t>of</a:t>
            </a:r>
            <a:r>
              <a:rPr lang="en-GB" sz="2000" b="1" spc="-50" dirty="0">
                <a:solidFill>
                  <a:srgbClr val="FF0000"/>
                </a:solidFill>
                <a:latin typeface="Arial"/>
                <a:cs typeface="Arial"/>
              </a:rPr>
              <a:t> </a:t>
            </a:r>
            <a:r>
              <a:rPr lang="en-GB" sz="2000" b="1" dirty="0">
                <a:solidFill>
                  <a:srgbClr val="FF0000"/>
                </a:solidFill>
                <a:latin typeface="Arial"/>
                <a:cs typeface="Arial"/>
              </a:rPr>
              <a:t>‘sequences</a:t>
            </a:r>
            <a:r>
              <a:rPr lang="en-GB" sz="2000" b="1" spc="-50" dirty="0">
                <a:solidFill>
                  <a:srgbClr val="FF0000"/>
                </a:solidFill>
                <a:latin typeface="Arial"/>
                <a:cs typeface="Arial"/>
              </a:rPr>
              <a:t> </a:t>
            </a:r>
            <a:r>
              <a:rPr lang="en-GB" sz="2000" b="1" dirty="0">
                <a:solidFill>
                  <a:srgbClr val="FF0000"/>
                </a:solidFill>
                <a:latin typeface="Arial"/>
                <a:cs typeface="Arial"/>
              </a:rPr>
              <a:t>of</a:t>
            </a:r>
            <a:r>
              <a:rPr lang="en-GB" sz="2000" b="1" spc="-40" dirty="0">
                <a:solidFill>
                  <a:srgbClr val="FF0000"/>
                </a:solidFill>
                <a:latin typeface="Arial"/>
                <a:cs typeface="Arial"/>
              </a:rPr>
              <a:t> </a:t>
            </a:r>
            <a:r>
              <a:rPr lang="en-GB" sz="2000" b="1" dirty="0">
                <a:solidFill>
                  <a:srgbClr val="FF0000"/>
                </a:solidFill>
                <a:latin typeface="Arial"/>
                <a:cs typeface="Arial"/>
              </a:rPr>
              <a:t>interactions’</a:t>
            </a:r>
            <a:r>
              <a:rPr lang="en-GB" sz="2000" b="1" spc="-20" dirty="0">
                <a:solidFill>
                  <a:srgbClr val="FF0000"/>
                </a:solidFill>
                <a:latin typeface="Arial"/>
                <a:cs typeface="Arial"/>
              </a:rPr>
              <a:t> </a:t>
            </a:r>
            <a:r>
              <a:rPr lang="en-GB" sz="2000" dirty="0">
                <a:latin typeface="Arial"/>
                <a:cs typeface="Arial"/>
              </a:rPr>
              <a:t>and</a:t>
            </a:r>
            <a:r>
              <a:rPr lang="en-GB" sz="2000" spc="-40" dirty="0">
                <a:latin typeface="Arial"/>
                <a:cs typeface="Arial"/>
              </a:rPr>
              <a:t> </a:t>
            </a:r>
            <a:r>
              <a:rPr lang="en-GB" sz="2000" spc="-25" dirty="0">
                <a:latin typeface="Arial"/>
                <a:cs typeface="Arial"/>
              </a:rPr>
              <a:t>the </a:t>
            </a:r>
            <a:r>
              <a:rPr lang="en-GB" sz="2000" dirty="0">
                <a:latin typeface="Arial"/>
                <a:cs typeface="Arial"/>
              </a:rPr>
              <a:t>system</a:t>
            </a:r>
            <a:r>
              <a:rPr lang="en-GB" sz="2000" spc="-50" dirty="0">
                <a:latin typeface="Arial"/>
                <a:cs typeface="Arial"/>
              </a:rPr>
              <a:t> </a:t>
            </a:r>
            <a:r>
              <a:rPr lang="en-GB" sz="2000" dirty="0">
                <a:latin typeface="Arial"/>
                <a:cs typeface="Arial"/>
              </a:rPr>
              <a:t>doesn’t</a:t>
            </a:r>
            <a:r>
              <a:rPr lang="en-GB" sz="2000" spc="-45" dirty="0">
                <a:latin typeface="Arial"/>
                <a:cs typeface="Arial"/>
              </a:rPr>
              <a:t> </a:t>
            </a:r>
            <a:r>
              <a:rPr lang="en-GB" sz="2000" dirty="0">
                <a:latin typeface="Arial"/>
                <a:cs typeface="Arial"/>
              </a:rPr>
              <a:t>always</a:t>
            </a:r>
            <a:r>
              <a:rPr lang="en-GB" sz="2000" spc="-35" dirty="0">
                <a:latin typeface="Arial"/>
                <a:cs typeface="Arial"/>
              </a:rPr>
              <a:t> </a:t>
            </a:r>
            <a:r>
              <a:rPr lang="en-GB" sz="2000" dirty="0">
                <a:latin typeface="Arial"/>
                <a:cs typeface="Arial"/>
              </a:rPr>
              <a:t>behave</a:t>
            </a:r>
            <a:r>
              <a:rPr lang="en-GB" sz="2000" spc="-25" dirty="0">
                <a:latin typeface="Arial"/>
                <a:cs typeface="Arial"/>
              </a:rPr>
              <a:t> </a:t>
            </a:r>
            <a:r>
              <a:rPr lang="en-GB" sz="2000" dirty="0">
                <a:latin typeface="Arial"/>
                <a:cs typeface="Arial"/>
              </a:rPr>
              <a:t>the</a:t>
            </a:r>
            <a:r>
              <a:rPr lang="en-GB" sz="2000" spc="-35" dirty="0">
                <a:latin typeface="Arial"/>
                <a:cs typeface="Arial"/>
              </a:rPr>
              <a:t> </a:t>
            </a:r>
            <a:r>
              <a:rPr lang="en-GB" sz="2000" dirty="0">
                <a:latin typeface="Arial"/>
                <a:cs typeface="Arial"/>
              </a:rPr>
              <a:t>same</a:t>
            </a:r>
            <a:r>
              <a:rPr lang="en-GB" sz="2000" spc="-35" dirty="0">
                <a:latin typeface="Arial"/>
                <a:cs typeface="Arial"/>
              </a:rPr>
              <a:t> </a:t>
            </a:r>
            <a:r>
              <a:rPr lang="en-GB" sz="2000" dirty="0">
                <a:latin typeface="Arial"/>
                <a:cs typeface="Arial"/>
              </a:rPr>
              <a:t>for</a:t>
            </a:r>
            <a:r>
              <a:rPr lang="en-GB" sz="2000" spc="-35" dirty="0">
                <a:latin typeface="Arial"/>
                <a:cs typeface="Arial"/>
              </a:rPr>
              <a:t> </a:t>
            </a:r>
            <a:r>
              <a:rPr lang="en-GB" sz="2000" spc="-20" dirty="0">
                <a:latin typeface="Arial"/>
                <a:cs typeface="Arial"/>
              </a:rPr>
              <a:t>each</a:t>
            </a:r>
            <a:endParaRPr lang="en-GB" sz="2000" dirty="0">
              <a:latin typeface="Arial"/>
              <a:cs typeface="Arial"/>
            </a:endParaRPr>
          </a:p>
          <a:p>
            <a:pPr marL="0" indent="0">
              <a:buNone/>
            </a:pPr>
            <a:r>
              <a:rPr lang="en-GB" sz="2000" b="1" dirty="0">
                <a:latin typeface="Arial"/>
                <a:cs typeface="Arial"/>
              </a:rPr>
              <a:t>Example:</a:t>
            </a:r>
            <a:r>
              <a:rPr lang="en-GB" sz="2000" b="1" spc="-5" dirty="0">
                <a:latin typeface="Arial"/>
                <a:cs typeface="Arial"/>
              </a:rPr>
              <a:t> </a:t>
            </a:r>
            <a:r>
              <a:rPr lang="en-GB" sz="2000" b="1" dirty="0">
                <a:solidFill>
                  <a:srgbClr val="FF0000"/>
                </a:solidFill>
                <a:latin typeface="Arial"/>
                <a:cs typeface="Arial"/>
              </a:rPr>
              <a:t>Student</a:t>
            </a:r>
            <a:r>
              <a:rPr lang="en-GB" sz="2000" b="1" spc="-114" dirty="0">
                <a:solidFill>
                  <a:srgbClr val="FF0000"/>
                </a:solidFill>
                <a:latin typeface="Arial"/>
                <a:cs typeface="Arial"/>
              </a:rPr>
              <a:t> </a:t>
            </a:r>
            <a:r>
              <a:rPr lang="en-GB" sz="2000" b="1" dirty="0">
                <a:solidFill>
                  <a:srgbClr val="FF0000"/>
                </a:solidFill>
                <a:latin typeface="Arial"/>
                <a:cs typeface="Arial"/>
              </a:rPr>
              <a:t>A</a:t>
            </a:r>
            <a:r>
              <a:rPr lang="en-GB" sz="2000" b="1" spc="-10" dirty="0">
                <a:solidFill>
                  <a:srgbClr val="FF0000"/>
                </a:solidFill>
                <a:latin typeface="Arial"/>
                <a:cs typeface="Arial"/>
              </a:rPr>
              <a:t> </a:t>
            </a:r>
            <a:r>
              <a:rPr lang="en-GB" sz="2000" dirty="0">
                <a:latin typeface="Arial"/>
                <a:cs typeface="Arial"/>
              </a:rPr>
              <a:t>&amp;</a:t>
            </a:r>
            <a:r>
              <a:rPr lang="en-GB" sz="2000" spc="-20" dirty="0">
                <a:latin typeface="Arial"/>
                <a:cs typeface="Arial"/>
              </a:rPr>
              <a:t> </a:t>
            </a:r>
            <a:r>
              <a:rPr lang="en-GB" sz="2000" b="1" dirty="0">
                <a:solidFill>
                  <a:srgbClr val="295F99"/>
                </a:solidFill>
                <a:latin typeface="Arial"/>
                <a:cs typeface="Arial"/>
              </a:rPr>
              <a:t>Student</a:t>
            </a:r>
            <a:r>
              <a:rPr lang="en-GB" sz="2000" b="1" spc="-15" dirty="0">
                <a:solidFill>
                  <a:srgbClr val="295F99"/>
                </a:solidFill>
                <a:latin typeface="Arial"/>
                <a:cs typeface="Arial"/>
              </a:rPr>
              <a:t> </a:t>
            </a:r>
            <a:r>
              <a:rPr lang="en-GB" sz="2000" b="1" dirty="0">
                <a:solidFill>
                  <a:srgbClr val="295F99"/>
                </a:solidFill>
                <a:latin typeface="Arial"/>
                <a:cs typeface="Arial"/>
              </a:rPr>
              <a:t>B</a:t>
            </a:r>
            <a:r>
              <a:rPr lang="en-GB" sz="2000" b="1" spc="-15" dirty="0">
                <a:solidFill>
                  <a:srgbClr val="295F99"/>
                </a:solidFill>
                <a:latin typeface="Arial"/>
                <a:cs typeface="Arial"/>
              </a:rPr>
              <a:t> </a:t>
            </a:r>
            <a:r>
              <a:rPr lang="en-GB" sz="2000" dirty="0">
                <a:latin typeface="Arial"/>
                <a:cs typeface="Arial"/>
              </a:rPr>
              <a:t>both</a:t>
            </a:r>
            <a:r>
              <a:rPr lang="en-GB" sz="2000" spc="-15" dirty="0">
                <a:latin typeface="Arial"/>
                <a:cs typeface="Arial"/>
              </a:rPr>
              <a:t> </a:t>
            </a:r>
            <a:r>
              <a:rPr lang="en-GB" sz="2000" dirty="0">
                <a:latin typeface="Arial"/>
                <a:cs typeface="Arial"/>
              </a:rPr>
              <a:t>want</a:t>
            </a:r>
            <a:r>
              <a:rPr lang="en-GB" sz="2000" spc="-5" dirty="0">
                <a:latin typeface="Arial"/>
                <a:cs typeface="Arial"/>
              </a:rPr>
              <a:t> </a:t>
            </a:r>
            <a:r>
              <a:rPr lang="en-GB" sz="2000" dirty="0">
                <a:latin typeface="Arial"/>
                <a:cs typeface="Arial"/>
              </a:rPr>
              <a:t>to</a:t>
            </a:r>
            <a:r>
              <a:rPr lang="en-GB" sz="2000" spc="-25" dirty="0">
                <a:latin typeface="Arial"/>
                <a:cs typeface="Arial"/>
              </a:rPr>
              <a:t> </a:t>
            </a:r>
            <a:r>
              <a:rPr lang="en-GB" sz="2000" dirty="0">
                <a:latin typeface="Arial"/>
                <a:cs typeface="Arial"/>
              </a:rPr>
              <a:t>reserve</a:t>
            </a:r>
            <a:r>
              <a:rPr lang="en-GB" sz="2000" spc="-10" dirty="0">
                <a:latin typeface="Arial"/>
                <a:cs typeface="Arial"/>
              </a:rPr>
              <a:t> </a:t>
            </a:r>
            <a:r>
              <a:rPr lang="en-GB" sz="2000" dirty="0">
                <a:latin typeface="Arial"/>
                <a:cs typeface="Arial"/>
              </a:rPr>
              <a:t>books</a:t>
            </a:r>
            <a:r>
              <a:rPr lang="en-GB" sz="2000" spc="-15" dirty="0">
                <a:latin typeface="Arial"/>
                <a:cs typeface="Arial"/>
              </a:rPr>
              <a:t> </a:t>
            </a:r>
            <a:r>
              <a:rPr lang="en-GB" sz="2000" dirty="0">
                <a:latin typeface="Arial"/>
                <a:cs typeface="Arial"/>
              </a:rPr>
              <a:t>using</a:t>
            </a:r>
            <a:r>
              <a:rPr lang="en-GB" sz="2000" spc="-15" dirty="0">
                <a:latin typeface="Arial"/>
                <a:cs typeface="Arial"/>
              </a:rPr>
              <a:t> </a:t>
            </a:r>
            <a:r>
              <a:rPr lang="en-GB" sz="2000" dirty="0">
                <a:latin typeface="Arial"/>
                <a:cs typeface="Arial"/>
              </a:rPr>
              <a:t>the</a:t>
            </a:r>
            <a:r>
              <a:rPr lang="en-GB" sz="2000" spc="-10" dirty="0">
                <a:latin typeface="Arial"/>
                <a:cs typeface="Arial"/>
              </a:rPr>
              <a:t> </a:t>
            </a:r>
            <a:r>
              <a:rPr lang="en-GB" sz="2000" dirty="0">
                <a:latin typeface="Arial"/>
                <a:cs typeface="Arial"/>
              </a:rPr>
              <a:t>libraries</a:t>
            </a:r>
            <a:r>
              <a:rPr lang="en-GB" sz="2000" spc="-15" dirty="0">
                <a:latin typeface="Arial"/>
                <a:cs typeface="Arial"/>
              </a:rPr>
              <a:t> </a:t>
            </a:r>
            <a:r>
              <a:rPr lang="en-GB" sz="2000" dirty="0">
                <a:latin typeface="Arial"/>
                <a:cs typeface="Arial"/>
              </a:rPr>
              <a:t>online</a:t>
            </a:r>
            <a:r>
              <a:rPr lang="en-GB" sz="2000" spc="-10" dirty="0">
                <a:latin typeface="Arial"/>
                <a:cs typeface="Arial"/>
              </a:rPr>
              <a:t> catalogue;</a:t>
            </a:r>
            <a:endParaRPr lang="en-GB" sz="2000" dirty="0">
              <a:latin typeface="Arial"/>
              <a:cs typeface="Arial"/>
            </a:endParaRPr>
          </a:p>
          <a:p>
            <a:pPr marL="0" indent="0">
              <a:buNone/>
            </a:pPr>
            <a:endParaRPr lang="en-GB" dirty="0"/>
          </a:p>
        </p:txBody>
      </p:sp>
      <p:sp>
        <p:nvSpPr>
          <p:cNvPr id="4" name="TextBox 3">
            <a:extLst>
              <a:ext uri="{FF2B5EF4-FFF2-40B4-BE49-F238E27FC236}">
                <a16:creationId xmlns:a16="http://schemas.microsoft.com/office/drawing/2014/main" id="{EEE0FF6A-F2D8-4B65-93CB-6BFA3727E21D}"/>
              </a:ext>
            </a:extLst>
          </p:cNvPr>
          <p:cNvSpPr txBox="1"/>
          <p:nvPr/>
        </p:nvSpPr>
        <p:spPr>
          <a:xfrm>
            <a:off x="1453242" y="3548743"/>
            <a:ext cx="9437916" cy="865237"/>
          </a:xfrm>
          <a:prstGeom prst="rect">
            <a:avLst/>
          </a:prstGeom>
          <a:noFill/>
        </p:spPr>
        <p:txBody>
          <a:bodyPr wrap="square" rtlCol="0">
            <a:spAutoFit/>
          </a:bodyPr>
          <a:lstStyle/>
          <a:p>
            <a:pPr marL="2631440" marR="182880" indent="1905" algn="ctr">
              <a:lnSpc>
                <a:spcPct val="93000"/>
              </a:lnSpc>
            </a:pPr>
            <a:r>
              <a:rPr lang="en-GB" sz="1800" dirty="0">
                <a:latin typeface="Arial"/>
                <a:cs typeface="Arial"/>
              </a:rPr>
              <a:t>The</a:t>
            </a:r>
            <a:r>
              <a:rPr lang="en-GB" sz="1800" spc="-20" dirty="0">
                <a:latin typeface="Arial"/>
                <a:cs typeface="Arial"/>
              </a:rPr>
              <a:t> </a:t>
            </a:r>
            <a:r>
              <a:rPr lang="en-GB" sz="1800" dirty="0">
                <a:latin typeface="Arial"/>
                <a:cs typeface="Arial"/>
              </a:rPr>
              <a:t>system</a:t>
            </a:r>
            <a:r>
              <a:rPr lang="en-GB" sz="1800" spc="-15" dirty="0">
                <a:latin typeface="Arial"/>
                <a:cs typeface="Arial"/>
              </a:rPr>
              <a:t> </a:t>
            </a:r>
            <a:r>
              <a:rPr lang="en-GB" sz="1800" dirty="0">
                <a:latin typeface="Arial"/>
                <a:cs typeface="Arial"/>
              </a:rPr>
              <a:t>checks</a:t>
            </a:r>
            <a:r>
              <a:rPr lang="en-GB" sz="1800" spc="-5" dirty="0">
                <a:latin typeface="Arial"/>
                <a:cs typeface="Arial"/>
              </a:rPr>
              <a:t> </a:t>
            </a:r>
            <a:r>
              <a:rPr lang="en-GB" sz="1800" dirty="0">
                <a:latin typeface="Arial"/>
                <a:cs typeface="Arial"/>
              </a:rPr>
              <a:t>and</a:t>
            </a:r>
            <a:r>
              <a:rPr lang="en-GB" sz="1800" spc="-10" dirty="0">
                <a:latin typeface="Arial"/>
                <a:cs typeface="Arial"/>
              </a:rPr>
              <a:t> </a:t>
            </a:r>
            <a:r>
              <a:rPr lang="en-GB" sz="1800" dirty="0">
                <a:latin typeface="Arial"/>
                <a:cs typeface="Arial"/>
              </a:rPr>
              <a:t>finds</a:t>
            </a:r>
            <a:r>
              <a:rPr lang="en-GB" sz="1800" spc="-5" dirty="0">
                <a:latin typeface="Arial"/>
                <a:cs typeface="Arial"/>
              </a:rPr>
              <a:t> </a:t>
            </a:r>
            <a:r>
              <a:rPr lang="en-GB" sz="1800" dirty="0">
                <a:latin typeface="Arial"/>
                <a:cs typeface="Arial"/>
              </a:rPr>
              <a:t>that</a:t>
            </a:r>
            <a:r>
              <a:rPr lang="en-GB" sz="1800" spc="-10" dirty="0">
                <a:latin typeface="Arial"/>
                <a:cs typeface="Arial"/>
              </a:rPr>
              <a:t> </a:t>
            </a:r>
            <a:r>
              <a:rPr lang="en-GB" sz="1800" dirty="0">
                <a:latin typeface="Arial"/>
                <a:cs typeface="Arial"/>
              </a:rPr>
              <a:t>there</a:t>
            </a:r>
            <a:r>
              <a:rPr lang="en-GB" sz="1800" spc="-5" dirty="0">
                <a:latin typeface="Arial"/>
                <a:cs typeface="Arial"/>
              </a:rPr>
              <a:t> </a:t>
            </a:r>
            <a:r>
              <a:rPr lang="en-GB" sz="1800" dirty="0">
                <a:latin typeface="Arial"/>
                <a:cs typeface="Arial"/>
              </a:rPr>
              <a:t>is</a:t>
            </a:r>
            <a:r>
              <a:rPr lang="en-GB" sz="1800" spc="-10" dirty="0">
                <a:latin typeface="Arial"/>
                <a:cs typeface="Arial"/>
              </a:rPr>
              <a:t> </a:t>
            </a:r>
            <a:r>
              <a:rPr lang="en-GB" sz="1800" dirty="0">
                <a:latin typeface="Arial"/>
                <a:cs typeface="Arial"/>
              </a:rPr>
              <a:t>1</a:t>
            </a:r>
            <a:r>
              <a:rPr lang="en-GB" sz="1800" spc="-10" dirty="0">
                <a:latin typeface="Arial"/>
                <a:cs typeface="Arial"/>
              </a:rPr>
              <a:t> </a:t>
            </a:r>
            <a:r>
              <a:rPr lang="en-GB" sz="1800" dirty="0">
                <a:latin typeface="Arial"/>
                <a:cs typeface="Arial"/>
              </a:rPr>
              <a:t>copy</a:t>
            </a:r>
            <a:r>
              <a:rPr lang="en-GB" spc="-5" dirty="0">
                <a:latin typeface="Arial"/>
                <a:cs typeface="Arial"/>
              </a:rPr>
              <a:t> </a:t>
            </a:r>
            <a:r>
              <a:rPr lang="en-GB" sz="1800" dirty="0">
                <a:latin typeface="Arial"/>
                <a:cs typeface="Arial"/>
              </a:rPr>
              <a:t>of</a:t>
            </a:r>
            <a:r>
              <a:rPr lang="en-GB" sz="1800" spc="80" dirty="0">
                <a:latin typeface="Arial"/>
                <a:cs typeface="Arial"/>
              </a:rPr>
              <a:t> </a:t>
            </a:r>
            <a:r>
              <a:rPr lang="en-GB" sz="1800" b="1" dirty="0">
                <a:solidFill>
                  <a:srgbClr val="FF0000"/>
                </a:solidFill>
                <a:latin typeface="Arial"/>
                <a:cs typeface="Arial"/>
              </a:rPr>
              <a:t>A</a:t>
            </a:r>
            <a:r>
              <a:rPr lang="en-GB" sz="1800" b="1" dirty="0">
                <a:latin typeface="Arial"/>
                <a:cs typeface="Arial"/>
              </a:rPr>
              <a:t>’</a:t>
            </a:r>
            <a:r>
              <a:rPr lang="en-GB" sz="1800" dirty="0">
                <a:latin typeface="Arial"/>
                <a:cs typeface="Arial"/>
              </a:rPr>
              <a:t>s</a:t>
            </a:r>
            <a:r>
              <a:rPr lang="en-GB" sz="1800" spc="-5" dirty="0">
                <a:latin typeface="Arial"/>
                <a:cs typeface="Arial"/>
              </a:rPr>
              <a:t> </a:t>
            </a:r>
            <a:r>
              <a:rPr lang="en-GB" sz="1800" dirty="0">
                <a:latin typeface="Arial"/>
                <a:cs typeface="Arial"/>
              </a:rPr>
              <a:t>book,</a:t>
            </a:r>
            <a:r>
              <a:rPr lang="en-GB" sz="1800" spc="-10" dirty="0">
                <a:latin typeface="Arial"/>
                <a:cs typeface="Arial"/>
              </a:rPr>
              <a:t> </a:t>
            </a:r>
            <a:r>
              <a:rPr lang="en-GB" sz="1800" dirty="0">
                <a:latin typeface="Arial"/>
                <a:cs typeface="Arial"/>
              </a:rPr>
              <a:t>so</a:t>
            </a:r>
            <a:r>
              <a:rPr lang="en-GB" sz="1800" spc="-10" dirty="0">
                <a:latin typeface="Arial"/>
                <a:cs typeface="Arial"/>
              </a:rPr>
              <a:t> </a:t>
            </a:r>
            <a:r>
              <a:rPr lang="en-GB" sz="1800" dirty="0">
                <a:latin typeface="Arial"/>
                <a:cs typeface="Arial"/>
              </a:rPr>
              <a:t>the</a:t>
            </a:r>
            <a:r>
              <a:rPr lang="en-GB" sz="1800" spc="-5" dirty="0">
                <a:latin typeface="Arial"/>
                <a:cs typeface="Arial"/>
              </a:rPr>
              <a:t> </a:t>
            </a:r>
            <a:r>
              <a:rPr lang="en-GB" sz="1800" spc="-10" dirty="0">
                <a:latin typeface="Arial"/>
                <a:cs typeface="Arial"/>
              </a:rPr>
              <a:t>system </a:t>
            </a:r>
            <a:r>
              <a:rPr lang="en-GB" sz="1800" dirty="0">
                <a:latin typeface="Arial"/>
                <a:cs typeface="Arial"/>
              </a:rPr>
              <a:t>completes</a:t>
            </a:r>
            <a:r>
              <a:rPr lang="en-GB" sz="1800" spc="-10" dirty="0">
                <a:latin typeface="Arial"/>
                <a:cs typeface="Arial"/>
              </a:rPr>
              <a:t> </a:t>
            </a:r>
            <a:r>
              <a:rPr lang="en-GB" sz="1800" dirty="0">
                <a:latin typeface="Arial"/>
                <a:cs typeface="Arial"/>
              </a:rPr>
              <a:t>the reservation,</a:t>
            </a:r>
            <a:r>
              <a:rPr lang="en-GB" sz="1800" spc="-15" dirty="0">
                <a:latin typeface="Arial"/>
                <a:cs typeface="Arial"/>
              </a:rPr>
              <a:t> </a:t>
            </a:r>
            <a:r>
              <a:rPr lang="en-GB" sz="1800" dirty="0">
                <a:latin typeface="Arial"/>
                <a:cs typeface="Arial"/>
              </a:rPr>
              <a:t>but</a:t>
            </a:r>
            <a:r>
              <a:rPr lang="en-GB" sz="1800" spc="-10" dirty="0">
                <a:latin typeface="Arial"/>
                <a:cs typeface="Arial"/>
              </a:rPr>
              <a:t> </a:t>
            </a:r>
            <a:r>
              <a:rPr lang="en-GB" sz="1800" dirty="0">
                <a:latin typeface="Arial"/>
                <a:cs typeface="Arial"/>
              </a:rPr>
              <a:t>there</a:t>
            </a:r>
            <a:r>
              <a:rPr lang="en-GB" sz="1800" spc="-10" dirty="0">
                <a:latin typeface="Arial"/>
                <a:cs typeface="Arial"/>
              </a:rPr>
              <a:t> </a:t>
            </a:r>
            <a:r>
              <a:rPr lang="en-GB" sz="1800" dirty="0">
                <a:latin typeface="Arial"/>
                <a:cs typeface="Arial"/>
              </a:rPr>
              <a:t>are</a:t>
            </a:r>
            <a:r>
              <a:rPr lang="en-GB" sz="1800" spc="-10" dirty="0">
                <a:latin typeface="Arial"/>
                <a:cs typeface="Arial"/>
              </a:rPr>
              <a:t> </a:t>
            </a:r>
            <a:r>
              <a:rPr lang="en-GB" sz="1800" dirty="0">
                <a:latin typeface="Arial"/>
                <a:cs typeface="Arial"/>
              </a:rPr>
              <a:t>no</a:t>
            </a:r>
            <a:r>
              <a:rPr lang="en-GB" sz="1800" spc="-15" dirty="0">
                <a:latin typeface="Arial"/>
                <a:cs typeface="Arial"/>
              </a:rPr>
              <a:t> </a:t>
            </a:r>
            <a:r>
              <a:rPr lang="en-GB" sz="1800" dirty="0">
                <a:latin typeface="Arial"/>
                <a:cs typeface="Arial"/>
              </a:rPr>
              <a:t>copies</a:t>
            </a:r>
            <a:r>
              <a:rPr lang="en-GB" sz="1800" spc="-10" dirty="0">
                <a:latin typeface="Arial"/>
                <a:cs typeface="Arial"/>
              </a:rPr>
              <a:t> </a:t>
            </a:r>
            <a:r>
              <a:rPr lang="en-GB" sz="1800" dirty="0">
                <a:latin typeface="Arial"/>
                <a:cs typeface="Arial"/>
              </a:rPr>
              <a:t>of</a:t>
            </a:r>
            <a:r>
              <a:rPr lang="en-GB" sz="1800" spc="75" dirty="0">
                <a:latin typeface="Arial"/>
                <a:cs typeface="Arial"/>
              </a:rPr>
              <a:t> </a:t>
            </a:r>
            <a:r>
              <a:rPr lang="en-GB" sz="1800" b="1" dirty="0">
                <a:solidFill>
                  <a:srgbClr val="295F99"/>
                </a:solidFill>
                <a:latin typeface="Arial"/>
                <a:cs typeface="Arial"/>
              </a:rPr>
              <a:t>B</a:t>
            </a:r>
            <a:r>
              <a:rPr lang="en-GB" sz="1800" dirty="0">
                <a:latin typeface="Arial"/>
                <a:cs typeface="Arial"/>
              </a:rPr>
              <a:t>’s</a:t>
            </a:r>
            <a:r>
              <a:rPr lang="en-GB" sz="1800" spc="-10" dirty="0">
                <a:latin typeface="Arial"/>
                <a:cs typeface="Arial"/>
              </a:rPr>
              <a:t> </a:t>
            </a:r>
            <a:r>
              <a:rPr lang="en-GB" sz="1800" dirty="0">
                <a:latin typeface="Arial"/>
                <a:cs typeface="Arial"/>
              </a:rPr>
              <a:t>book</a:t>
            </a:r>
            <a:r>
              <a:rPr lang="en-GB" sz="1800" spc="-10" dirty="0">
                <a:latin typeface="Arial"/>
                <a:cs typeface="Arial"/>
              </a:rPr>
              <a:t> </a:t>
            </a:r>
            <a:r>
              <a:rPr lang="en-GB" sz="1800" dirty="0">
                <a:latin typeface="Arial"/>
                <a:cs typeface="Arial"/>
              </a:rPr>
              <a:t>left,</a:t>
            </a:r>
            <a:r>
              <a:rPr lang="en-GB" sz="1800" spc="-25" dirty="0">
                <a:latin typeface="Arial"/>
                <a:cs typeface="Arial"/>
              </a:rPr>
              <a:t> </a:t>
            </a:r>
            <a:r>
              <a:rPr lang="en-GB" sz="1800" dirty="0">
                <a:latin typeface="Arial"/>
                <a:cs typeface="Arial"/>
              </a:rPr>
              <a:t>so</a:t>
            </a:r>
            <a:r>
              <a:rPr lang="en-GB" sz="1800" spc="-10" dirty="0">
                <a:latin typeface="Arial"/>
                <a:cs typeface="Arial"/>
              </a:rPr>
              <a:t> </a:t>
            </a:r>
            <a:r>
              <a:rPr lang="en-GB" sz="1800" dirty="0">
                <a:latin typeface="Arial"/>
                <a:cs typeface="Arial"/>
              </a:rPr>
              <a:t>the</a:t>
            </a:r>
            <a:r>
              <a:rPr lang="en-GB" sz="1800" spc="-10" dirty="0">
                <a:latin typeface="Arial"/>
                <a:cs typeface="Arial"/>
              </a:rPr>
              <a:t> system </a:t>
            </a:r>
            <a:r>
              <a:rPr lang="en-GB" sz="1800" dirty="0">
                <a:latin typeface="Arial"/>
                <a:cs typeface="Arial"/>
              </a:rPr>
              <a:t>shows</a:t>
            </a:r>
            <a:r>
              <a:rPr lang="en-GB" sz="1800" spc="-20" dirty="0">
                <a:latin typeface="Arial"/>
                <a:cs typeface="Arial"/>
              </a:rPr>
              <a:t> </a:t>
            </a:r>
            <a:r>
              <a:rPr lang="en-GB" sz="1800" dirty="0">
                <a:latin typeface="Arial"/>
                <a:cs typeface="Arial"/>
              </a:rPr>
              <a:t>an</a:t>
            </a:r>
            <a:r>
              <a:rPr lang="en-GB" sz="1800" spc="-5" dirty="0">
                <a:latin typeface="Arial"/>
                <a:cs typeface="Arial"/>
              </a:rPr>
              <a:t> </a:t>
            </a:r>
            <a:r>
              <a:rPr lang="en-GB" sz="1800" dirty="0">
                <a:latin typeface="Arial"/>
                <a:cs typeface="Arial"/>
              </a:rPr>
              <a:t>error </a:t>
            </a:r>
            <a:r>
              <a:rPr lang="en-GB" sz="1800" spc="-10" dirty="0">
                <a:latin typeface="Arial"/>
                <a:cs typeface="Arial"/>
              </a:rPr>
              <a:t>message.</a:t>
            </a:r>
            <a:endParaRPr lang="en-GB" sz="1800" dirty="0">
              <a:latin typeface="Arial"/>
              <a:cs typeface="Arial"/>
            </a:endParaRPr>
          </a:p>
        </p:txBody>
      </p:sp>
      <p:grpSp>
        <p:nvGrpSpPr>
          <p:cNvPr id="186" name="Group 185">
            <a:extLst>
              <a:ext uri="{FF2B5EF4-FFF2-40B4-BE49-F238E27FC236}">
                <a16:creationId xmlns:a16="http://schemas.microsoft.com/office/drawing/2014/main" id="{B8DF3994-67FD-4AE0-A209-B0A50A3715A2}"/>
              </a:ext>
            </a:extLst>
          </p:cNvPr>
          <p:cNvGrpSpPr/>
          <p:nvPr/>
        </p:nvGrpSpPr>
        <p:grpSpPr>
          <a:xfrm>
            <a:off x="1383877" y="4225562"/>
            <a:ext cx="7473091" cy="2391619"/>
            <a:chOff x="1203121" y="4076701"/>
            <a:chExt cx="7473091" cy="2391619"/>
          </a:xfrm>
        </p:grpSpPr>
        <p:grpSp>
          <p:nvGrpSpPr>
            <p:cNvPr id="183" name="Group 182">
              <a:extLst>
                <a:ext uri="{FF2B5EF4-FFF2-40B4-BE49-F238E27FC236}">
                  <a16:creationId xmlns:a16="http://schemas.microsoft.com/office/drawing/2014/main" id="{F349540C-8963-4E8F-91AB-B544BA1508AB}"/>
                </a:ext>
              </a:extLst>
            </p:cNvPr>
            <p:cNvGrpSpPr/>
            <p:nvPr/>
          </p:nvGrpSpPr>
          <p:grpSpPr>
            <a:xfrm>
              <a:off x="1203121" y="4076701"/>
              <a:ext cx="6589504" cy="2391619"/>
              <a:chOff x="-220665" y="3547071"/>
              <a:chExt cx="15297622" cy="5552181"/>
            </a:xfrm>
          </p:grpSpPr>
          <p:grpSp>
            <p:nvGrpSpPr>
              <p:cNvPr id="94" name="object 2">
                <a:extLst>
                  <a:ext uri="{FF2B5EF4-FFF2-40B4-BE49-F238E27FC236}">
                    <a16:creationId xmlns:a16="http://schemas.microsoft.com/office/drawing/2014/main" id="{18170BDF-2798-4B58-8147-580A625A25AE}"/>
                  </a:ext>
                </a:extLst>
              </p:cNvPr>
              <p:cNvGrpSpPr/>
              <p:nvPr/>
            </p:nvGrpSpPr>
            <p:grpSpPr>
              <a:xfrm>
                <a:off x="427685" y="3547071"/>
                <a:ext cx="3546475" cy="2332355"/>
                <a:chOff x="427685" y="3547071"/>
                <a:chExt cx="3546475" cy="2332355"/>
              </a:xfrm>
            </p:grpSpPr>
            <p:pic>
              <p:nvPicPr>
                <p:cNvPr id="95" name="object 3">
                  <a:extLst>
                    <a:ext uri="{FF2B5EF4-FFF2-40B4-BE49-F238E27FC236}">
                      <a16:creationId xmlns:a16="http://schemas.microsoft.com/office/drawing/2014/main" id="{F0ADA00D-B292-42F6-B8E9-6DA5BE6C00D9}"/>
                    </a:ext>
                  </a:extLst>
                </p:cNvPr>
                <p:cNvPicPr/>
                <p:nvPr/>
              </p:nvPicPr>
              <p:blipFill>
                <a:blip r:embed="rId2" cstate="print"/>
                <a:stretch>
                  <a:fillRect/>
                </a:stretch>
              </p:blipFill>
              <p:spPr>
                <a:xfrm>
                  <a:off x="427685" y="3547071"/>
                  <a:ext cx="1877034" cy="2036165"/>
                </a:xfrm>
                <a:prstGeom prst="rect">
                  <a:avLst/>
                </a:prstGeom>
              </p:spPr>
            </p:pic>
            <p:sp>
              <p:nvSpPr>
                <p:cNvPr id="96" name="object 4">
                  <a:extLst>
                    <a:ext uri="{FF2B5EF4-FFF2-40B4-BE49-F238E27FC236}">
                      <a16:creationId xmlns:a16="http://schemas.microsoft.com/office/drawing/2014/main" id="{4CEEF596-1820-4257-8768-70FD9C56D7FD}"/>
                    </a:ext>
                  </a:extLst>
                </p:cNvPr>
                <p:cNvSpPr/>
                <p:nvPr/>
              </p:nvSpPr>
              <p:spPr>
                <a:xfrm>
                  <a:off x="2269794" y="5013718"/>
                  <a:ext cx="1405255" cy="865505"/>
                </a:xfrm>
                <a:custGeom>
                  <a:avLst/>
                  <a:gdLst/>
                  <a:ahLst/>
                  <a:cxnLst/>
                  <a:rect l="l" t="t" r="r" b="b"/>
                  <a:pathLst>
                    <a:path w="1405254" h="865504">
                      <a:moveTo>
                        <a:pt x="0" y="0"/>
                      </a:moveTo>
                      <a:lnTo>
                        <a:pt x="236880" y="370801"/>
                      </a:lnTo>
                      <a:lnTo>
                        <a:pt x="287642" y="282600"/>
                      </a:lnTo>
                      <a:lnTo>
                        <a:pt x="1303921" y="865441"/>
                      </a:lnTo>
                      <a:lnTo>
                        <a:pt x="1405089" y="688682"/>
                      </a:lnTo>
                      <a:lnTo>
                        <a:pt x="389166" y="105841"/>
                      </a:lnTo>
                      <a:lnTo>
                        <a:pt x="439559" y="17640"/>
                      </a:lnTo>
                      <a:lnTo>
                        <a:pt x="0" y="0"/>
                      </a:lnTo>
                      <a:close/>
                    </a:path>
                  </a:pathLst>
                </a:custGeom>
                <a:solidFill>
                  <a:srgbClr val="00A833"/>
                </a:solidFill>
              </p:spPr>
              <p:txBody>
                <a:bodyPr wrap="square" lIns="0" tIns="0" rIns="0" bIns="0" rtlCol="0"/>
                <a:lstStyle/>
                <a:p>
                  <a:endParaRPr/>
                </a:p>
              </p:txBody>
            </p:sp>
            <p:sp>
              <p:nvSpPr>
                <p:cNvPr id="97" name="object 5">
                  <a:extLst>
                    <a:ext uri="{FF2B5EF4-FFF2-40B4-BE49-F238E27FC236}">
                      <a16:creationId xmlns:a16="http://schemas.microsoft.com/office/drawing/2014/main" id="{8DFF56FA-00A3-44CD-85DF-401BC68C2834}"/>
                    </a:ext>
                  </a:extLst>
                </p:cNvPr>
                <p:cNvSpPr/>
                <p:nvPr/>
              </p:nvSpPr>
              <p:spPr>
                <a:xfrm>
                  <a:off x="2269794" y="5013718"/>
                  <a:ext cx="1405255" cy="865505"/>
                </a:xfrm>
                <a:custGeom>
                  <a:avLst/>
                  <a:gdLst/>
                  <a:ahLst/>
                  <a:cxnLst/>
                  <a:rect l="l" t="t" r="r" b="b"/>
                  <a:pathLst>
                    <a:path w="1405254" h="865504">
                      <a:moveTo>
                        <a:pt x="1405089" y="688682"/>
                      </a:moveTo>
                      <a:lnTo>
                        <a:pt x="389166" y="105841"/>
                      </a:lnTo>
                      <a:lnTo>
                        <a:pt x="439559" y="17640"/>
                      </a:lnTo>
                      <a:lnTo>
                        <a:pt x="0" y="0"/>
                      </a:lnTo>
                      <a:lnTo>
                        <a:pt x="236880" y="370801"/>
                      </a:lnTo>
                      <a:lnTo>
                        <a:pt x="287642" y="282600"/>
                      </a:lnTo>
                      <a:lnTo>
                        <a:pt x="1303921" y="865441"/>
                      </a:lnTo>
                      <a:lnTo>
                        <a:pt x="1405089" y="688682"/>
                      </a:lnTo>
                      <a:close/>
                    </a:path>
                  </a:pathLst>
                </a:custGeom>
                <a:ln w="3175">
                  <a:solidFill>
                    <a:srgbClr val="000000"/>
                  </a:solidFill>
                </a:ln>
              </p:spPr>
              <p:txBody>
                <a:bodyPr wrap="square" lIns="0" tIns="0" rIns="0" bIns="0" rtlCol="0"/>
                <a:lstStyle/>
                <a:p>
                  <a:endParaRPr/>
                </a:p>
              </p:txBody>
            </p:sp>
            <p:sp>
              <p:nvSpPr>
                <p:cNvPr id="98" name="object 6">
                  <a:extLst>
                    <a:ext uri="{FF2B5EF4-FFF2-40B4-BE49-F238E27FC236}">
                      <a16:creationId xmlns:a16="http://schemas.microsoft.com/office/drawing/2014/main" id="{E7011AF4-95F4-421B-B1A7-90D2740678BA}"/>
                    </a:ext>
                  </a:extLst>
                </p:cNvPr>
                <p:cNvSpPr/>
                <p:nvPr/>
              </p:nvSpPr>
              <p:spPr>
                <a:xfrm>
                  <a:off x="3365639" y="4578845"/>
                  <a:ext cx="604520" cy="604520"/>
                </a:xfrm>
                <a:custGeom>
                  <a:avLst/>
                  <a:gdLst/>
                  <a:ahLst/>
                  <a:cxnLst/>
                  <a:rect l="l" t="t" r="r" b="b"/>
                  <a:pathLst>
                    <a:path w="604520" h="604520">
                      <a:moveTo>
                        <a:pt x="543598" y="0"/>
                      </a:moveTo>
                      <a:lnTo>
                        <a:pt x="60477" y="0"/>
                      </a:lnTo>
                      <a:lnTo>
                        <a:pt x="37054" y="4741"/>
                      </a:lnTo>
                      <a:lnTo>
                        <a:pt x="17818" y="17684"/>
                      </a:lnTo>
                      <a:lnTo>
                        <a:pt x="4791" y="36904"/>
                      </a:lnTo>
                      <a:lnTo>
                        <a:pt x="0" y="60477"/>
                      </a:lnTo>
                      <a:lnTo>
                        <a:pt x="0" y="543229"/>
                      </a:lnTo>
                      <a:lnTo>
                        <a:pt x="4791" y="566865"/>
                      </a:lnTo>
                      <a:lnTo>
                        <a:pt x="17818" y="586211"/>
                      </a:lnTo>
                      <a:lnTo>
                        <a:pt x="37054" y="599277"/>
                      </a:lnTo>
                      <a:lnTo>
                        <a:pt x="60477" y="604075"/>
                      </a:lnTo>
                      <a:lnTo>
                        <a:pt x="543598" y="604075"/>
                      </a:lnTo>
                      <a:lnTo>
                        <a:pt x="567020" y="599277"/>
                      </a:lnTo>
                      <a:lnTo>
                        <a:pt x="586257" y="586211"/>
                      </a:lnTo>
                      <a:lnTo>
                        <a:pt x="599283" y="566865"/>
                      </a:lnTo>
                      <a:lnTo>
                        <a:pt x="604075" y="543229"/>
                      </a:lnTo>
                      <a:lnTo>
                        <a:pt x="604075" y="60477"/>
                      </a:lnTo>
                      <a:lnTo>
                        <a:pt x="599283" y="36904"/>
                      </a:lnTo>
                      <a:lnTo>
                        <a:pt x="586257" y="17684"/>
                      </a:lnTo>
                      <a:lnTo>
                        <a:pt x="567020" y="4741"/>
                      </a:lnTo>
                      <a:lnTo>
                        <a:pt x="543598" y="0"/>
                      </a:lnTo>
                      <a:close/>
                    </a:path>
                  </a:pathLst>
                </a:custGeom>
                <a:solidFill>
                  <a:srgbClr val="81AADF"/>
                </a:solidFill>
              </p:spPr>
              <p:txBody>
                <a:bodyPr wrap="square" lIns="0" tIns="0" rIns="0" bIns="0" rtlCol="0"/>
                <a:lstStyle/>
                <a:p>
                  <a:endParaRPr/>
                </a:p>
              </p:txBody>
            </p:sp>
            <p:sp>
              <p:nvSpPr>
                <p:cNvPr id="99" name="object 7">
                  <a:extLst>
                    <a:ext uri="{FF2B5EF4-FFF2-40B4-BE49-F238E27FC236}">
                      <a16:creationId xmlns:a16="http://schemas.microsoft.com/office/drawing/2014/main" id="{08DBAD79-E2FE-41C7-A642-62E9AA575621}"/>
                    </a:ext>
                  </a:extLst>
                </p:cNvPr>
                <p:cNvSpPr/>
                <p:nvPr/>
              </p:nvSpPr>
              <p:spPr>
                <a:xfrm>
                  <a:off x="3361321" y="4574158"/>
                  <a:ext cx="612775" cy="613410"/>
                </a:xfrm>
                <a:custGeom>
                  <a:avLst/>
                  <a:gdLst/>
                  <a:ahLst/>
                  <a:cxnLst/>
                  <a:rect l="l" t="t" r="r" b="b"/>
                  <a:pathLst>
                    <a:path w="612775" h="613410">
                      <a:moveTo>
                        <a:pt x="547560" y="0"/>
                      </a:moveTo>
                      <a:lnTo>
                        <a:pt x="64795" y="0"/>
                      </a:lnTo>
                      <a:lnTo>
                        <a:pt x="39637" y="5118"/>
                      </a:lnTo>
                      <a:lnTo>
                        <a:pt x="19034" y="19080"/>
                      </a:lnTo>
                      <a:lnTo>
                        <a:pt x="5112" y="39792"/>
                      </a:lnTo>
                      <a:lnTo>
                        <a:pt x="0" y="65163"/>
                      </a:lnTo>
                      <a:lnTo>
                        <a:pt x="0" y="547916"/>
                      </a:lnTo>
                      <a:lnTo>
                        <a:pt x="5112" y="573287"/>
                      </a:lnTo>
                      <a:lnTo>
                        <a:pt x="19034" y="593999"/>
                      </a:lnTo>
                      <a:lnTo>
                        <a:pt x="39637" y="607961"/>
                      </a:lnTo>
                      <a:lnTo>
                        <a:pt x="64795" y="613079"/>
                      </a:lnTo>
                      <a:lnTo>
                        <a:pt x="547916" y="613079"/>
                      </a:lnTo>
                      <a:lnTo>
                        <a:pt x="573076" y="607961"/>
                      </a:lnTo>
                      <a:lnTo>
                        <a:pt x="578811" y="604075"/>
                      </a:lnTo>
                      <a:lnTo>
                        <a:pt x="64795" y="604075"/>
                      </a:lnTo>
                      <a:lnTo>
                        <a:pt x="42958" y="599654"/>
                      </a:lnTo>
                      <a:lnTo>
                        <a:pt x="25104" y="587606"/>
                      </a:lnTo>
                      <a:lnTo>
                        <a:pt x="13056" y="569753"/>
                      </a:lnTo>
                      <a:lnTo>
                        <a:pt x="8636" y="547916"/>
                      </a:lnTo>
                      <a:lnTo>
                        <a:pt x="8636" y="65163"/>
                      </a:lnTo>
                      <a:lnTo>
                        <a:pt x="13056" y="43326"/>
                      </a:lnTo>
                      <a:lnTo>
                        <a:pt x="25104" y="25473"/>
                      </a:lnTo>
                      <a:lnTo>
                        <a:pt x="42958" y="13425"/>
                      </a:lnTo>
                      <a:lnTo>
                        <a:pt x="64795" y="9004"/>
                      </a:lnTo>
                      <a:lnTo>
                        <a:pt x="578690" y="9004"/>
                      </a:lnTo>
                      <a:lnTo>
                        <a:pt x="572926" y="5118"/>
                      </a:lnTo>
                      <a:lnTo>
                        <a:pt x="547560" y="0"/>
                      </a:lnTo>
                      <a:close/>
                    </a:path>
                    <a:path w="612775" h="613410">
                      <a:moveTo>
                        <a:pt x="578690" y="9004"/>
                      </a:moveTo>
                      <a:lnTo>
                        <a:pt x="547916" y="9004"/>
                      </a:lnTo>
                      <a:lnTo>
                        <a:pt x="569697" y="13425"/>
                      </a:lnTo>
                      <a:lnTo>
                        <a:pt x="587428" y="25473"/>
                      </a:lnTo>
                      <a:lnTo>
                        <a:pt x="599354" y="43326"/>
                      </a:lnTo>
                      <a:lnTo>
                        <a:pt x="603719" y="65163"/>
                      </a:lnTo>
                      <a:lnTo>
                        <a:pt x="603719" y="547916"/>
                      </a:lnTo>
                      <a:lnTo>
                        <a:pt x="599354" y="569753"/>
                      </a:lnTo>
                      <a:lnTo>
                        <a:pt x="587428" y="587606"/>
                      </a:lnTo>
                      <a:lnTo>
                        <a:pt x="569697" y="599654"/>
                      </a:lnTo>
                      <a:lnTo>
                        <a:pt x="547916" y="604075"/>
                      </a:lnTo>
                      <a:lnTo>
                        <a:pt x="578811" y="604075"/>
                      </a:lnTo>
                      <a:lnTo>
                        <a:pt x="593683" y="593999"/>
                      </a:lnTo>
                      <a:lnTo>
                        <a:pt x="607609" y="573287"/>
                      </a:lnTo>
                      <a:lnTo>
                        <a:pt x="612724" y="547916"/>
                      </a:lnTo>
                      <a:lnTo>
                        <a:pt x="612724" y="65163"/>
                      </a:lnTo>
                      <a:lnTo>
                        <a:pt x="607603" y="39792"/>
                      </a:lnTo>
                      <a:lnTo>
                        <a:pt x="593639" y="19080"/>
                      </a:lnTo>
                      <a:lnTo>
                        <a:pt x="578690" y="9004"/>
                      </a:lnTo>
                      <a:close/>
                    </a:path>
                  </a:pathLst>
                </a:custGeom>
                <a:solidFill>
                  <a:srgbClr val="219209"/>
                </a:solidFill>
              </p:spPr>
              <p:txBody>
                <a:bodyPr wrap="square" lIns="0" tIns="0" rIns="0" bIns="0" rtlCol="0"/>
                <a:lstStyle/>
                <a:p>
                  <a:endParaRPr/>
                </a:p>
              </p:txBody>
            </p:sp>
            <p:pic>
              <p:nvPicPr>
                <p:cNvPr id="100" name="object 8">
                  <a:extLst>
                    <a:ext uri="{FF2B5EF4-FFF2-40B4-BE49-F238E27FC236}">
                      <a16:creationId xmlns:a16="http://schemas.microsoft.com/office/drawing/2014/main" id="{DD7B5B02-6BD3-45C2-8C74-711CD4088D69}"/>
                    </a:ext>
                  </a:extLst>
                </p:cNvPr>
                <p:cNvPicPr/>
                <p:nvPr/>
              </p:nvPicPr>
              <p:blipFill>
                <a:blip r:embed="rId3" cstate="print"/>
                <a:stretch>
                  <a:fillRect/>
                </a:stretch>
              </p:blipFill>
              <p:spPr>
                <a:xfrm>
                  <a:off x="3374605" y="4587709"/>
                  <a:ext cx="242122" cy="207279"/>
                </a:xfrm>
                <a:prstGeom prst="rect">
                  <a:avLst/>
                </a:prstGeom>
              </p:spPr>
            </p:pic>
            <p:sp>
              <p:nvSpPr>
                <p:cNvPr id="101" name="object 9">
                  <a:extLst>
                    <a:ext uri="{FF2B5EF4-FFF2-40B4-BE49-F238E27FC236}">
                      <a16:creationId xmlns:a16="http://schemas.microsoft.com/office/drawing/2014/main" id="{561D2949-B2B4-4C7A-A6D6-6FDD5E2BE4CD}"/>
                    </a:ext>
                  </a:extLst>
                </p:cNvPr>
                <p:cNvSpPr/>
                <p:nvPr/>
              </p:nvSpPr>
              <p:spPr>
                <a:xfrm>
                  <a:off x="3374605" y="4587709"/>
                  <a:ext cx="255270" cy="218440"/>
                </a:xfrm>
                <a:custGeom>
                  <a:avLst/>
                  <a:gdLst/>
                  <a:ahLst/>
                  <a:cxnLst/>
                  <a:rect l="l" t="t" r="r" b="b"/>
                  <a:pathLst>
                    <a:path w="255270" h="218439">
                      <a:moveTo>
                        <a:pt x="254797" y="0"/>
                      </a:moveTo>
                      <a:lnTo>
                        <a:pt x="241479" y="0"/>
                      </a:lnTo>
                      <a:lnTo>
                        <a:pt x="0" y="206873"/>
                      </a:lnTo>
                      <a:lnTo>
                        <a:pt x="0" y="218287"/>
                      </a:lnTo>
                      <a:lnTo>
                        <a:pt x="254797" y="0"/>
                      </a:lnTo>
                      <a:close/>
                    </a:path>
                  </a:pathLst>
                </a:custGeom>
                <a:solidFill>
                  <a:srgbClr val="25C04B"/>
                </a:solidFill>
              </p:spPr>
              <p:txBody>
                <a:bodyPr wrap="square" lIns="0" tIns="0" rIns="0" bIns="0" rtlCol="0"/>
                <a:lstStyle/>
                <a:p>
                  <a:endParaRPr/>
                </a:p>
              </p:txBody>
            </p:sp>
            <p:sp>
              <p:nvSpPr>
                <p:cNvPr id="102" name="object 10">
                  <a:extLst>
                    <a:ext uri="{FF2B5EF4-FFF2-40B4-BE49-F238E27FC236}">
                      <a16:creationId xmlns:a16="http://schemas.microsoft.com/office/drawing/2014/main" id="{1DC0ADBD-592B-4D94-BE2F-97950E53C132}"/>
                    </a:ext>
                  </a:extLst>
                </p:cNvPr>
                <p:cNvSpPr/>
                <p:nvPr/>
              </p:nvSpPr>
              <p:spPr>
                <a:xfrm>
                  <a:off x="3374605" y="4587709"/>
                  <a:ext cx="267970" cy="229870"/>
                </a:xfrm>
                <a:custGeom>
                  <a:avLst/>
                  <a:gdLst/>
                  <a:ahLst/>
                  <a:cxnLst/>
                  <a:rect l="l" t="t" r="r" b="b"/>
                  <a:pathLst>
                    <a:path w="267970" h="229870">
                      <a:moveTo>
                        <a:pt x="267767" y="0"/>
                      </a:moveTo>
                      <a:lnTo>
                        <a:pt x="254692" y="0"/>
                      </a:lnTo>
                      <a:lnTo>
                        <a:pt x="0" y="218068"/>
                      </a:lnTo>
                      <a:lnTo>
                        <a:pt x="0" y="229399"/>
                      </a:lnTo>
                      <a:lnTo>
                        <a:pt x="267767" y="0"/>
                      </a:lnTo>
                      <a:close/>
                    </a:path>
                  </a:pathLst>
                </a:custGeom>
                <a:solidFill>
                  <a:srgbClr val="25BF4B"/>
                </a:solidFill>
              </p:spPr>
              <p:txBody>
                <a:bodyPr wrap="square" lIns="0" tIns="0" rIns="0" bIns="0" rtlCol="0"/>
                <a:lstStyle/>
                <a:p>
                  <a:endParaRPr/>
                </a:p>
              </p:txBody>
            </p:sp>
            <p:sp>
              <p:nvSpPr>
                <p:cNvPr id="103" name="object 11">
                  <a:extLst>
                    <a:ext uri="{FF2B5EF4-FFF2-40B4-BE49-F238E27FC236}">
                      <a16:creationId xmlns:a16="http://schemas.microsoft.com/office/drawing/2014/main" id="{0A2C9134-0A7A-4EA3-866A-66C67F7E8A73}"/>
                    </a:ext>
                  </a:extLst>
                </p:cNvPr>
                <p:cNvSpPr/>
                <p:nvPr/>
              </p:nvSpPr>
              <p:spPr>
                <a:xfrm>
                  <a:off x="3374605" y="4587709"/>
                  <a:ext cx="281305" cy="240665"/>
                </a:xfrm>
                <a:custGeom>
                  <a:avLst/>
                  <a:gdLst/>
                  <a:ahLst/>
                  <a:cxnLst/>
                  <a:rect l="l" t="t" r="r" b="b"/>
                  <a:pathLst>
                    <a:path w="281304" h="240664">
                      <a:moveTo>
                        <a:pt x="280985" y="0"/>
                      </a:moveTo>
                      <a:lnTo>
                        <a:pt x="267650" y="0"/>
                      </a:lnTo>
                      <a:lnTo>
                        <a:pt x="0" y="229140"/>
                      </a:lnTo>
                      <a:lnTo>
                        <a:pt x="0" y="240580"/>
                      </a:lnTo>
                      <a:lnTo>
                        <a:pt x="280985" y="0"/>
                      </a:lnTo>
                      <a:close/>
                    </a:path>
                  </a:pathLst>
                </a:custGeom>
                <a:solidFill>
                  <a:srgbClr val="24BE4B"/>
                </a:solidFill>
              </p:spPr>
              <p:txBody>
                <a:bodyPr wrap="square" lIns="0" tIns="0" rIns="0" bIns="0" rtlCol="0"/>
                <a:lstStyle/>
                <a:p>
                  <a:endParaRPr/>
                </a:p>
              </p:txBody>
            </p:sp>
            <p:sp>
              <p:nvSpPr>
                <p:cNvPr id="104" name="object 12">
                  <a:extLst>
                    <a:ext uri="{FF2B5EF4-FFF2-40B4-BE49-F238E27FC236}">
                      <a16:creationId xmlns:a16="http://schemas.microsoft.com/office/drawing/2014/main" id="{37A891BA-64D8-4AAD-897F-42A276183877}"/>
                    </a:ext>
                  </a:extLst>
                </p:cNvPr>
                <p:cNvSpPr/>
                <p:nvPr/>
              </p:nvSpPr>
              <p:spPr>
                <a:xfrm>
                  <a:off x="3374605" y="4587709"/>
                  <a:ext cx="294640" cy="252095"/>
                </a:xfrm>
                <a:custGeom>
                  <a:avLst/>
                  <a:gdLst/>
                  <a:ahLst/>
                  <a:cxnLst/>
                  <a:rect l="l" t="t" r="r" b="b"/>
                  <a:pathLst>
                    <a:path w="294639" h="252095">
                      <a:moveTo>
                        <a:pt x="294038" y="0"/>
                      </a:moveTo>
                      <a:lnTo>
                        <a:pt x="280310" y="0"/>
                      </a:lnTo>
                      <a:lnTo>
                        <a:pt x="0" y="240145"/>
                      </a:lnTo>
                      <a:lnTo>
                        <a:pt x="0" y="251906"/>
                      </a:lnTo>
                      <a:lnTo>
                        <a:pt x="294038" y="0"/>
                      </a:lnTo>
                      <a:close/>
                    </a:path>
                  </a:pathLst>
                </a:custGeom>
                <a:solidFill>
                  <a:srgbClr val="24BD4B"/>
                </a:solidFill>
              </p:spPr>
              <p:txBody>
                <a:bodyPr wrap="square" lIns="0" tIns="0" rIns="0" bIns="0" rtlCol="0"/>
                <a:lstStyle/>
                <a:p>
                  <a:endParaRPr/>
                </a:p>
              </p:txBody>
            </p:sp>
            <p:sp>
              <p:nvSpPr>
                <p:cNvPr id="105" name="object 13">
                  <a:extLst>
                    <a:ext uri="{FF2B5EF4-FFF2-40B4-BE49-F238E27FC236}">
                      <a16:creationId xmlns:a16="http://schemas.microsoft.com/office/drawing/2014/main" id="{C43EA580-9911-4493-8A6A-3C4FC468939B}"/>
                    </a:ext>
                  </a:extLst>
                </p:cNvPr>
                <p:cNvSpPr/>
                <p:nvPr/>
              </p:nvSpPr>
              <p:spPr>
                <a:xfrm>
                  <a:off x="3374605" y="4587709"/>
                  <a:ext cx="306705" cy="262890"/>
                </a:xfrm>
                <a:custGeom>
                  <a:avLst/>
                  <a:gdLst/>
                  <a:ahLst/>
                  <a:cxnLst/>
                  <a:rect l="l" t="t" r="r" b="b"/>
                  <a:pathLst>
                    <a:path w="306704" h="262889">
                      <a:moveTo>
                        <a:pt x="306581" y="0"/>
                      </a:moveTo>
                      <a:lnTo>
                        <a:pt x="293268" y="0"/>
                      </a:lnTo>
                      <a:lnTo>
                        <a:pt x="0" y="251246"/>
                      </a:lnTo>
                      <a:lnTo>
                        <a:pt x="0" y="262652"/>
                      </a:lnTo>
                      <a:lnTo>
                        <a:pt x="306581" y="0"/>
                      </a:lnTo>
                      <a:close/>
                    </a:path>
                  </a:pathLst>
                </a:custGeom>
                <a:solidFill>
                  <a:srgbClr val="24BC4A"/>
                </a:solidFill>
              </p:spPr>
              <p:txBody>
                <a:bodyPr wrap="square" lIns="0" tIns="0" rIns="0" bIns="0" rtlCol="0"/>
                <a:lstStyle/>
                <a:p>
                  <a:endParaRPr/>
                </a:p>
              </p:txBody>
            </p:sp>
            <p:sp>
              <p:nvSpPr>
                <p:cNvPr id="106" name="object 14">
                  <a:extLst>
                    <a:ext uri="{FF2B5EF4-FFF2-40B4-BE49-F238E27FC236}">
                      <a16:creationId xmlns:a16="http://schemas.microsoft.com/office/drawing/2014/main" id="{70315439-FA2F-409D-B614-4010B38E2F61}"/>
                    </a:ext>
                  </a:extLst>
                </p:cNvPr>
                <p:cNvSpPr/>
                <p:nvPr/>
              </p:nvSpPr>
              <p:spPr>
                <a:xfrm>
                  <a:off x="3374605" y="4587709"/>
                  <a:ext cx="320040" cy="274320"/>
                </a:xfrm>
                <a:custGeom>
                  <a:avLst/>
                  <a:gdLst/>
                  <a:ahLst/>
                  <a:cxnLst/>
                  <a:rect l="l" t="t" r="r" b="b"/>
                  <a:pathLst>
                    <a:path w="320039" h="274320">
                      <a:moveTo>
                        <a:pt x="319566" y="0"/>
                      </a:moveTo>
                      <a:lnTo>
                        <a:pt x="306494" y="0"/>
                      </a:lnTo>
                      <a:lnTo>
                        <a:pt x="0" y="262421"/>
                      </a:lnTo>
                      <a:lnTo>
                        <a:pt x="0" y="273777"/>
                      </a:lnTo>
                      <a:lnTo>
                        <a:pt x="319566" y="0"/>
                      </a:lnTo>
                      <a:close/>
                    </a:path>
                  </a:pathLst>
                </a:custGeom>
                <a:solidFill>
                  <a:srgbClr val="23BB4A"/>
                </a:solidFill>
              </p:spPr>
              <p:txBody>
                <a:bodyPr wrap="square" lIns="0" tIns="0" rIns="0" bIns="0" rtlCol="0"/>
                <a:lstStyle/>
                <a:p>
                  <a:endParaRPr/>
                </a:p>
              </p:txBody>
            </p:sp>
            <p:sp>
              <p:nvSpPr>
                <p:cNvPr id="107" name="object 15">
                  <a:extLst>
                    <a:ext uri="{FF2B5EF4-FFF2-40B4-BE49-F238E27FC236}">
                      <a16:creationId xmlns:a16="http://schemas.microsoft.com/office/drawing/2014/main" id="{4690AEE8-67AD-46FC-8229-DD1AEE1BC0EC}"/>
                    </a:ext>
                  </a:extLst>
                </p:cNvPr>
                <p:cNvSpPr/>
                <p:nvPr/>
              </p:nvSpPr>
              <p:spPr>
                <a:xfrm>
                  <a:off x="3374605" y="4587709"/>
                  <a:ext cx="333375" cy="285115"/>
                </a:xfrm>
                <a:custGeom>
                  <a:avLst/>
                  <a:gdLst/>
                  <a:ahLst/>
                  <a:cxnLst/>
                  <a:rect l="l" t="t" r="r" b="b"/>
                  <a:pathLst>
                    <a:path w="333375" h="285114">
                      <a:moveTo>
                        <a:pt x="332802" y="0"/>
                      </a:moveTo>
                      <a:lnTo>
                        <a:pt x="319481" y="0"/>
                      </a:lnTo>
                      <a:lnTo>
                        <a:pt x="0" y="273534"/>
                      </a:lnTo>
                      <a:lnTo>
                        <a:pt x="0" y="284946"/>
                      </a:lnTo>
                      <a:lnTo>
                        <a:pt x="332802" y="0"/>
                      </a:lnTo>
                      <a:close/>
                    </a:path>
                  </a:pathLst>
                </a:custGeom>
                <a:solidFill>
                  <a:srgbClr val="23BA4A"/>
                </a:solidFill>
              </p:spPr>
              <p:txBody>
                <a:bodyPr wrap="square" lIns="0" tIns="0" rIns="0" bIns="0" rtlCol="0"/>
                <a:lstStyle/>
                <a:p>
                  <a:endParaRPr/>
                </a:p>
              </p:txBody>
            </p:sp>
            <p:sp>
              <p:nvSpPr>
                <p:cNvPr id="108" name="object 16">
                  <a:extLst>
                    <a:ext uri="{FF2B5EF4-FFF2-40B4-BE49-F238E27FC236}">
                      <a16:creationId xmlns:a16="http://schemas.microsoft.com/office/drawing/2014/main" id="{67327143-700C-4434-8D04-DD2E16B563DA}"/>
                    </a:ext>
                  </a:extLst>
                </p:cNvPr>
                <p:cNvSpPr/>
                <p:nvPr/>
              </p:nvSpPr>
              <p:spPr>
                <a:xfrm>
                  <a:off x="3374605" y="4587709"/>
                  <a:ext cx="346075" cy="296545"/>
                </a:xfrm>
                <a:custGeom>
                  <a:avLst/>
                  <a:gdLst/>
                  <a:ahLst/>
                  <a:cxnLst/>
                  <a:rect l="l" t="t" r="r" b="b"/>
                  <a:pathLst>
                    <a:path w="346075" h="296545">
                      <a:moveTo>
                        <a:pt x="345764" y="0"/>
                      </a:moveTo>
                      <a:lnTo>
                        <a:pt x="332094" y="0"/>
                      </a:lnTo>
                      <a:lnTo>
                        <a:pt x="0" y="284509"/>
                      </a:lnTo>
                      <a:lnTo>
                        <a:pt x="0" y="296044"/>
                      </a:lnTo>
                      <a:lnTo>
                        <a:pt x="345764" y="0"/>
                      </a:lnTo>
                      <a:close/>
                    </a:path>
                  </a:pathLst>
                </a:custGeom>
                <a:solidFill>
                  <a:srgbClr val="22B94A"/>
                </a:solidFill>
              </p:spPr>
              <p:txBody>
                <a:bodyPr wrap="square" lIns="0" tIns="0" rIns="0" bIns="0" rtlCol="0"/>
                <a:lstStyle/>
                <a:p>
                  <a:endParaRPr/>
                </a:p>
              </p:txBody>
            </p:sp>
            <p:sp>
              <p:nvSpPr>
                <p:cNvPr id="109" name="object 17">
                  <a:extLst>
                    <a:ext uri="{FF2B5EF4-FFF2-40B4-BE49-F238E27FC236}">
                      <a16:creationId xmlns:a16="http://schemas.microsoft.com/office/drawing/2014/main" id="{D878DF61-D5B1-4F79-8CB0-D0E75F3902B9}"/>
                    </a:ext>
                  </a:extLst>
                </p:cNvPr>
                <p:cNvSpPr/>
                <p:nvPr/>
              </p:nvSpPr>
              <p:spPr>
                <a:xfrm>
                  <a:off x="3374605" y="4587709"/>
                  <a:ext cx="358775" cy="307340"/>
                </a:xfrm>
                <a:custGeom>
                  <a:avLst/>
                  <a:gdLst/>
                  <a:ahLst/>
                  <a:cxnLst/>
                  <a:rect l="l" t="t" r="r" b="b"/>
                  <a:pathLst>
                    <a:path w="358775" h="307339">
                      <a:moveTo>
                        <a:pt x="358728" y="0"/>
                      </a:moveTo>
                      <a:lnTo>
                        <a:pt x="345067" y="0"/>
                      </a:lnTo>
                      <a:lnTo>
                        <a:pt x="0" y="295623"/>
                      </a:lnTo>
                      <a:lnTo>
                        <a:pt x="0" y="307112"/>
                      </a:lnTo>
                      <a:lnTo>
                        <a:pt x="358728" y="0"/>
                      </a:lnTo>
                      <a:close/>
                    </a:path>
                  </a:pathLst>
                </a:custGeom>
                <a:solidFill>
                  <a:srgbClr val="22B949"/>
                </a:solidFill>
              </p:spPr>
              <p:txBody>
                <a:bodyPr wrap="square" lIns="0" tIns="0" rIns="0" bIns="0" rtlCol="0"/>
                <a:lstStyle/>
                <a:p>
                  <a:endParaRPr/>
                </a:p>
              </p:txBody>
            </p:sp>
            <p:sp>
              <p:nvSpPr>
                <p:cNvPr id="110" name="object 18">
                  <a:extLst>
                    <a:ext uri="{FF2B5EF4-FFF2-40B4-BE49-F238E27FC236}">
                      <a16:creationId xmlns:a16="http://schemas.microsoft.com/office/drawing/2014/main" id="{0D42C181-4B96-4228-BDCE-CB4C57AEE90F}"/>
                    </a:ext>
                  </a:extLst>
                </p:cNvPr>
                <p:cNvSpPr/>
                <p:nvPr/>
              </p:nvSpPr>
              <p:spPr>
                <a:xfrm>
                  <a:off x="3374605" y="4587709"/>
                  <a:ext cx="371475" cy="318770"/>
                </a:xfrm>
                <a:custGeom>
                  <a:avLst/>
                  <a:gdLst/>
                  <a:ahLst/>
                  <a:cxnLst/>
                  <a:rect l="l" t="t" r="r" b="b"/>
                  <a:pathLst>
                    <a:path w="371475" h="318770">
                      <a:moveTo>
                        <a:pt x="371351" y="0"/>
                      </a:moveTo>
                      <a:lnTo>
                        <a:pt x="358321" y="0"/>
                      </a:lnTo>
                      <a:lnTo>
                        <a:pt x="0" y="306789"/>
                      </a:lnTo>
                      <a:lnTo>
                        <a:pt x="0" y="318141"/>
                      </a:lnTo>
                      <a:lnTo>
                        <a:pt x="371351" y="0"/>
                      </a:lnTo>
                      <a:close/>
                    </a:path>
                  </a:pathLst>
                </a:custGeom>
                <a:solidFill>
                  <a:srgbClr val="22B849"/>
                </a:solidFill>
              </p:spPr>
              <p:txBody>
                <a:bodyPr wrap="square" lIns="0" tIns="0" rIns="0" bIns="0" rtlCol="0"/>
                <a:lstStyle/>
                <a:p>
                  <a:endParaRPr/>
                </a:p>
              </p:txBody>
            </p:sp>
            <p:sp>
              <p:nvSpPr>
                <p:cNvPr id="111" name="object 19">
                  <a:extLst>
                    <a:ext uri="{FF2B5EF4-FFF2-40B4-BE49-F238E27FC236}">
                      <a16:creationId xmlns:a16="http://schemas.microsoft.com/office/drawing/2014/main" id="{03A956C0-5403-42A2-9F8E-9B525F9BE769}"/>
                    </a:ext>
                  </a:extLst>
                </p:cNvPr>
                <p:cNvSpPr/>
                <p:nvPr/>
              </p:nvSpPr>
              <p:spPr>
                <a:xfrm>
                  <a:off x="3374605" y="4587709"/>
                  <a:ext cx="384810" cy="329565"/>
                </a:xfrm>
                <a:custGeom>
                  <a:avLst/>
                  <a:gdLst/>
                  <a:ahLst/>
                  <a:cxnLst/>
                  <a:rect l="l" t="t" r="r" b="b"/>
                  <a:pathLst>
                    <a:path w="384810" h="329564">
                      <a:moveTo>
                        <a:pt x="384604" y="0"/>
                      </a:moveTo>
                      <a:lnTo>
                        <a:pt x="371284" y="0"/>
                      </a:lnTo>
                      <a:lnTo>
                        <a:pt x="0" y="317887"/>
                      </a:lnTo>
                      <a:lnTo>
                        <a:pt x="0" y="329299"/>
                      </a:lnTo>
                      <a:lnTo>
                        <a:pt x="384604" y="0"/>
                      </a:lnTo>
                      <a:close/>
                    </a:path>
                  </a:pathLst>
                </a:custGeom>
                <a:solidFill>
                  <a:srgbClr val="21B749"/>
                </a:solidFill>
              </p:spPr>
              <p:txBody>
                <a:bodyPr wrap="square" lIns="0" tIns="0" rIns="0" bIns="0" rtlCol="0"/>
                <a:lstStyle/>
                <a:p>
                  <a:endParaRPr/>
                </a:p>
              </p:txBody>
            </p:sp>
            <p:sp>
              <p:nvSpPr>
                <p:cNvPr id="112" name="object 20">
                  <a:extLst>
                    <a:ext uri="{FF2B5EF4-FFF2-40B4-BE49-F238E27FC236}">
                      <a16:creationId xmlns:a16="http://schemas.microsoft.com/office/drawing/2014/main" id="{27E76A3E-145B-4E33-97C7-9BBB6580E9A1}"/>
                    </a:ext>
                  </a:extLst>
                </p:cNvPr>
                <p:cNvSpPr/>
                <p:nvPr/>
              </p:nvSpPr>
              <p:spPr>
                <a:xfrm>
                  <a:off x="3374605" y="4587709"/>
                  <a:ext cx="398145" cy="340995"/>
                </a:xfrm>
                <a:custGeom>
                  <a:avLst/>
                  <a:gdLst/>
                  <a:ahLst/>
                  <a:cxnLst/>
                  <a:rect l="l" t="t" r="r" b="b"/>
                  <a:pathLst>
                    <a:path w="398145" h="340995">
                      <a:moveTo>
                        <a:pt x="397592" y="0"/>
                      </a:moveTo>
                      <a:lnTo>
                        <a:pt x="384238" y="0"/>
                      </a:lnTo>
                      <a:lnTo>
                        <a:pt x="0" y="328953"/>
                      </a:lnTo>
                      <a:lnTo>
                        <a:pt x="0" y="340412"/>
                      </a:lnTo>
                      <a:lnTo>
                        <a:pt x="397592" y="0"/>
                      </a:lnTo>
                      <a:close/>
                    </a:path>
                  </a:pathLst>
                </a:custGeom>
                <a:solidFill>
                  <a:srgbClr val="21B648"/>
                </a:solidFill>
              </p:spPr>
              <p:txBody>
                <a:bodyPr wrap="square" lIns="0" tIns="0" rIns="0" bIns="0" rtlCol="0"/>
                <a:lstStyle/>
                <a:p>
                  <a:endParaRPr/>
                </a:p>
              </p:txBody>
            </p:sp>
            <p:sp>
              <p:nvSpPr>
                <p:cNvPr id="113" name="object 21">
                  <a:extLst>
                    <a:ext uri="{FF2B5EF4-FFF2-40B4-BE49-F238E27FC236}">
                      <a16:creationId xmlns:a16="http://schemas.microsoft.com/office/drawing/2014/main" id="{B7A128FB-0B80-4DF2-8770-034F7CE6202F}"/>
                    </a:ext>
                  </a:extLst>
                </p:cNvPr>
                <p:cNvSpPr/>
                <p:nvPr/>
              </p:nvSpPr>
              <p:spPr>
                <a:xfrm>
                  <a:off x="3374605" y="4587709"/>
                  <a:ext cx="410845" cy="351790"/>
                </a:xfrm>
                <a:custGeom>
                  <a:avLst/>
                  <a:gdLst/>
                  <a:ahLst/>
                  <a:cxnLst/>
                  <a:rect l="l" t="t" r="r" b="b"/>
                  <a:pathLst>
                    <a:path w="410845" h="351789">
                      <a:moveTo>
                        <a:pt x="410607" y="0"/>
                      </a:moveTo>
                      <a:lnTo>
                        <a:pt x="396851" y="0"/>
                      </a:lnTo>
                      <a:lnTo>
                        <a:pt x="0" y="339988"/>
                      </a:lnTo>
                      <a:lnTo>
                        <a:pt x="0" y="351772"/>
                      </a:lnTo>
                      <a:lnTo>
                        <a:pt x="410607" y="0"/>
                      </a:lnTo>
                      <a:close/>
                    </a:path>
                  </a:pathLst>
                </a:custGeom>
                <a:solidFill>
                  <a:srgbClr val="20B548"/>
                </a:solidFill>
              </p:spPr>
              <p:txBody>
                <a:bodyPr wrap="square" lIns="0" tIns="0" rIns="0" bIns="0" rtlCol="0"/>
                <a:lstStyle/>
                <a:p>
                  <a:endParaRPr/>
                </a:p>
              </p:txBody>
            </p:sp>
            <p:sp>
              <p:nvSpPr>
                <p:cNvPr id="114" name="object 22">
                  <a:extLst>
                    <a:ext uri="{FF2B5EF4-FFF2-40B4-BE49-F238E27FC236}">
                      <a16:creationId xmlns:a16="http://schemas.microsoft.com/office/drawing/2014/main" id="{EB46D6FD-1ECD-4AAE-8927-DC47544150EF}"/>
                    </a:ext>
                  </a:extLst>
                </p:cNvPr>
                <p:cNvSpPr/>
                <p:nvPr/>
              </p:nvSpPr>
              <p:spPr>
                <a:xfrm>
                  <a:off x="3374605" y="4587709"/>
                  <a:ext cx="423545" cy="362585"/>
                </a:xfrm>
                <a:custGeom>
                  <a:avLst/>
                  <a:gdLst/>
                  <a:ahLst/>
                  <a:cxnLst/>
                  <a:rect l="l" t="t" r="r" b="b"/>
                  <a:pathLst>
                    <a:path w="423545" h="362585">
                      <a:moveTo>
                        <a:pt x="423511" y="0"/>
                      </a:moveTo>
                      <a:lnTo>
                        <a:pt x="409822" y="0"/>
                      </a:lnTo>
                      <a:lnTo>
                        <a:pt x="0" y="351091"/>
                      </a:lnTo>
                      <a:lnTo>
                        <a:pt x="0" y="362574"/>
                      </a:lnTo>
                      <a:lnTo>
                        <a:pt x="423511" y="0"/>
                      </a:lnTo>
                      <a:close/>
                    </a:path>
                  </a:pathLst>
                </a:custGeom>
                <a:solidFill>
                  <a:srgbClr val="20B448"/>
                </a:solidFill>
              </p:spPr>
              <p:txBody>
                <a:bodyPr wrap="square" lIns="0" tIns="0" rIns="0" bIns="0" rtlCol="0"/>
                <a:lstStyle/>
                <a:p>
                  <a:endParaRPr/>
                </a:p>
              </p:txBody>
            </p:sp>
            <p:sp>
              <p:nvSpPr>
                <p:cNvPr id="115" name="object 23">
                  <a:extLst>
                    <a:ext uri="{FF2B5EF4-FFF2-40B4-BE49-F238E27FC236}">
                      <a16:creationId xmlns:a16="http://schemas.microsoft.com/office/drawing/2014/main" id="{28A2151D-83C8-4EA2-A574-9FD0253D9B7F}"/>
                    </a:ext>
                  </a:extLst>
                </p:cNvPr>
                <p:cNvSpPr/>
                <p:nvPr/>
              </p:nvSpPr>
              <p:spPr>
                <a:xfrm>
                  <a:off x="3374605" y="4587709"/>
                  <a:ext cx="436245" cy="374015"/>
                </a:xfrm>
                <a:custGeom>
                  <a:avLst/>
                  <a:gdLst/>
                  <a:ahLst/>
                  <a:cxnLst/>
                  <a:rect l="l" t="t" r="r" b="b"/>
                  <a:pathLst>
                    <a:path w="436245" h="374014">
                      <a:moveTo>
                        <a:pt x="436108" y="0"/>
                      </a:moveTo>
                      <a:lnTo>
                        <a:pt x="423103" y="0"/>
                      </a:lnTo>
                      <a:lnTo>
                        <a:pt x="0" y="362262"/>
                      </a:lnTo>
                      <a:lnTo>
                        <a:pt x="0" y="373619"/>
                      </a:lnTo>
                      <a:lnTo>
                        <a:pt x="436108" y="0"/>
                      </a:lnTo>
                      <a:close/>
                    </a:path>
                  </a:pathLst>
                </a:custGeom>
                <a:solidFill>
                  <a:srgbClr val="20B348"/>
                </a:solidFill>
              </p:spPr>
              <p:txBody>
                <a:bodyPr wrap="square" lIns="0" tIns="0" rIns="0" bIns="0" rtlCol="0"/>
                <a:lstStyle/>
                <a:p>
                  <a:endParaRPr/>
                </a:p>
              </p:txBody>
            </p:sp>
            <p:sp>
              <p:nvSpPr>
                <p:cNvPr id="116" name="object 24">
                  <a:extLst>
                    <a:ext uri="{FF2B5EF4-FFF2-40B4-BE49-F238E27FC236}">
                      <a16:creationId xmlns:a16="http://schemas.microsoft.com/office/drawing/2014/main" id="{EB5B17DC-7A41-4065-ABEC-6D164725D7D7}"/>
                    </a:ext>
                  </a:extLst>
                </p:cNvPr>
                <p:cNvSpPr/>
                <p:nvPr/>
              </p:nvSpPr>
              <p:spPr>
                <a:xfrm>
                  <a:off x="3374605" y="4587709"/>
                  <a:ext cx="449580" cy="384810"/>
                </a:xfrm>
                <a:custGeom>
                  <a:avLst/>
                  <a:gdLst/>
                  <a:ahLst/>
                  <a:cxnLst/>
                  <a:rect l="l" t="t" r="r" b="b"/>
                  <a:pathLst>
                    <a:path w="449579" h="384810">
                      <a:moveTo>
                        <a:pt x="449395" y="0"/>
                      </a:moveTo>
                      <a:lnTo>
                        <a:pt x="436108" y="0"/>
                      </a:lnTo>
                      <a:lnTo>
                        <a:pt x="0" y="373619"/>
                      </a:lnTo>
                      <a:lnTo>
                        <a:pt x="0" y="384764"/>
                      </a:lnTo>
                      <a:lnTo>
                        <a:pt x="449395" y="0"/>
                      </a:lnTo>
                      <a:close/>
                    </a:path>
                  </a:pathLst>
                </a:custGeom>
                <a:solidFill>
                  <a:srgbClr val="1FB247"/>
                </a:solidFill>
              </p:spPr>
              <p:txBody>
                <a:bodyPr wrap="square" lIns="0" tIns="0" rIns="0" bIns="0" rtlCol="0"/>
                <a:lstStyle/>
                <a:p>
                  <a:endParaRPr/>
                </a:p>
              </p:txBody>
            </p:sp>
            <p:sp>
              <p:nvSpPr>
                <p:cNvPr id="117" name="object 25">
                  <a:extLst>
                    <a:ext uri="{FF2B5EF4-FFF2-40B4-BE49-F238E27FC236}">
                      <a16:creationId xmlns:a16="http://schemas.microsoft.com/office/drawing/2014/main" id="{8BEFE4F4-EBA3-4C11-A2BE-664A423E75EB}"/>
                    </a:ext>
                  </a:extLst>
                </p:cNvPr>
                <p:cNvSpPr/>
                <p:nvPr/>
              </p:nvSpPr>
              <p:spPr>
                <a:xfrm>
                  <a:off x="3374605" y="4587709"/>
                  <a:ext cx="462915" cy="396240"/>
                </a:xfrm>
                <a:custGeom>
                  <a:avLst/>
                  <a:gdLst/>
                  <a:ahLst/>
                  <a:cxnLst/>
                  <a:rect l="l" t="t" r="r" b="b"/>
                  <a:pathLst>
                    <a:path w="462914" h="396239">
                      <a:moveTo>
                        <a:pt x="462405" y="0"/>
                      </a:moveTo>
                      <a:lnTo>
                        <a:pt x="449022" y="0"/>
                      </a:lnTo>
                      <a:lnTo>
                        <a:pt x="0" y="384414"/>
                      </a:lnTo>
                      <a:lnTo>
                        <a:pt x="0" y="396138"/>
                      </a:lnTo>
                      <a:lnTo>
                        <a:pt x="462405" y="0"/>
                      </a:lnTo>
                      <a:close/>
                    </a:path>
                  </a:pathLst>
                </a:custGeom>
                <a:solidFill>
                  <a:srgbClr val="1FB147"/>
                </a:solidFill>
              </p:spPr>
              <p:txBody>
                <a:bodyPr wrap="square" lIns="0" tIns="0" rIns="0" bIns="0" rtlCol="0"/>
                <a:lstStyle/>
                <a:p>
                  <a:endParaRPr/>
                </a:p>
              </p:txBody>
            </p:sp>
            <p:sp>
              <p:nvSpPr>
                <p:cNvPr id="118" name="object 26">
                  <a:extLst>
                    <a:ext uri="{FF2B5EF4-FFF2-40B4-BE49-F238E27FC236}">
                      <a16:creationId xmlns:a16="http://schemas.microsoft.com/office/drawing/2014/main" id="{F367AB82-21E5-4F53-A264-FFFD9CD5D625}"/>
                    </a:ext>
                  </a:extLst>
                </p:cNvPr>
                <p:cNvSpPr/>
                <p:nvPr/>
              </p:nvSpPr>
              <p:spPr>
                <a:xfrm>
                  <a:off x="3374605" y="4587709"/>
                  <a:ext cx="475615" cy="407670"/>
                </a:xfrm>
                <a:custGeom>
                  <a:avLst/>
                  <a:gdLst/>
                  <a:ahLst/>
                  <a:cxnLst/>
                  <a:rect l="l" t="t" r="r" b="b"/>
                  <a:pathLst>
                    <a:path w="475614" h="407670">
                      <a:moveTo>
                        <a:pt x="475364" y="0"/>
                      </a:moveTo>
                      <a:lnTo>
                        <a:pt x="461621" y="0"/>
                      </a:lnTo>
                      <a:lnTo>
                        <a:pt x="0" y="395477"/>
                      </a:lnTo>
                      <a:lnTo>
                        <a:pt x="0" y="407251"/>
                      </a:lnTo>
                      <a:lnTo>
                        <a:pt x="475364" y="0"/>
                      </a:lnTo>
                      <a:close/>
                    </a:path>
                  </a:pathLst>
                </a:custGeom>
                <a:solidFill>
                  <a:srgbClr val="1EB147"/>
                </a:solidFill>
              </p:spPr>
              <p:txBody>
                <a:bodyPr wrap="square" lIns="0" tIns="0" rIns="0" bIns="0" rtlCol="0"/>
                <a:lstStyle/>
                <a:p>
                  <a:endParaRPr/>
                </a:p>
              </p:txBody>
            </p:sp>
            <p:sp>
              <p:nvSpPr>
                <p:cNvPr id="119" name="object 27">
                  <a:extLst>
                    <a:ext uri="{FF2B5EF4-FFF2-40B4-BE49-F238E27FC236}">
                      <a16:creationId xmlns:a16="http://schemas.microsoft.com/office/drawing/2014/main" id="{B06B4B8F-4D7E-4ECA-A530-A5E3F517BF96}"/>
                    </a:ext>
                  </a:extLst>
                </p:cNvPr>
                <p:cNvSpPr/>
                <p:nvPr/>
              </p:nvSpPr>
              <p:spPr>
                <a:xfrm>
                  <a:off x="3374605" y="4587709"/>
                  <a:ext cx="488315" cy="418465"/>
                </a:xfrm>
                <a:custGeom>
                  <a:avLst/>
                  <a:gdLst/>
                  <a:ahLst/>
                  <a:cxnLst/>
                  <a:rect l="l" t="t" r="r" b="b"/>
                  <a:pathLst>
                    <a:path w="488314" h="418464">
                      <a:moveTo>
                        <a:pt x="487907" y="0"/>
                      </a:moveTo>
                      <a:lnTo>
                        <a:pt x="474905" y="0"/>
                      </a:lnTo>
                      <a:lnTo>
                        <a:pt x="0" y="406615"/>
                      </a:lnTo>
                      <a:lnTo>
                        <a:pt x="0" y="417996"/>
                      </a:lnTo>
                      <a:lnTo>
                        <a:pt x="487907" y="0"/>
                      </a:lnTo>
                      <a:close/>
                    </a:path>
                  </a:pathLst>
                </a:custGeom>
                <a:solidFill>
                  <a:srgbClr val="1EB047"/>
                </a:solidFill>
              </p:spPr>
              <p:txBody>
                <a:bodyPr wrap="square" lIns="0" tIns="0" rIns="0" bIns="0" rtlCol="0"/>
                <a:lstStyle/>
                <a:p>
                  <a:endParaRPr/>
                </a:p>
              </p:txBody>
            </p:sp>
            <p:sp>
              <p:nvSpPr>
                <p:cNvPr id="120" name="object 28">
                  <a:extLst>
                    <a:ext uri="{FF2B5EF4-FFF2-40B4-BE49-F238E27FC236}">
                      <a16:creationId xmlns:a16="http://schemas.microsoft.com/office/drawing/2014/main" id="{BC7745D3-DDC1-4218-8837-CD1BEEEC70D5}"/>
                    </a:ext>
                  </a:extLst>
                </p:cNvPr>
                <p:cNvSpPr/>
                <p:nvPr/>
              </p:nvSpPr>
              <p:spPr>
                <a:xfrm>
                  <a:off x="3374605" y="4587709"/>
                  <a:ext cx="501650" cy="429259"/>
                </a:xfrm>
                <a:custGeom>
                  <a:avLst/>
                  <a:gdLst/>
                  <a:ahLst/>
                  <a:cxnLst/>
                  <a:rect l="l" t="t" r="r" b="b"/>
                  <a:pathLst>
                    <a:path w="501650" h="429260">
                      <a:moveTo>
                        <a:pt x="501212" y="0"/>
                      </a:moveTo>
                      <a:lnTo>
                        <a:pt x="487883" y="0"/>
                      </a:lnTo>
                      <a:lnTo>
                        <a:pt x="0" y="417726"/>
                      </a:lnTo>
                      <a:lnTo>
                        <a:pt x="0" y="429130"/>
                      </a:lnTo>
                      <a:lnTo>
                        <a:pt x="501212" y="0"/>
                      </a:lnTo>
                      <a:close/>
                    </a:path>
                  </a:pathLst>
                </a:custGeom>
                <a:solidFill>
                  <a:srgbClr val="1EAF46"/>
                </a:solidFill>
              </p:spPr>
              <p:txBody>
                <a:bodyPr wrap="square" lIns="0" tIns="0" rIns="0" bIns="0" rtlCol="0"/>
                <a:lstStyle/>
                <a:p>
                  <a:endParaRPr/>
                </a:p>
              </p:txBody>
            </p:sp>
            <p:sp>
              <p:nvSpPr>
                <p:cNvPr id="121" name="object 29">
                  <a:extLst>
                    <a:ext uri="{FF2B5EF4-FFF2-40B4-BE49-F238E27FC236}">
                      <a16:creationId xmlns:a16="http://schemas.microsoft.com/office/drawing/2014/main" id="{35B643B3-2A93-4FBA-A4F9-5A0D63800375}"/>
                    </a:ext>
                  </a:extLst>
                </p:cNvPr>
                <p:cNvSpPr/>
                <p:nvPr/>
              </p:nvSpPr>
              <p:spPr>
                <a:xfrm>
                  <a:off x="3374605" y="4587709"/>
                  <a:ext cx="514350" cy="440690"/>
                </a:xfrm>
                <a:custGeom>
                  <a:avLst/>
                  <a:gdLst/>
                  <a:ahLst/>
                  <a:cxnLst/>
                  <a:rect l="l" t="t" r="r" b="b"/>
                  <a:pathLst>
                    <a:path w="514350" h="440689">
                      <a:moveTo>
                        <a:pt x="514175" y="0"/>
                      </a:moveTo>
                      <a:lnTo>
                        <a:pt x="500865" y="0"/>
                      </a:lnTo>
                      <a:lnTo>
                        <a:pt x="0" y="429097"/>
                      </a:lnTo>
                      <a:lnTo>
                        <a:pt x="0" y="440238"/>
                      </a:lnTo>
                      <a:lnTo>
                        <a:pt x="514175" y="0"/>
                      </a:lnTo>
                      <a:close/>
                    </a:path>
                  </a:pathLst>
                </a:custGeom>
                <a:solidFill>
                  <a:srgbClr val="1DAE46"/>
                </a:solidFill>
              </p:spPr>
              <p:txBody>
                <a:bodyPr wrap="square" lIns="0" tIns="0" rIns="0" bIns="0" rtlCol="0"/>
                <a:lstStyle/>
                <a:p>
                  <a:endParaRPr/>
                </a:p>
              </p:txBody>
            </p:sp>
            <p:sp>
              <p:nvSpPr>
                <p:cNvPr id="122" name="object 30">
                  <a:extLst>
                    <a:ext uri="{FF2B5EF4-FFF2-40B4-BE49-F238E27FC236}">
                      <a16:creationId xmlns:a16="http://schemas.microsoft.com/office/drawing/2014/main" id="{D6624C0D-83B1-4283-ABD5-6F63EEA869F4}"/>
                    </a:ext>
                  </a:extLst>
                </p:cNvPr>
                <p:cNvSpPr/>
                <p:nvPr/>
              </p:nvSpPr>
              <p:spPr>
                <a:xfrm>
                  <a:off x="3374605" y="4587709"/>
                  <a:ext cx="527685" cy="452120"/>
                </a:xfrm>
                <a:custGeom>
                  <a:avLst/>
                  <a:gdLst/>
                  <a:ahLst/>
                  <a:cxnLst/>
                  <a:rect l="l" t="t" r="r" b="b"/>
                  <a:pathLst>
                    <a:path w="527685" h="452120">
                      <a:moveTo>
                        <a:pt x="527148" y="0"/>
                      </a:moveTo>
                      <a:lnTo>
                        <a:pt x="513420" y="0"/>
                      </a:lnTo>
                      <a:lnTo>
                        <a:pt x="0" y="439854"/>
                      </a:lnTo>
                      <a:lnTo>
                        <a:pt x="0" y="451615"/>
                      </a:lnTo>
                      <a:lnTo>
                        <a:pt x="527148" y="0"/>
                      </a:lnTo>
                      <a:close/>
                    </a:path>
                  </a:pathLst>
                </a:custGeom>
                <a:solidFill>
                  <a:srgbClr val="1DAD46"/>
                </a:solidFill>
              </p:spPr>
              <p:txBody>
                <a:bodyPr wrap="square" lIns="0" tIns="0" rIns="0" bIns="0" rtlCol="0"/>
                <a:lstStyle/>
                <a:p>
                  <a:endParaRPr/>
                </a:p>
              </p:txBody>
            </p:sp>
            <p:sp>
              <p:nvSpPr>
                <p:cNvPr id="123" name="object 31">
                  <a:extLst>
                    <a:ext uri="{FF2B5EF4-FFF2-40B4-BE49-F238E27FC236}">
                      <a16:creationId xmlns:a16="http://schemas.microsoft.com/office/drawing/2014/main" id="{BA5E827C-0B4D-43FD-9D39-7D68BC244B2C}"/>
                    </a:ext>
                  </a:extLst>
                </p:cNvPr>
                <p:cNvSpPr/>
                <p:nvPr/>
              </p:nvSpPr>
              <p:spPr>
                <a:xfrm>
                  <a:off x="3374605" y="4587709"/>
                  <a:ext cx="539115" cy="462915"/>
                </a:xfrm>
                <a:custGeom>
                  <a:avLst/>
                  <a:gdLst/>
                  <a:ahLst/>
                  <a:cxnLst/>
                  <a:rect l="l" t="t" r="r" b="b"/>
                  <a:pathLst>
                    <a:path w="539114" h="462914">
                      <a:moveTo>
                        <a:pt x="534454" y="0"/>
                      </a:moveTo>
                      <a:lnTo>
                        <a:pt x="526722" y="0"/>
                      </a:lnTo>
                      <a:lnTo>
                        <a:pt x="0" y="450981"/>
                      </a:lnTo>
                      <a:lnTo>
                        <a:pt x="0" y="462388"/>
                      </a:lnTo>
                      <a:lnTo>
                        <a:pt x="539031" y="926"/>
                      </a:lnTo>
                      <a:lnTo>
                        <a:pt x="534454" y="0"/>
                      </a:lnTo>
                      <a:close/>
                    </a:path>
                  </a:pathLst>
                </a:custGeom>
                <a:solidFill>
                  <a:srgbClr val="1CAC46"/>
                </a:solidFill>
              </p:spPr>
              <p:txBody>
                <a:bodyPr wrap="square" lIns="0" tIns="0" rIns="0" bIns="0" rtlCol="0"/>
                <a:lstStyle/>
                <a:p>
                  <a:endParaRPr/>
                </a:p>
              </p:txBody>
            </p:sp>
            <p:sp>
              <p:nvSpPr>
                <p:cNvPr id="124" name="object 32">
                  <a:extLst>
                    <a:ext uri="{FF2B5EF4-FFF2-40B4-BE49-F238E27FC236}">
                      <a16:creationId xmlns:a16="http://schemas.microsoft.com/office/drawing/2014/main" id="{C624837E-2959-4E77-9ADF-AB99DDFE0382}"/>
                    </a:ext>
                  </a:extLst>
                </p:cNvPr>
                <p:cNvSpPr/>
                <p:nvPr/>
              </p:nvSpPr>
              <p:spPr>
                <a:xfrm>
                  <a:off x="3374605" y="4588566"/>
                  <a:ext cx="549910" cy="473075"/>
                </a:xfrm>
                <a:custGeom>
                  <a:avLst/>
                  <a:gdLst/>
                  <a:ahLst/>
                  <a:cxnLst/>
                  <a:rect l="l" t="t" r="r" b="b"/>
                  <a:pathLst>
                    <a:path w="549910" h="473075">
                      <a:moveTo>
                        <a:pt x="538684" y="0"/>
                      </a:moveTo>
                      <a:lnTo>
                        <a:pt x="0" y="461222"/>
                      </a:lnTo>
                      <a:lnTo>
                        <a:pt x="0" y="472636"/>
                      </a:lnTo>
                      <a:lnTo>
                        <a:pt x="549465" y="2183"/>
                      </a:lnTo>
                      <a:lnTo>
                        <a:pt x="538684" y="0"/>
                      </a:lnTo>
                      <a:close/>
                    </a:path>
                  </a:pathLst>
                </a:custGeom>
                <a:solidFill>
                  <a:srgbClr val="1CAB45"/>
                </a:solidFill>
              </p:spPr>
              <p:txBody>
                <a:bodyPr wrap="square" lIns="0" tIns="0" rIns="0" bIns="0" rtlCol="0"/>
                <a:lstStyle/>
                <a:p>
                  <a:endParaRPr/>
                </a:p>
              </p:txBody>
            </p:sp>
            <p:sp>
              <p:nvSpPr>
                <p:cNvPr id="125" name="object 33">
                  <a:extLst>
                    <a:ext uri="{FF2B5EF4-FFF2-40B4-BE49-F238E27FC236}">
                      <a16:creationId xmlns:a16="http://schemas.microsoft.com/office/drawing/2014/main" id="{5F3897CF-846E-460F-A3DE-C6775334F526}"/>
                    </a:ext>
                  </a:extLst>
                </p:cNvPr>
                <p:cNvSpPr/>
                <p:nvPr/>
              </p:nvSpPr>
              <p:spPr>
                <a:xfrm>
                  <a:off x="3374605" y="4590692"/>
                  <a:ext cx="558800" cy="481965"/>
                </a:xfrm>
                <a:custGeom>
                  <a:avLst/>
                  <a:gdLst/>
                  <a:ahLst/>
                  <a:cxnLst/>
                  <a:rect l="l" t="t" r="r" b="b"/>
                  <a:pathLst>
                    <a:path w="558800" h="481964">
                      <a:moveTo>
                        <a:pt x="549181" y="0"/>
                      </a:moveTo>
                      <a:lnTo>
                        <a:pt x="0" y="470490"/>
                      </a:lnTo>
                      <a:lnTo>
                        <a:pt x="0" y="481622"/>
                      </a:lnTo>
                      <a:lnTo>
                        <a:pt x="558286" y="3616"/>
                      </a:lnTo>
                      <a:lnTo>
                        <a:pt x="554534" y="1084"/>
                      </a:lnTo>
                      <a:lnTo>
                        <a:pt x="549181" y="0"/>
                      </a:lnTo>
                      <a:close/>
                    </a:path>
                  </a:pathLst>
                </a:custGeom>
                <a:solidFill>
                  <a:srgbClr val="1CAA45"/>
                </a:solidFill>
              </p:spPr>
              <p:txBody>
                <a:bodyPr wrap="square" lIns="0" tIns="0" rIns="0" bIns="0" rtlCol="0"/>
                <a:lstStyle/>
                <a:p>
                  <a:endParaRPr/>
                </a:p>
              </p:txBody>
            </p:sp>
            <p:sp>
              <p:nvSpPr>
                <p:cNvPr id="126" name="object 34">
                  <a:extLst>
                    <a:ext uri="{FF2B5EF4-FFF2-40B4-BE49-F238E27FC236}">
                      <a16:creationId xmlns:a16="http://schemas.microsoft.com/office/drawing/2014/main" id="{4E21AD15-DCA3-489A-891C-D3B728C68B0D}"/>
                    </a:ext>
                  </a:extLst>
                </p:cNvPr>
                <p:cNvSpPr/>
                <p:nvPr/>
              </p:nvSpPr>
              <p:spPr>
                <a:xfrm>
                  <a:off x="3374605" y="4594174"/>
                  <a:ext cx="565785" cy="489584"/>
                </a:xfrm>
                <a:custGeom>
                  <a:avLst/>
                  <a:gdLst/>
                  <a:ahLst/>
                  <a:cxnLst/>
                  <a:rect l="l" t="t" r="r" b="b"/>
                  <a:pathLst>
                    <a:path w="565785" h="489585">
                      <a:moveTo>
                        <a:pt x="558087" y="0"/>
                      </a:moveTo>
                      <a:lnTo>
                        <a:pt x="0" y="477775"/>
                      </a:lnTo>
                      <a:lnTo>
                        <a:pt x="0" y="489528"/>
                      </a:lnTo>
                      <a:lnTo>
                        <a:pt x="565534" y="5027"/>
                      </a:lnTo>
                      <a:lnTo>
                        <a:pt x="558087" y="0"/>
                      </a:lnTo>
                      <a:close/>
                    </a:path>
                  </a:pathLst>
                </a:custGeom>
                <a:solidFill>
                  <a:srgbClr val="1BAA45"/>
                </a:solidFill>
              </p:spPr>
              <p:txBody>
                <a:bodyPr wrap="square" lIns="0" tIns="0" rIns="0" bIns="0" rtlCol="0"/>
                <a:lstStyle/>
                <a:p>
                  <a:endParaRPr/>
                </a:p>
              </p:txBody>
            </p:sp>
            <p:sp>
              <p:nvSpPr>
                <p:cNvPr id="127" name="object 35">
                  <a:extLst>
                    <a:ext uri="{FF2B5EF4-FFF2-40B4-BE49-F238E27FC236}">
                      <a16:creationId xmlns:a16="http://schemas.microsoft.com/office/drawing/2014/main" id="{E3117FA7-8411-4608-8DB5-1A073F82D226}"/>
                    </a:ext>
                  </a:extLst>
                </p:cNvPr>
                <p:cNvSpPr/>
                <p:nvPr/>
              </p:nvSpPr>
              <p:spPr>
                <a:xfrm>
                  <a:off x="3374605" y="4599044"/>
                  <a:ext cx="572770" cy="495934"/>
                </a:xfrm>
                <a:custGeom>
                  <a:avLst/>
                  <a:gdLst/>
                  <a:ahLst/>
                  <a:cxnLst/>
                  <a:rect l="l" t="t" r="r" b="b"/>
                  <a:pathLst>
                    <a:path w="572770" h="495935">
                      <a:moveTo>
                        <a:pt x="565301" y="0"/>
                      </a:moveTo>
                      <a:lnTo>
                        <a:pt x="0" y="484012"/>
                      </a:lnTo>
                      <a:lnTo>
                        <a:pt x="0" y="495769"/>
                      </a:lnTo>
                      <a:lnTo>
                        <a:pt x="572154" y="5597"/>
                      </a:lnTo>
                      <a:lnTo>
                        <a:pt x="570950" y="3813"/>
                      </a:lnTo>
                      <a:lnTo>
                        <a:pt x="565301" y="0"/>
                      </a:lnTo>
                      <a:close/>
                    </a:path>
                  </a:pathLst>
                </a:custGeom>
                <a:solidFill>
                  <a:srgbClr val="1BA945"/>
                </a:solidFill>
              </p:spPr>
              <p:txBody>
                <a:bodyPr wrap="square" lIns="0" tIns="0" rIns="0" bIns="0" rtlCol="0"/>
                <a:lstStyle/>
                <a:p>
                  <a:endParaRPr/>
                </a:p>
              </p:txBody>
            </p:sp>
            <p:sp>
              <p:nvSpPr>
                <p:cNvPr id="128" name="object 36">
                  <a:extLst>
                    <a:ext uri="{FF2B5EF4-FFF2-40B4-BE49-F238E27FC236}">
                      <a16:creationId xmlns:a16="http://schemas.microsoft.com/office/drawing/2014/main" id="{C0F652C9-8092-40D6-880E-ED80C471A070}"/>
                    </a:ext>
                  </a:extLst>
                </p:cNvPr>
                <p:cNvSpPr/>
                <p:nvPr/>
              </p:nvSpPr>
              <p:spPr>
                <a:xfrm>
                  <a:off x="3374605" y="4604416"/>
                  <a:ext cx="577215" cy="501650"/>
                </a:xfrm>
                <a:custGeom>
                  <a:avLst/>
                  <a:gdLst/>
                  <a:ahLst/>
                  <a:cxnLst/>
                  <a:rect l="l" t="t" r="r" b="b"/>
                  <a:pathLst>
                    <a:path w="577214" h="501650">
                      <a:moveTo>
                        <a:pt x="572002" y="0"/>
                      </a:moveTo>
                      <a:lnTo>
                        <a:pt x="0" y="489739"/>
                      </a:lnTo>
                      <a:lnTo>
                        <a:pt x="0" y="501153"/>
                      </a:lnTo>
                      <a:lnTo>
                        <a:pt x="576900" y="7260"/>
                      </a:lnTo>
                      <a:lnTo>
                        <a:pt x="572002" y="0"/>
                      </a:lnTo>
                      <a:close/>
                    </a:path>
                  </a:pathLst>
                </a:custGeom>
                <a:solidFill>
                  <a:srgbClr val="1BA844"/>
                </a:solidFill>
              </p:spPr>
              <p:txBody>
                <a:bodyPr wrap="square" lIns="0" tIns="0" rIns="0" bIns="0" rtlCol="0"/>
                <a:lstStyle/>
                <a:p>
                  <a:endParaRPr/>
                </a:p>
              </p:txBody>
            </p:sp>
            <p:sp>
              <p:nvSpPr>
                <p:cNvPr id="129" name="object 37">
                  <a:extLst>
                    <a:ext uri="{FF2B5EF4-FFF2-40B4-BE49-F238E27FC236}">
                      <a16:creationId xmlns:a16="http://schemas.microsoft.com/office/drawing/2014/main" id="{BF50BB42-A703-47AD-82F4-BE02A7CF03FC}"/>
                    </a:ext>
                  </a:extLst>
                </p:cNvPr>
                <p:cNvSpPr/>
                <p:nvPr/>
              </p:nvSpPr>
              <p:spPr>
                <a:xfrm>
                  <a:off x="3374605" y="4611451"/>
                  <a:ext cx="581660" cy="505459"/>
                </a:xfrm>
                <a:custGeom>
                  <a:avLst/>
                  <a:gdLst/>
                  <a:ahLst/>
                  <a:cxnLst/>
                  <a:rect l="l" t="t" r="r" b="b"/>
                  <a:pathLst>
                    <a:path w="581660" h="505460">
                      <a:moveTo>
                        <a:pt x="576748" y="0"/>
                      </a:moveTo>
                      <a:lnTo>
                        <a:pt x="0" y="494107"/>
                      </a:lnTo>
                      <a:lnTo>
                        <a:pt x="0" y="505215"/>
                      </a:lnTo>
                      <a:lnTo>
                        <a:pt x="581624" y="7227"/>
                      </a:lnTo>
                      <a:lnTo>
                        <a:pt x="576748" y="0"/>
                      </a:lnTo>
                      <a:close/>
                    </a:path>
                  </a:pathLst>
                </a:custGeom>
                <a:solidFill>
                  <a:srgbClr val="1AA744"/>
                </a:solidFill>
              </p:spPr>
              <p:txBody>
                <a:bodyPr wrap="square" lIns="0" tIns="0" rIns="0" bIns="0" rtlCol="0"/>
                <a:lstStyle/>
                <a:p>
                  <a:endParaRPr/>
                </a:p>
              </p:txBody>
            </p:sp>
            <p:sp>
              <p:nvSpPr>
                <p:cNvPr id="130" name="object 38">
                  <a:extLst>
                    <a:ext uri="{FF2B5EF4-FFF2-40B4-BE49-F238E27FC236}">
                      <a16:creationId xmlns:a16="http://schemas.microsoft.com/office/drawing/2014/main" id="{64CADCDB-CE08-4F76-B7A3-C277A713B047}"/>
                    </a:ext>
                  </a:extLst>
                </p:cNvPr>
                <p:cNvSpPr/>
                <p:nvPr/>
              </p:nvSpPr>
              <p:spPr>
                <a:xfrm>
                  <a:off x="3374605" y="4618487"/>
                  <a:ext cx="584200" cy="509270"/>
                </a:xfrm>
                <a:custGeom>
                  <a:avLst/>
                  <a:gdLst/>
                  <a:ahLst/>
                  <a:cxnLst/>
                  <a:rect l="l" t="t" r="r" b="b"/>
                  <a:pathLst>
                    <a:path w="584200" h="509270">
                      <a:moveTo>
                        <a:pt x="581494" y="0"/>
                      </a:moveTo>
                      <a:lnTo>
                        <a:pt x="0" y="498173"/>
                      </a:lnTo>
                      <a:lnTo>
                        <a:pt x="0" y="503651"/>
                      </a:lnTo>
                      <a:lnTo>
                        <a:pt x="1022" y="508703"/>
                      </a:lnTo>
                      <a:lnTo>
                        <a:pt x="583782" y="9458"/>
                      </a:lnTo>
                      <a:lnTo>
                        <a:pt x="582027" y="790"/>
                      </a:lnTo>
                      <a:lnTo>
                        <a:pt x="581494" y="0"/>
                      </a:lnTo>
                      <a:close/>
                    </a:path>
                  </a:pathLst>
                </a:custGeom>
                <a:solidFill>
                  <a:srgbClr val="1AA644"/>
                </a:solidFill>
              </p:spPr>
              <p:txBody>
                <a:bodyPr wrap="square" lIns="0" tIns="0" rIns="0" bIns="0" rtlCol="0"/>
                <a:lstStyle/>
                <a:p>
                  <a:endParaRPr/>
                </a:p>
              </p:txBody>
            </p:sp>
            <p:sp>
              <p:nvSpPr>
                <p:cNvPr id="131" name="object 39">
                  <a:extLst>
                    <a:ext uri="{FF2B5EF4-FFF2-40B4-BE49-F238E27FC236}">
                      <a16:creationId xmlns:a16="http://schemas.microsoft.com/office/drawing/2014/main" id="{AA7CC572-FAD5-4EE1-9408-7A635FF47AC9}"/>
                    </a:ext>
                  </a:extLst>
                </p:cNvPr>
                <p:cNvSpPr/>
                <p:nvPr/>
              </p:nvSpPr>
              <p:spPr>
                <a:xfrm>
                  <a:off x="3375515" y="4627683"/>
                  <a:ext cx="584835" cy="509270"/>
                </a:xfrm>
                <a:custGeom>
                  <a:avLst/>
                  <a:gdLst/>
                  <a:ahLst/>
                  <a:cxnLst/>
                  <a:rect l="l" t="t" r="r" b="b"/>
                  <a:pathLst>
                    <a:path w="584835" h="509270">
                      <a:moveTo>
                        <a:pt x="582819" y="0"/>
                      </a:moveTo>
                      <a:lnTo>
                        <a:pt x="0" y="498948"/>
                      </a:lnTo>
                      <a:lnTo>
                        <a:pt x="2031" y="508988"/>
                      </a:lnTo>
                      <a:lnTo>
                        <a:pt x="584789" y="9732"/>
                      </a:lnTo>
                      <a:lnTo>
                        <a:pt x="582819" y="0"/>
                      </a:lnTo>
                      <a:close/>
                    </a:path>
                  </a:pathLst>
                </a:custGeom>
                <a:solidFill>
                  <a:srgbClr val="19A544"/>
                </a:solidFill>
              </p:spPr>
              <p:txBody>
                <a:bodyPr wrap="square" lIns="0" tIns="0" rIns="0" bIns="0" rtlCol="0"/>
                <a:lstStyle/>
                <a:p>
                  <a:endParaRPr/>
                </a:p>
              </p:txBody>
            </p:sp>
            <p:sp>
              <p:nvSpPr>
                <p:cNvPr id="132" name="object 40">
                  <a:extLst>
                    <a:ext uri="{FF2B5EF4-FFF2-40B4-BE49-F238E27FC236}">
                      <a16:creationId xmlns:a16="http://schemas.microsoft.com/office/drawing/2014/main" id="{9EC54E9A-8671-473C-9F23-B6CD3E9001CE}"/>
                    </a:ext>
                  </a:extLst>
                </p:cNvPr>
                <p:cNvSpPr/>
                <p:nvPr/>
              </p:nvSpPr>
              <p:spPr>
                <a:xfrm>
                  <a:off x="3377428" y="4637097"/>
                  <a:ext cx="583565" cy="508634"/>
                </a:xfrm>
                <a:custGeom>
                  <a:avLst/>
                  <a:gdLst/>
                  <a:ahLst/>
                  <a:cxnLst/>
                  <a:rect l="l" t="t" r="r" b="b"/>
                  <a:pathLst>
                    <a:path w="583564" h="508635">
                      <a:moveTo>
                        <a:pt x="582811" y="0"/>
                      </a:moveTo>
                      <a:lnTo>
                        <a:pt x="0" y="498993"/>
                      </a:lnTo>
                      <a:lnTo>
                        <a:pt x="1243" y="505138"/>
                      </a:lnTo>
                      <a:lnTo>
                        <a:pt x="3198" y="508036"/>
                      </a:lnTo>
                      <a:lnTo>
                        <a:pt x="583269" y="11081"/>
                      </a:lnTo>
                      <a:lnTo>
                        <a:pt x="583269" y="2262"/>
                      </a:lnTo>
                      <a:lnTo>
                        <a:pt x="582811" y="0"/>
                      </a:lnTo>
                      <a:close/>
                    </a:path>
                  </a:pathLst>
                </a:custGeom>
                <a:solidFill>
                  <a:srgbClr val="19A443"/>
                </a:solidFill>
              </p:spPr>
              <p:txBody>
                <a:bodyPr wrap="square" lIns="0" tIns="0" rIns="0" bIns="0" rtlCol="0"/>
                <a:lstStyle/>
                <a:p>
                  <a:endParaRPr/>
                </a:p>
              </p:txBody>
            </p:sp>
            <p:sp>
              <p:nvSpPr>
                <p:cNvPr id="133" name="object 41">
                  <a:extLst>
                    <a:ext uri="{FF2B5EF4-FFF2-40B4-BE49-F238E27FC236}">
                      <a16:creationId xmlns:a16="http://schemas.microsoft.com/office/drawing/2014/main" id="{54135353-C264-46ED-8D0D-C7362698A7B8}"/>
                    </a:ext>
                  </a:extLst>
                </p:cNvPr>
                <p:cNvSpPr/>
                <p:nvPr/>
              </p:nvSpPr>
              <p:spPr>
                <a:xfrm>
                  <a:off x="3380340" y="4647816"/>
                  <a:ext cx="580390" cy="504190"/>
                </a:xfrm>
                <a:custGeom>
                  <a:avLst/>
                  <a:gdLst/>
                  <a:ahLst/>
                  <a:cxnLst/>
                  <a:rect l="l" t="t" r="r" b="b"/>
                  <a:pathLst>
                    <a:path w="580389" h="504189">
                      <a:moveTo>
                        <a:pt x="580357" y="0"/>
                      </a:moveTo>
                      <a:lnTo>
                        <a:pt x="0" y="496892"/>
                      </a:lnTo>
                      <a:lnTo>
                        <a:pt x="4880" y="504127"/>
                      </a:lnTo>
                      <a:lnTo>
                        <a:pt x="580357" y="11403"/>
                      </a:lnTo>
                      <a:lnTo>
                        <a:pt x="580357" y="0"/>
                      </a:lnTo>
                      <a:close/>
                    </a:path>
                  </a:pathLst>
                </a:custGeom>
                <a:solidFill>
                  <a:srgbClr val="19A343"/>
                </a:solidFill>
              </p:spPr>
              <p:txBody>
                <a:bodyPr wrap="square" lIns="0" tIns="0" rIns="0" bIns="0" rtlCol="0"/>
                <a:lstStyle/>
                <a:p>
                  <a:endParaRPr/>
                </a:p>
              </p:txBody>
            </p:sp>
            <p:sp>
              <p:nvSpPr>
                <p:cNvPr id="134" name="object 42">
                  <a:extLst>
                    <a:ext uri="{FF2B5EF4-FFF2-40B4-BE49-F238E27FC236}">
                      <a16:creationId xmlns:a16="http://schemas.microsoft.com/office/drawing/2014/main" id="{9826C8FD-71B1-452D-BA3A-55594D57D571}"/>
                    </a:ext>
                  </a:extLst>
                </p:cNvPr>
                <p:cNvSpPr/>
                <p:nvPr/>
              </p:nvSpPr>
              <p:spPr>
                <a:xfrm>
                  <a:off x="3385220" y="4658925"/>
                  <a:ext cx="575945" cy="500380"/>
                </a:xfrm>
                <a:custGeom>
                  <a:avLst/>
                  <a:gdLst/>
                  <a:ahLst/>
                  <a:cxnLst/>
                  <a:rect l="l" t="t" r="r" b="b"/>
                  <a:pathLst>
                    <a:path w="575945" h="500379">
                      <a:moveTo>
                        <a:pt x="575477" y="0"/>
                      </a:moveTo>
                      <a:lnTo>
                        <a:pt x="0" y="493018"/>
                      </a:lnTo>
                      <a:lnTo>
                        <a:pt x="4532" y="499738"/>
                      </a:lnTo>
                      <a:lnTo>
                        <a:pt x="4858" y="499958"/>
                      </a:lnTo>
                      <a:lnTo>
                        <a:pt x="575477" y="11403"/>
                      </a:lnTo>
                      <a:lnTo>
                        <a:pt x="575477" y="0"/>
                      </a:lnTo>
                      <a:close/>
                    </a:path>
                  </a:pathLst>
                </a:custGeom>
                <a:solidFill>
                  <a:srgbClr val="18A343"/>
                </a:solidFill>
              </p:spPr>
              <p:txBody>
                <a:bodyPr wrap="square" lIns="0" tIns="0" rIns="0" bIns="0" rtlCol="0"/>
                <a:lstStyle/>
                <a:p>
                  <a:endParaRPr/>
                </a:p>
              </p:txBody>
            </p:sp>
            <p:sp>
              <p:nvSpPr>
                <p:cNvPr id="135" name="object 43">
                  <a:extLst>
                    <a:ext uri="{FF2B5EF4-FFF2-40B4-BE49-F238E27FC236}">
                      <a16:creationId xmlns:a16="http://schemas.microsoft.com/office/drawing/2014/main" id="{3837AE2D-4B16-489D-8353-C06C17B7ADE7}"/>
                    </a:ext>
                  </a:extLst>
                </p:cNvPr>
                <p:cNvSpPr/>
                <p:nvPr/>
              </p:nvSpPr>
              <p:spPr>
                <a:xfrm>
                  <a:off x="3390078" y="4670026"/>
                  <a:ext cx="570865" cy="494030"/>
                </a:xfrm>
                <a:custGeom>
                  <a:avLst/>
                  <a:gdLst/>
                  <a:ahLst/>
                  <a:cxnLst/>
                  <a:rect l="l" t="t" r="r" b="b"/>
                  <a:pathLst>
                    <a:path w="570864" h="494029">
                      <a:moveTo>
                        <a:pt x="570619" y="0"/>
                      </a:moveTo>
                      <a:lnTo>
                        <a:pt x="0" y="488857"/>
                      </a:lnTo>
                      <a:lnTo>
                        <a:pt x="7453" y="493888"/>
                      </a:lnTo>
                      <a:lnTo>
                        <a:pt x="570619" y="11416"/>
                      </a:lnTo>
                      <a:lnTo>
                        <a:pt x="570619" y="0"/>
                      </a:lnTo>
                      <a:close/>
                    </a:path>
                  </a:pathLst>
                </a:custGeom>
                <a:solidFill>
                  <a:srgbClr val="18A243"/>
                </a:solidFill>
              </p:spPr>
              <p:txBody>
                <a:bodyPr wrap="square" lIns="0" tIns="0" rIns="0" bIns="0" rtlCol="0"/>
                <a:lstStyle/>
                <a:p>
                  <a:endParaRPr/>
                </a:p>
              </p:txBody>
            </p:sp>
            <p:sp>
              <p:nvSpPr>
                <p:cNvPr id="136" name="object 44">
                  <a:extLst>
                    <a:ext uri="{FF2B5EF4-FFF2-40B4-BE49-F238E27FC236}">
                      <a16:creationId xmlns:a16="http://schemas.microsoft.com/office/drawing/2014/main" id="{9D522FC0-68CB-4FA8-AECA-6870A8C1F0D3}"/>
                    </a:ext>
                  </a:extLst>
                </p:cNvPr>
                <p:cNvSpPr/>
                <p:nvPr/>
              </p:nvSpPr>
              <p:spPr>
                <a:xfrm>
                  <a:off x="3397094" y="4681071"/>
                  <a:ext cx="563880" cy="488315"/>
                </a:xfrm>
                <a:custGeom>
                  <a:avLst/>
                  <a:gdLst/>
                  <a:ahLst/>
                  <a:cxnLst/>
                  <a:rect l="l" t="t" r="r" b="b"/>
                  <a:pathLst>
                    <a:path w="563879" h="488314">
                      <a:moveTo>
                        <a:pt x="563603" y="0"/>
                      </a:moveTo>
                      <a:lnTo>
                        <a:pt x="0" y="482548"/>
                      </a:lnTo>
                      <a:lnTo>
                        <a:pt x="7693" y="487741"/>
                      </a:lnTo>
                      <a:lnTo>
                        <a:pt x="563603" y="11485"/>
                      </a:lnTo>
                      <a:lnTo>
                        <a:pt x="563603" y="0"/>
                      </a:lnTo>
                      <a:close/>
                    </a:path>
                  </a:pathLst>
                </a:custGeom>
                <a:solidFill>
                  <a:srgbClr val="17A142"/>
                </a:solidFill>
              </p:spPr>
              <p:txBody>
                <a:bodyPr wrap="square" lIns="0" tIns="0" rIns="0" bIns="0" rtlCol="0"/>
                <a:lstStyle/>
                <a:p>
                  <a:endParaRPr/>
                </a:p>
              </p:txBody>
            </p:sp>
            <p:sp>
              <p:nvSpPr>
                <p:cNvPr id="137" name="object 45">
                  <a:extLst>
                    <a:ext uri="{FF2B5EF4-FFF2-40B4-BE49-F238E27FC236}">
                      <a16:creationId xmlns:a16="http://schemas.microsoft.com/office/drawing/2014/main" id="{A0DE2201-864B-41E4-AB1E-49F712B09606}"/>
                    </a:ext>
                  </a:extLst>
                </p:cNvPr>
                <p:cNvSpPr/>
                <p:nvPr/>
              </p:nvSpPr>
              <p:spPr>
                <a:xfrm>
                  <a:off x="3404349" y="4692170"/>
                  <a:ext cx="556895" cy="479425"/>
                </a:xfrm>
                <a:custGeom>
                  <a:avLst/>
                  <a:gdLst/>
                  <a:ahLst/>
                  <a:cxnLst/>
                  <a:rect l="l" t="t" r="r" b="b"/>
                  <a:pathLst>
                    <a:path w="556895" h="479425">
                      <a:moveTo>
                        <a:pt x="556348" y="0"/>
                      </a:moveTo>
                      <a:lnTo>
                        <a:pt x="0" y="476346"/>
                      </a:lnTo>
                      <a:lnTo>
                        <a:pt x="1824" y="477577"/>
                      </a:lnTo>
                      <a:lnTo>
                        <a:pt x="9961" y="479225"/>
                      </a:lnTo>
                      <a:lnTo>
                        <a:pt x="556348" y="11755"/>
                      </a:lnTo>
                      <a:lnTo>
                        <a:pt x="556348" y="0"/>
                      </a:lnTo>
                      <a:close/>
                    </a:path>
                  </a:pathLst>
                </a:custGeom>
                <a:solidFill>
                  <a:srgbClr val="17A042"/>
                </a:solidFill>
              </p:spPr>
              <p:txBody>
                <a:bodyPr wrap="square" lIns="0" tIns="0" rIns="0" bIns="0" rtlCol="0"/>
                <a:lstStyle/>
                <a:p>
                  <a:endParaRPr/>
                </a:p>
              </p:txBody>
            </p:sp>
            <p:sp>
              <p:nvSpPr>
                <p:cNvPr id="138" name="object 46">
                  <a:extLst>
                    <a:ext uri="{FF2B5EF4-FFF2-40B4-BE49-F238E27FC236}">
                      <a16:creationId xmlns:a16="http://schemas.microsoft.com/office/drawing/2014/main" id="{28E977BC-BD1F-4331-A328-0AEDD4701843}"/>
                    </a:ext>
                  </a:extLst>
                </p:cNvPr>
                <p:cNvSpPr/>
                <p:nvPr/>
              </p:nvSpPr>
              <p:spPr>
                <a:xfrm>
                  <a:off x="3414302" y="4703301"/>
                  <a:ext cx="546735" cy="470534"/>
                </a:xfrm>
                <a:custGeom>
                  <a:avLst/>
                  <a:gdLst/>
                  <a:ahLst/>
                  <a:cxnLst/>
                  <a:rect l="l" t="t" r="r" b="b"/>
                  <a:pathLst>
                    <a:path w="546735" h="470535">
                      <a:moveTo>
                        <a:pt x="546395" y="0"/>
                      </a:moveTo>
                      <a:lnTo>
                        <a:pt x="0" y="468092"/>
                      </a:lnTo>
                      <a:lnTo>
                        <a:pt x="10498" y="470218"/>
                      </a:lnTo>
                      <a:lnTo>
                        <a:pt x="546395" y="11392"/>
                      </a:lnTo>
                      <a:lnTo>
                        <a:pt x="546395" y="0"/>
                      </a:lnTo>
                      <a:close/>
                    </a:path>
                  </a:pathLst>
                </a:custGeom>
                <a:solidFill>
                  <a:srgbClr val="179F42"/>
                </a:solidFill>
              </p:spPr>
              <p:txBody>
                <a:bodyPr wrap="square" lIns="0" tIns="0" rIns="0" bIns="0" rtlCol="0"/>
                <a:lstStyle/>
                <a:p>
                  <a:endParaRPr/>
                </a:p>
              </p:txBody>
            </p:sp>
            <p:sp>
              <p:nvSpPr>
                <p:cNvPr id="139" name="object 47">
                  <a:extLst>
                    <a:ext uri="{FF2B5EF4-FFF2-40B4-BE49-F238E27FC236}">
                      <a16:creationId xmlns:a16="http://schemas.microsoft.com/office/drawing/2014/main" id="{8DD67E6F-D175-4D20-ADAE-66844BC2AA00}"/>
                    </a:ext>
                  </a:extLst>
                </p:cNvPr>
                <p:cNvSpPr/>
                <p:nvPr/>
              </p:nvSpPr>
              <p:spPr>
                <a:xfrm>
                  <a:off x="3424794" y="4714403"/>
                  <a:ext cx="535940" cy="459740"/>
                </a:xfrm>
                <a:custGeom>
                  <a:avLst/>
                  <a:gdLst/>
                  <a:ahLst/>
                  <a:cxnLst/>
                  <a:rect l="l" t="t" r="r" b="b"/>
                  <a:pathLst>
                    <a:path w="535939" h="459739">
                      <a:moveTo>
                        <a:pt x="535903" y="0"/>
                      </a:moveTo>
                      <a:lnTo>
                        <a:pt x="0" y="459115"/>
                      </a:lnTo>
                      <a:lnTo>
                        <a:pt x="1462" y="459411"/>
                      </a:lnTo>
                      <a:lnTo>
                        <a:pt x="12980" y="459411"/>
                      </a:lnTo>
                      <a:lnTo>
                        <a:pt x="535903" y="11416"/>
                      </a:lnTo>
                      <a:lnTo>
                        <a:pt x="535903" y="0"/>
                      </a:lnTo>
                      <a:close/>
                    </a:path>
                  </a:pathLst>
                </a:custGeom>
                <a:solidFill>
                  <a:srgbClr val="169E42"/>
                </a:solidFill>
              </p:spPr>
              <p:txBody>
                <a:bodyPr wrap="square" lIns="0" tIns="0" rIns="0" bIns="0" rtlCol="0"/>
                <a:lstStyle/>
                <a:p>
                  <a:endParaRPr/>
                </a:p>
              </p:txBody>
            </p:sp>
            <p:sp>
              <p:nvSpPr>
                <p:cNvPr id="140" name="object 48">
                  <a:extLst>
                    <a:ext uri="{FF2B5EF4-FFF2-40B4-BE49-F238E27FC236}">
                      <a16:creationId xmlns:a16="http://schemas.microsoft.com/office/drawing/2014/main" id="{214561B9-E1E7-4636-A2B2-8143116A5ABC}"/>
                    </a:ext>
                  </a:extLst>
                </p:cNvPr>
                <p:cNvSpPr/>
                <p:nvPr/>
              </p:nvSpPr>
              <p:spPr>
                <a:xfrm>
                  <a:off x="3437030" y="4725762"/>
                  <a:ext cx="523875" cy="448309"/>
                </a:xfrm>
                <a:custGeom>
                  <a:avLst/>
                  <a:gdLst/>
                  <a:ahLst/>
                  <a:cxnLst/>
                  <a:rect l="l" t="t" r="r" b="b"/>
                  <a:pathLst>
                    <a:path w="523875" h="448310">
                      <a:moveTo>
                        <a:pt x="523667" y="0"/>
                      </a:moveTo>
                      <a:lnTo>
                        <a:pt x="0" y="448052"/>
                      </a:lnTo>
                      <a:lnTo>
                        <a:pt x="13702" y="448052"/>
                      </a:lnTo>
                      <a:lnTo>
                        <a:pt x="523667" y="11158"/>
                      </a:lnTo>
                      <a:lnTo>
                        <a:pt x="523667" y="0"/>
                      </a:lnTo>
                      <a:close/>
                    </a:path>
                  </a:pathLst>
                </a:custGeom>
                <a:solidFill>
                  <a:srgbClr val="169D41"/>
                </a:solidFill>
              </p:spPr>
              <p:txBody>
                <a:bodyPr wrap="square" lIns="0" tIns="0" rIns="0" bIns="0" rtlCol="0"/>
                <a:lstStyle/>
                <a:p>
                  <a:endParaRPr/>
                </a:p>
              </p:txBody>
            </p:sp>
            <p:sp>
              <p:nvSpPr>
                <p:cNvPr id="141" name="object 49">
                  <a:extLst>
                    <a:ext uri="{FF2B5EF4-FFF2-40B4-BE49-F238E27FC236}">
                      <a16:creationId xmlns:a16="http://schemas.microsoft.com/office/drawing/2014/main" id="{A6B83BD8-2F2B-43DF-A476-4C368A47947B}"/>
                    </a:ext>
                  </a:extLst>
                </p:cNvPr>
                <p:cNvSpPr/>
                <p:nvPr/>
              </p:nvSpPr>
              <p:spPr>
                <a:xfrm>
                  <a:off x="3449978" y="4736535"/>
                  <a:ext cx="511175" cy="437515"/>
                </a:xfrm>
                <a:custGeom>
                  <a:avLst/>
                  <a:gdLst/>
                  <a:ahLst/>
                  <a:cxnLst/>
                  <a:rect l="l" t="t" r="r" b="b"/>
                  <a:pathLst>
                    <a:path w="511175" h="437514">
                      <a:moveTo>
                        <a:pt x="510719" y="0"/>
                      </a:moveTo>
                      <a:lnTo>
                        <a:pt x="0" y="437278"/>
                      </a:lnTo>
                      <a:lnTo>
                        <a:pt x="13712" y="437278"/>
                      </a:lnTo>
                      <a:lnTo>
                        <a:pt x="510719" y="11486"/>
                      </a:lnTo>
                      <a:lnTo>
                        <a:pt x="510719" y="0"/>
                      </a:lnTo>
                      <a:close/>
                    </a:path>
                  </a:pathLst>
                </a:custGeom>
                <a:solidFill>
                  <a:srgbClr val="159C41"/>
                </a:solidFill>
              </p:spPr>
              <p:txBody>
                <a:bodyPr wrap="square" lIns="0" tIns="0" rIns="0" bIns="0" rtlCol="0"/>
                <a:lstStyle/>
                <a:p>
                  <a:endParaRPr/>
                </a:p>
              </p:txBody>
            </p:sp>
            <p:sp>
              <p:nvSpPr>
                <p:cNvPr id="142" name="object 50">
                  <a:extLst>
                    <a:ext uri="{FF2B5EF4-FFF2-40B4-BE49-F238E27FC236}">
                      <a16:creationId xmlns:a16="http://schemas.microsoft.com/office/drawing/2014/main" id="{BBBB52E8-8E56-45B5-ADAD-9E3F9AC31667}"/>
                    </a:ext>
                  </a:extLst>
                </p:cNvPr>
                <p:cNvSpPr/>
                <p:nvPr/>
              </p:nvSpPr>
              <p:spPr>
                <a:xfrm>
                  <a:off x="3463275" y="4747666"/>
                  <a:ext cx="497840" cy="426720"/>
                </a:xfrm>
                <a:custGeom>
                  <a:avLst/>
                  <a:gdLst/>
                  <a:ahLst/>
                  <a:cxnLst/>
                  <a:rect l="l" t="t" r="r" b="b"/>
                  <a:pathLst>
                    <a:path w="497839" h="426720">
                      <a:moveTo>
                        <a:pt x="497422" y="0"/>
                      </a:moveTo>
                      <a:lnTo>
                        <a:pt x="0" y="426148"/>
                      </a:lnTo>
                      <a:lnTo>
                        <a:pt x="13026" y="426148"/>
                      </a:lnTo>
                      <a:lnTo>
                        <a:pt x="497422" y="11707"/>
                      </a:lnTo>
                      <a:lnTo>
                        <a:pt x="497422" y="0"/>
                      </a:lnTo>
                      <a:close/>
                    </a:path>
                  </a:pathLst>
                </a:custGeom>
                <a:solidFill>
                  <a:srgbClr val="159B41"/>
                </a:solidFill>
              </p:spPr>
              <p:txBody>
                <a:bodyPr wrap="square" lIns="0" tIns="0" rIns="0" bIns="0" rtlCol="0"/>
                <a:lstStyle/>
                <a:p>
                  <a:endParaRPr/>
                </a:p>
              </p:txBody>
            </p:sp>
            <p:sp>
              <p:nvSpPr>
                <p:cNvPr id="143" name="object 51">
                  <a:extLst>
                    <a:ext uri="{FF2B5EF4-FFF2-40B4-BE49-F238E27FC236}">
                      <a16:creationId xmlns:a16="http://schemas.microsoft.com/office/drawing/2014/main" id="{CE88EEE8-7C1A-4ED9-A2DB-5EFF3643E244}"/>
                    </a:ext>
                  </a:extLst>
                </p:cNvPr>
                <p:cNvSpPr/>
                <p:nvPr/>
              </p:nvSpPr>
              <p:spPr>
                <a:xfrm>
                  <a:off x="3476246" y="4758778"/>
                  <a:ext cx="484505" cy="415290"/>
                </a:xfrm>
                <a:custGeom>
                  <a:avLst/>
                  <a:gdLst/>
                  <a:ahLst/>
                  <a:cxnLst/>
                  <a:rect l="l" t="t" r="r" b="b"/>
                  <a:pathLst>
                    <a:path w="484504" h="415289">
                      <a:moveTo>
                        <a:pt x="484451" y="0"/>
                      </a:moveTo>
                      <a:lnTo>
                        <a:pt x="0" y="415036"/>
                      </a:lnTo>
                      <a:lnTo>
                        <a:pt x="13328" y="415036"/>
                      </a:lnTo>
                      <a:lnTo>
                        <a:pt x="484451" y="11418"/>
                      </a:lnTo>
                      <a:lnTo>
                        <a:pt x="484451" y="0"/>
                      </a:lnTo>
                      <a:close/>
                    </a:path>
                  </a:pathLst>
                </a:custGeom>
                <a:solidFill>
                  <a:srgbClr val="159B40"/>
                </a:solidFill>
              </p:spPr>
              <p:txBody>
                <a:bodyPr wrap="square" lIns="0" tIns="0" rIns="0" bIns="0" rtlCol="0"/>
                <a:lstStyle/>
                <a:p>
                  <a:endParaRPr/>
                </a:p>
              </p:txBody>
            </p:sp>
            <p:sp>
              <p:nvSpPr>
                <p:cNvPr id="144" name="object 52">
                  <a:extLst>
                    <a:ext uri="{FF2B5EF4-FFF2-40B4-BE49-F238E27FC236}">
                      <a16:creationId xmlns:a16="http://schemas.microsoft.com/office/drawing/2014/main" id="{54D4C66E-5726-4CB9-AEC2-0876EEA8C407}"/>
                    </a:ext>
                  </a:extLst>
                </p:cNvPr>
                <p:cNvSpPr/>
                <p:nvPr/>
              </p:nvSpPr>
              <p:spPr>
                <a:xfrm>
                  <a:off x="3489218" y="4769892"/>
                  <a:ext cx="471805" cy="404495"/>
                </a:xfrm>
                <a:custGeom>
                  <a:avLst/>
                  <a:gdLst/>
                  <a:ahLst/>
                  <a:cxnLst/>
                  <a:rect l="l" t="t" r="r" b="b"/>
                  <a:pathLst>
                    <a:path w="471804" h="404495">
                      <a:moveTo>
                        <a:pt x="471479" y="0"/>
                      </a:moveTo>
                      <a:lnTo>
                        <a:pt x="0" y="403922"/>
                      </a:lnTo>
                      <a:lnTo>
                        <a:pt x="13313" y="403922"/>
                      </a:lnTo>
                      <a:lnTo>
                        <a:pt x="471479" y="11405"/>
                      </a:lnTo>
                      <a:lnTo>
                        <a:pt x="471479" y="0"/>
                      </a:lnTo>
                      <a:close/>
                    </a:path>
                  </a:pathLst>
                </a:custGeom>
                <a:solidFill>
                  <a:srgbClr val="149A40"/>
                </a:solidFill>
              </p:spPr>
              <p:txBody>
                <a:bodyPr wrap="square" lIns="0" tIns="0" rIns="0" bIns="0" rtlCol="0"/>
                <a:lstStyle/>
                <a:p>
                  <a:endParaRPr/>
                </a:p>
              </p:txBody>
            </p:sp>
            <p:sp>
              <p:nvSpPr>
                <p:cNvPr id="145" name="object 53">
                  <a:extLst>
                    <a:ext uri="{FF2B5EF4-FFF2-40B4-BE49-F238E27FC236}">
                      <a16:creationId xmlns:a16="http://schemas.microsoft.com/office/drawing/2014/main" id="{62E34ADF-9673-4BCE-826E-BC27CDEE8181}"/>
                    </a:ext>
                  </a:extLst>
                </p:cNvPr>
                <p:cNvSpPr/>
                <p:nvPr/>
              </p:nvSpPr>
              <p:spPr>
                <a:xfrm>
                  <a:off x="3501822" y="4781208"/>
                  <a:ext cx="459105" cy="393065"/>
                </a:xfrm>
                <a:custGeom>
                  <a:avLst/>
                  <a:gdLst/>
                  <a:ahLst/>
                  <a:cxnLst/>
                  <a:rect l="l" t="t" r="r" b="b"/>
                  <a:pathLst>
                    <a:path w="459104" h="393064">
                      <a:moveTo>
                        <a:pt x="458875" y="0"/>
                      </a:moveTo>
                      <a:lnTo>
                        <a:pt x="0" y="392606"/>
                      </a:lnTo>
                      <a:lnTo>
                        <a:pt x="13667" y="392606"/>
                      </a:lnTo>
                      <a:lnTo>
                        <a:pt x="458875" y="11190"/>
                      </a:lnTo>
                      <a:lnTo>
                        <a:pt x="458875" y="0"/>
                      </a:lnTo>
                      <a:close/>
                    </a:path>
                  </a:pathLst>
                </a:custGeom>
                <a:solidFill>
                  <a:srgbClr val="149940"/>
                </a:solidFill>
              </p:spPr>
              <p:txBody>
                <a:bodyPr wrap="square" lIns="0" tIns="0" rIns="0" bIns="0" rtlCol="0"/>
                <a:lstStyle/>
                <a:p>
                  <a:endParaRPr/>
                </a:p>
              </p:txBody>
            </p:sp>
            <p:sp>
              <p:nvSpPr>
                <p:cNvPr id="146" name="object 54">
                  <a:extLst>
                    <a:ext uri="{FF2B5EF4-FFF2-40B4-BE49-F238E27FC236}">
                      <a16:creationId xmlns:a16="http://schemas.microsoft.com/office/drawing/2014/main" id="{88A0408C-D8FB-455B-AEAC-E33E5BBA0C51}"/>
                    </a:ext>
                  </a:extLst>
                </p:cNvPr>
                <p:cNvSpPr/>
                <p:nvPr/>
              </p:nvSpPr>
              <p:spPr>
                <a:xfrm>
                  <a:off x="3515075" y="4792043"/>
                  <a:ext cx="445770" cy="382270"/>
                </a:xfrm>
                <a:custGeom>
                  <a:avLst/>
                  <a:gdLst/>
                  <a:ahLst/>
                  <a:cxnLst/>
                  <a:rect l="l" t="t" r="r" b="b"/>
                  <a:pathLst>
                    <a:path w="445770" h="382270">
                      <a:moveTo>
                        <a:pt x="445623" y="0"/>
                      </a:moveTo>
                      <a:lnTo>
                        <a:pt x="0" y="381771"/>
                      </a:lnTo>
                      <a:lnTo>
                        <a:pt x="13429" y="381771"/>
                      </a:lnTo>
                      <a:lnTo>
                        <a:pt x="445623" y="11725"/>
                      </a:lnTo>
                      <a:lnTo>
                        <a:pt x="445623" y="0"/>
                      </a:lnTo>
                      <a:close/>
                    </a:path>
                  </a:pathLst>
                </a:custGeom>
                <a:solidFill>
                  <a:srgbClr val="139940"/>
                </a:solidFill>
              </p:spPr>
              <p:txBody>
                <a:bodyPr wrap="square" lIns="0" tIns="0" rIns="0" bIns="0" rtlCol="0"/>
                <a:lstStyle/>
                <a:p>
                  <a:endParaRPr/>
                </a:p>
              </p:txBody>
            </p:sp>
            <p:sp>
              <p:nvSpPr>
                <p:cNvPr id="147" name="object 55">
                  <a:extLst>
                    <a:ext uri="{FF2B5EF4-FFF2-40B4-BE49-F238E27FC236}">
                      <a16:creationId xmlns:a16="http://schemas.microsoft.com/office/drawing/2014/main" id="{EE4D0206-3067-4B5E-8C09-5193BF8BAE5C}"/>
                    </a:ext>
                  </a:extLst>
                </p:cNvPr>
                <p:cNvSpPr/>
                <p:nvPr/>
              </p:nvSpPr>
              <p:spPr>
                <a:xfrm>
                  <a:off x="3528045" y="4803155"/>
                  <a:ext cx="433070" cy="370840"/>
                </a:xfrm>
                <a:custGeom>
                  <a:avLst/>
                  <a:gdLst/>
                  <a:ahLst/>
                  <a:cxnLst/>
                  <a:rect l="l" t="t" r="r" b="b"/>
                  <a:pathLst>
                    <a:path w="433070" h="370839">
                      <a:moveTo>
                        <a:pt x="432652" y="0"/>
                      </a:moveTo>
                      <a:lnTo>
                        <a:pt x="0" y="370659"/>
                      </a:lnTo>
                      <a:lnTo>
                        <a:pt x="13005" y="370659"/>
                      </a:lnTo>
                      <a:lnTo>
                        <a:pt x="432652" y="11356"/>
                      </a:lnTo>
                      <a:lnTo>
                        <a:pt x="432652" y="0"/>
                      </a:lnTo>
                      <a:close/>
                    </a:path>
                  </a:pathLst>
                </a:custGeom>
                <a:solidFill>
                  <a:srgbClr val="13973F"/>
                </a:solidFill>
              </p:spPr>
              <p:txBody>
                <a:bodyPr wrap="square" lIns="0" tIns="0" rIns="0" bIns="0" rtlCol="0"/>
                <a:lstStyle/>
                <a:p>
                  <a:endParaRPr/>
                </a:p>
              </p:txBody>
            </p:sp>
            <p:sp>
              <p:nvSpPr>
                <p:cNvPr id="148" name="object 56">
                  <a:extLst>
                    <a:ext uri="{FF2B5EF4-FFF2-40B4-BE49-F238E27FC236}">
                      <a16:creationId xmlns:a16="http://schemas.microsoft.com/office/drawing/2014/main" id="{4CEEB8A6-48B8-47AA-83B3-62F33EA92300}"/>
                    </a:ext>
                  </a:extLst>
                </p:cNvPr>
                <p:cNvSpPr/>
                <p:nvPr/>
              </p:nvSpPr>
              <p:spPr>
                <a:xfrm>
                  <a:off x="3541003" y="4814256"/>
                  <a:ext cx="419734" cy="360045"/>
                </a:xfrm>
                <a:custGeom>
                  <a:avLst/>
                  <a:gdLst/>
                  <a:ahLst/>
                  <a:cxnLst/>
                  <a:rect l="l" t="t" r="r" b="b"/>
                  <a:pathLst>
                    <a:path w="419735" h="360045">
                      <a:moveTo>
                        <a:pt x="419694" y="0"/>
                      </a:moveTo>
                      <a:lnTo>
                        <a:pt x="0" y="359558"/>
                      </a:lnTo>
                      <a:lnTo>
                        <a:pt x="13313" y="359558"/>
                      </a:lnTo>
                      <a:lnTo>
                        <a:pt x="419694" y="11405"/>
                      </a:lnTo>
                      <a:lnTo>
                        <a:pt x="419694" y="0"/>
                      </a:lnTo>
                      <a:close/>
                    </a:path>
                  </a:pathLst>
                </a:custGeom>
                <a:solidFill>
                  <a:srgbClr val="13963F"/>
                </a:solidFill>
              </p:spPr>
              <p:txBody>
                <a:bodyPr wrap="square" lIns="0" tIns="0" rIns="0" bIns="0" rtlCol="0"/>
                <a:lstStyle/>
                <a:p>
                  <a:endParaRPr/>
                </a:p>
              </p:txBody>
            </p:sp>
            <p:sp>
              <p:nvSpPr>
                <p:cNvPr id="149" name="object 57">
                  <a:extLst>
                    <a:ext uri="{FF2B5EF4-FFF2-40B4-BE49-F238E27FC236}">
                      <a16:creationId xmlns:a16="http://schemas.microsoft.com/office/drawing/2014/main" id="{50746CBF-09CB-4250-AA72-DCE14CA38C36}"/>
                    </a:ext>
                  </a:extLst>
                </p:cNvPr>
                <p:cNvSpPr/>
                <p:nvPr/>
              </p:nvSpPr>
              <p:spPr>
                <a:xfrm>
                  <a:off x="3554013" y="4825610"/>
                  <a:ext cx="407034" cy="348615"/>
                </a:xfrm>
                <a:custGeom>
                  <a:avLst/>
                  <a:gdLst/>
                  <a:ahLst/>
                  <a:cxnLst/>
                  <a:rect l="l" t="t" r="r" b="b"/>
                  <a:pathLst>
                    <a:path w="407035" h="348614">
                      <a:moveTo>
                        <a:pt x="406684" y="0"/>
                      </a:moveTo>
                      <a:lnTo>
                        <a:pt x="0" y="348204"/>
                      </a:lnTo>
                      <a:lnTo>
                        <a:pt x="13288" y="348204"/>
                      </a:lnTo>
                      <a:lnTo>
                        <a:pt x="406684" y="11176"/>
                      </a:lnTo>
                      <a:lnTo>
                        <a:pt x="406684" y="0"/>
                      </a:lnTo>
                      <a:close/>
                    </a:path>
                  </a:pathLst>
                </a:custGeom>
                <a:solidFill>
                  <a:srgbClr val="12953F"/>
                </a:solidFill>
              </p:spPr>
              <p:txBody>
                <a:bodyPr wrap="square" lIns="0" tIns="0" rIns="0" bIns="0" rtlCol="0"/>
                <a:lstStyle/>
                <a:p>
                  <a:endParaRPr/>
                </a:p>
              </p:txBody>
            </p:sp>
            <p:sp>
              <p:nvSpPr>
                <p:cNvPr id="150" name="object 58">
                  <a:extLst>
                    <a:ext uri="{FF2B5EF4-FFF2-40B4-BE49-F238E27FC236}">
                      <a16:creationId xmlns:a16="http://schemas.microsoft.com/office/drawing/2014/main" id="{2FDCFD66-C1AD-48AA-AEE1-3456408C0E4A}"/>
                    </a:ext>
                  </a:extLst>
                </p:cNvPr>
                <p:cNvSpPr/>
                <p:nvPr/>
              </p:nvSpPr>
              <p:spPr>
                <a:xfrm>
                  <a:off x="3566562" y="4836362"/>
                  <a:ext cx="394335" cy="337820"/>
                </a:xfrm>
                <a:custGeom>
                  <a:avLst/>
                  <a:gdLst/>
                  <a:ahLst/>
                  <a:cxnLst/>
                  <a:rect l="l" t="t" r="r" b="b"/>
                  <a:pathLst>
                    <a:path w="394335" h="337820">
                      <a:moveTo>
                        <a:pt x="394135" y="0"/>
                      </a:moveTo>
                      <a:lnTo>
                        <a:pt x="0" y="337452"/>
                      </a:lnTo>
                      <a:lnTo>
                        <a:pt x="13758" y="337452"/>
                      </a:lnTo>
                      <a:lnTo>
                        <a:pt x="394135" y="11773"/>
                      </a:lnTo>
                      <a:lnTo>
                        <a:pt x="394135" y="0"/>
                      </a:lnTo>
                      <a:close/>
                    </a:path>
                  </a:pathLst>
                </a:custGeom>
                <a:solidFill>
                  <a:srgbClr val="12943F"/>
                </a:solidFill>
              </p:spPr>
              <p:txBody>
                <a:bodyPr wrap="square" lIns="0" tIns="0" rIns="0" bIns="0" rtlCol="0"/>
                <a:lstStyle/>
                <a:p>
                  <a:endParaRPr/>
                </a:p>
              </p:txBody>
            </p:sp>
            <p:sp>
              <p:nvSpPr>
                <p:cNvPr id="151" name="object 59">
                  <a:extLst>
                    <a:ext uri="{FF2B5EF4-FFF2-40B4-BE49-F238E27FC236}">
                      <a16:creationId xmlns:a16="http://schemas.microsoft.com/office/drawing/2014/main" id="{15B14495-C52A-48CC-8134-832FC92EA607}"/>
                    </a:ext>
                  </a:extLst>
                </p:cNvPr>
                <p:cNvSpPr/>
                <p:nvPr/>
              </p:nvSpPr>
              <p:spPr>
                <a:xfrm>
                  <a:off x="3579832" y="4847530"/>
                  <a:ext cx="381000" cy="326390"/>
                </a:xfrm>
                <a:custGeom>
                  <a:avLst/>
                  <a:gdLst/>
                  <a:ahLst/>
                  <a:cxnLst/>
                  <a:rect l="l" t="t" r="r" b="b"/>
                  <a:pathLst>
                    <a:path w="381000" h="326389">
                      <a:moveTo>
                        <a:pt x="380865" y="0"/>
                      </a:moveTo>
                      <a:lnTo>
                        <a:pt x="0" y="326284"/>
                      </a:lnTo>
                      <a:lnTo>
                        <a:pt x="13112" y="326284"/>
                      </a:lnTo>
                      <a:lnTo>
                        <a:pt x="380865" y="11632"/>
                      </a:lnTo>
                      <a:lnTo>
                        <a:pt x="380865" y="0"/>
                      </a:lnTo>
                      <a:close/>
                    </a:path>
                  </a:pathLst>
                </a:custGeom>
                <a:solidFill>
                  <a:srgbClr val="11943E"/>
                </a:solidFill>
              </p:spPr>
              <p:txBody>
                <a:bodyPr wrap="square" lIns="0" tIns="0" rIns="0" bIns="0" rtlCol="0"/>
                <a:lstStyle/>
                <a:p>
                  <a:endParaRPr/>
                </a:p>
              </p:txBody>
            </p:sp>
            <p:sp>
              <p:nvSpPr>
                <p:cNvPr id="152" name="object 60">
                  <a:extLst>
                    <a:ext uri="{FF2B5EF4-FFF2-40B4-BE49-F238E27FC236}">
                      <a16:creationId xmlns:a16="http://schemas.microsoft.com/office/drawing/2014/main" id="{FDBEF8B8-81E9-4B08-AEFC-D0F096F01477}"/>
                    </a:ext>
                  </a:extLst>
                </p:cNvPr>
                <p:cNvSpPr/>
                <p:nvPr/>
              </p:nvSpPr>
              <p:spPr>
                <a:xfrm>
                  <a:off x="3592802" y="4858633"/>
                  <a:ext cx="368300" cy="315595"/>
                </a:xfrm>
                <a:custGeom>
                  <a:avLst/>
                  <a:gdLst/>
                  <a:ahLst/>
                  <a:cxnLst/>
                  <a:rect l="l" t="t" r="r" b="b"/>
                  <a:pathLst>
                    <a:path w="368300" h="315595">
                      <a:moveTo>
                        <a:pt x="367895" y="0"/>
                      </a:moveTo>
                      <a:lnTo>
                        <a:pt x="0" y="315181"/>
                      </a:lnTo>
                      <a:lnTo>
                        <a:pt x="13326" y="315181"/>
                      </a:lnTo>
                      <a:lnTo>
                        <a:pt x="367895" y="11416"/>
                      </a:lnTo>
                      <a:lnTo>
                        <a:pt x="367895" y="0"/>
                      </a:lnTo>
                      <a:close/>
                    </a:path>
                  </a:pathLst>
                </a:custGeom>
                <a:solidFill>
                  <a:srgbClr val="11933E"/>
                </a:solidFill>
              </p:spPr>
              <p:txBody>
                <a:bodyPr wrap="square" lIns="0" tIns="0" rIns="0" bIns="0" rtlCol="0"/>
                <a:lstStyle/>
                <a:p>
                  <a:endParaRPr/>
                </a:p>
              </p:txBody>
            </p:sp>
            <p:sp>
              <p:nvSpPr>
                <p:cNvPr id="153" name="object 61">
                  <a:extLst>
                    <a:ext uri="{FF2B5EF4-FFF2-40B4-BE49-F238E27FC236}">
                      <a16:creationId xmlns:a16="http://schemas.microsoft.com/office/drawing/2014/main" id="{2B1F2E20-4975-4EED-9ABD-9EB5BCF20CBF}"/>
                    </a:ext>
                  </a:extLst>
                </p:cNvPr>
                <p:cNvSpPr/>
                <p:nvPr/>
              </p:nvSpPr>
              <p:spPr>
                <a:xfrm>
                  <a:off x="3605832" y="4869985"/>
                  <a:ext cx="354965" cy="304165"/>
                </a:xfrm>
                <a:custGeom>
                  <a:avLst/>
                  <a:gdLst/>
                  <a:ahLst/>
                  <a:cxnLst/>
                  <a:rect l="l" t="t" r="r" b="b"/>
                  <a:pathLst>
                    <a:path w="354964" h="304164">
                      <a:moveTo>
                        <a:pt x="354865" y="0"/>
                      </a:moveTo>
                      <a:lnTo>
                        <a:pt x="0" y="303829"/>
                      </a:lnTo>
                      <a:lnTo>
                        <a:pt x="13253" y="303829"/>
                      </a:lnTo>
                      <a:lnTo>
                        <a:pt x="354865" y="11166"/>
                      </a:lnTo>
                      <a:lnTo>
                        <a:pt x="354865" y="0"/>
                      </a:lnTo>
                      <a:close/>
                    </a:path>
                  </a:pathLst>
                </a:custGeom>
                <a:solidFill>
                  <a:srgbClr val="11923E"/>
                </a:solidFill>
              </p:spPr>
              <p:txBody>
                <a:bodyPr wrap="square" lIns="0" tIns="0" rIns="0" bIns="0" rtlCol="0"/>
                <a:lstStyle/>
                <a:p>
                  <a:endParaRPr/>
                </a:p>
              </p:txBody>
            </p:sp>
            <p:sp>
              <p:nvSpPr>
                <p:cNvPr id="154" name="object 62">
                  <a:extLst>
                    <a:ext uri="{FF2B5EF4-FFF2-40B4-BE49-F238E27FC236}">
                      <a16:creationId xmlns:a16="http://schemas.microsoft.com/office/drawing/2014/main" id="{9AAE5792-9A87-4B3D-A944-4CD8516D1057}"/>
                    </a:ext>
                  </a:extLst>
                </p:cNvPr>
                <p:cNvSpPr/>
                <p:nvPr/>
              </p:nvSpPr>
              <p:spPr>
                <a:xfrm>
                  <a:off x="3618466" y="4881006"/>
                  <a:ext cx="342265" cy="293370"/>
                </a:xfrm>
                <a:custGeom>
                  <a:avLst/>
                  <a:gdLst/>
                  <a:ahLst/>
                  <a:cxnLst/>
                  <a:rect l="l" t="t" r="r" b="b"/>
                  <a:pathLst>
                    <a:path w="342264" h="293370">
                      <a:moveTo>
                        <a:pt x="342231" y="0"/>
                      </a:moveTo>
                      <a:lnTo>
                        <a:pt x="0" y="292808"/>
                      </a:lnTo>
                      <a:lnTo>
                        <a:pt x="13656" y="292808"/>
                      </a:lnTo>
                      <a:lnTo>
                        <a:pt x="342231" y="11482"/>
                      </a:lnTo>
                      <a:lnTo>
                        <a:pt x="342231" y="0"/>
                      </a:lnTo>
                      <a:close/>
                    </a:path>
                  </a:pathLst>
                </a:custGeom>
                <a:solidFill>
                  <a:srgbClr val="10913E"/>
                </a:solidFill>
              </p:spPr>
              <p:txBody>
                <a:bodyPr wrap="square" lIns="0" tIns="0" rIns="0" bIns="0" rtlCol="0"/>
                <a:lstStyle/>
                <a:p>
                  <a:endParaRPr/>
                </a:p>
              </p:txBody>
            </p:sp>
            <p:sp>
              <p:nvSpPr>
                <p:cNvPr id="155" name="object 63">
                  <a:extLst>
                    <a:ext uri="{FF2B5EF4-FFF2-40B4-BE49-F238E27FC236}">
                      <a16:creationId xmlns:a16="http://schemas.microsoft.com/office/drawing/2014/main" id="{CBF577B5-EB9E-42ED-B26D-CDA2B20753B3}"/>
                    </a:ext>
                  </a:extLst>
                </p:cNvPr>
                <p:cNvSpPr/>
                <p:nvPr/>
              </p:nvSpPr>
              <p:spPr>
                <a:xfrm>
                  <a:off x="3631629" y="4891896"/>
                  <a:ext cx="329565" cy="281940"/>
                </a:xfrm>
                <a:custGeom>
                  <a:avLst/>
                  <a:gdLst/>
                  <a:ahLst/>
                  <a:cxnLst/>
                  <a:rect l="l" t="t" r="r" b="b"/>
                  <a:pathLst>
                    <a:path w="329564" h="281939">
                      <a:moveTo>
                        <a:pt x="329069" y="0"/>
                      </a:moveTo>
                      <a:lnTo>
                        <a:pt x="0" y="281917"/>
                      </a:lnTo>
                      <a:lnTo>
                        <a:pt x="13471" y="281917"/>
                      </a:lnTo>
                      <a:lnTo>
                        <a:pt x="329069" y="11702"/>
                      </a:lnTo>
                      <a:lnTo>
                        <a:pt x="329069" y="0"/>
                      </a:lnTo>
                      <a:close/>
                    </a:path>
                  </a:pathLst>
                </a:custGeom>
                <a:solidFill>
                  <a:srgbClr val="10903D"/>
                </a:solidFill>
              </p:spPr>
              <p:txBody>
                <a:bodyPr wrap="square" lIns="0" tIns="0" rIns="0" bIns="0" rtlCol="0"/>
                <a:lstStyle/>
                <a:p>
                  <a:endParaRPr/>
                </a:p>
              </p:txBody>
            </p:sp>
            <p:sp>
              <p:nvSpPr>
                <p:cNvPr id="156" name="object 64">
                  <a:extLst>
                    <a:ext uri="{FF2B5EF4-FFF2-40B4-BE49-F238E27FC236}">
                      <a16:creationId xmlns:a16="http://schemas.microsoft.com/office/drawing/2014/main" id="{7E805E8A-53C9-44B5-AD26-BADB6593B2C1}"/>
                    </a:ext>
                  </a:extLst>
                </p:cNvPr>
                <p:cNvSpPr/>
                <p:nvPr/>
              </p:nvSpPr>
              <p:spPr>
                <a:xfrm>
                  <a:off x="3644586" y="4902998"/>
                  <a:ext cx="316230" cy="271145"/>
                </a:xfrm>
                <a:custGeom>
                  <a:avLst/>
                  <a:gdLst/>
                  <a:ahLst/>
                  <a:cxnLst/>
                  <a:rect l="l" t="t" r="r" b="b"/>
                  <a:pathLst>
                    <a:path w="316229" h="271145">
                      <a:moveTo>
                        <a:pt x="316111" y="0"/>
                      </a:moveTo>
                      <a:lnTo>
                        <a:pt x="0" y="270816"/>
                      </a:lnTo>
                      <a:lnTo>
                        <a:pt x="13443" y="270816"/>
                      </a:lnTo>
                      <a:lnTo>
                        <a:pt x="316111" y="11698"/>
                      </a:lnTo>
                      <a:lnTo>
                        <a:pt x="316111" y="0"/>
                      </a:lnTo>
                      <a:close/>
                    </a:path>
                  </a:pathLst>
                </a:custGeom>
                <a:solidFill>
                  <a:srgbClr val="0F8F3D"/>
                </a:solidFill>
              </p:spPr>
              <p:txBody>
                <a:bodyPr wrap="square" lIns="0" tIns="0" rIns="0" bIns="0" rtlCol="0"/>
                <a:lstStyle/>
                <a:p>
                  <a:endParaRPr/>
                </a:p>
              </p:txBody>
            </p:sp>
            <p:sp>
              <p:nvSpPr>
                <p:cNvPr id="157" name="object 65">
                  <a:extLst>
                    <a:ext uri="{FF2B5EF4-FFF2-40B4-BE49-F238E27FC236}">
                      <a16:creationId xmlns:a16="http://schemas.microsoft.com/office/drawing/2014/main" id="{A895E785-EE1F-49B5-A1B6-4C33AF6DEB56}"/>
                    </a:ext>
                  </a:extLst>
                </p:cNvPr>
                <p:cNvSpPr/>
                <p:nvPr/>
              </p:nvSpPr>
              <p:spPr>
                <a:xfrm>
                  <a:off x="3657559" y="4914111"/>
                  <a:ext cx="303530" cy="259715"/>
                </a:xfrm>
                <a:custGeom>
                  <a:avLst/>
                  <a:gdLst/>
                  <a:ahLst/>
                  <a:cxnLst/>
                  <a:rect l="l" t="t" r="r" b="b"/>
                  <a:pathLst>
                    <a:path w="303529" h="259714">
                      <a:moveTo>
                        <a:pt x="303138" y="0"/>
                      </a:moveTo>
                      <a:lnTo>
                        <a:pt x="0" y="259702"/>
                      </a:lnTo>
                      <a:lnTo>
                        <a:pt x="13326" y="259702"/>
                      </a:lnTo>
                      <a:lnTo>
                        <a:pt x="303138" y="11416"/>
                      </a:lnTo>
                      <a:lnTo>
                        <a:pt x="303138" y="0"/>
                      </a:lnTo>
                      <a:close/>
                    </a:path>
                  </a:pathLst>
                </a:custGeom>
                <a:solidFill>
                  <a:srgbClr val="0F8E3D"/>
                </a:solidFill>
              </p:spPr>
              <p:txBody>
                <a:bodyPr wrap="square" lIns="0" tIns="0" rIns="0" bIns="0" rtlCol="0"/>
                <a:lstStyle/>
                <a:p>
                  <a:endParaRPr/>
                </a:p>
              </p:txBody>
            </p:sp>
            <p:sp>
              <p:nvSpPr>
                <p:cNvPr id="158" name="object 66">
                  <a:extLst>
                    <a:ext uri="{FF2B5EF4-FFF2-40B4-BE49-F238E27FC236}">
                      <a16:creationId xmlns:a16="http://schemas.microsoft.com/office/drawing/2014/main" id="{53FDBBDA-27C0-4DB1-BDB7-856365AB7405}"/>
                    </a:ext>
                  </a:extLst>
                </p:cNvPr>
                <p:cNvSpPr/>
                <p:nvPr/>
              </p:nvSpPr>
              <p:spPr>
                <a:xfrm>
                  <a:off x="3670613" y="4925448"/>
                  <a:ext cx="290195" cy="248920"/>
                </a:xfrm>
                <a:custGeom>
                  <a:avLst/>
                  <a:gdLst/>
                  <a:ahLst/>
                  <a:cxnLst/>
                  <a:rect l="l" t="t" r="r" b="b"/>
                  <a:pathLst>
                    <a:path w="290195" h="248920">
                      <a:moveTo>
                        <a:pt x="290085" y="0"/>
                      </a:moveTo>
                      <a:lnTo>
                        <a:pt x="0" y="248366"/>
                      </a:lnTo>
                      <a:lnTo>
                        <a:pt x="13230" y="248366"/>
                      </a:lnTo>
                      <a:lnTo>
                        <a:pt x="290085" y="11181"/>
                      </a:lnTo>
                      <a:lnTo>
                        <a:pt x="290085" y="0"/>
                      </a:lnTo>
                      <a:close/>
                    </a:path>
                  </a:pathLst>
                </a:custGeom>
                <a:solidFill>
                  <a:srgbClr val="0F8D3D"/>
                </a:solidFill>
              </p:spPr>
              <p:txBody>
                <a:bodyPr wrap="square" lIns="0" tIns="0" rIns="0" bIns="0" rtlCol="0"/>
                <a:lstStyle/>
                <a:p>
                  <a:endParaRPr/>
                </a:p>
              </p:txBody>
            </p:sp>
            <p:sp>
              <p:nvSpPr>
                <p:cNvPr id="159" name="object 67">
                  <a:extLst>
                    <a:ext uri="{FF2B5EF4-FFF2-40B4-BE49-F238E27FC236}">
                      <a16:creationId xmlns:a16="http://schemas.microsoft.com/office/drawing/2014/main" id="{4C2EFBFF-BF5D-4E09-BE64-7B21D6F33B77}"/>
                    </a:ext>
                  </a:extLst>
                </p:cNvPr>
                <p:cNvSpPr/>
                <p:nvPr/>
              </p:nvSpPr>
              <p:spPr>
                <a:xfrm>
                  <a:off x="3683533" y="4936540"/>
                  <a:ext cx="277495" cy="237490"/>
                </a:xfrm>
                <a:custGeom>
                  <a:avLst/>
                  <a:gdLst/>
                  <a:ahLst/>
                  <a:cxnLst/>
                  <a:rect l="l" t="t" r="r" b="b"/>
                  <a:pathLst>
                    <a:path w="277495" h="237489">
                      <a:moveTo>
                        <a:pt x="277164" y="0"/>
                      </a:moveTo>
                      <a:lnTo>
                        <a:pt x="0" y="237274"/>
                      </a:lnTo>
                      <a:lnTo>
                        <a:pt x="12852" y="237274"/>
                      </a:lnTo>
                      <a:lnTo>
                        <a:pt x="13360" y="237274"/>
                      </a:lnTo>
                      <a:lnTo>
                        <a:pt x="26327" y="237274"/>
                      </a:lnTo>
                      <a:lnTo>
                        <a:pt x="277164" y="22529"/>
                      </a:lnTo>
                      <a:lnTo>
                        <a:pt x="277164" y="11430"/>
                      </a:lnTo>
                      <a:lnTo>
                        <a:pt x="277164" y="10845"/>
                      </a:lnTo>
                      <a:lnTo>
                        <a:pt x="277164" y="0"/>
                      </a:lnTo>
                      <a:close/>
                    </a:path>
                  </a:pathLst>
                </a:custGeom>
                <a:solidFill>
                  <a:srgbClr val="0E8C3C"/>
                </a:solidFill>
              </p:spPr>
              <p:txBody>
                <a:bodyPr wrap="square" lIns="0" tIns="0" rIns="0" bIns="0" rtlCol="0"/>
                <a:lstStyle/>
                <a:p>
                  <a:endParaRPr/>
                </a:p>
              </p:txBody>
            </p:sp>
            <p:pic>
              <p:nvPicPr>
                <p:cNvPr id="160" name="object 68">
                  <a:extLst>
                    <a:ext uri="{FF2B5EF4-FFF2-40B4-BE49-F238E27FC236}">
                      <a16:creationId xmlns:a16="http://schemas.microsoft.com/office/drawing/2014/main" id="{48BD0811-EA1A-4B37-8AA5-0BC6B5C40CEF}"/>
                    </a:ext>
                  </a:extLst>
                </p:cNvPr>
                <p:cNvPicPr/>
                <p:nvPr/>
              </p:nvPicPr>
              <p:blipFill>
                <a:blip r:embed="rId4" cstate="print"/>
                <a:stretch>
                  <a:fillRect/>
                </a:stretch>
              </p:blipFill>
              <p:spPr>
                <a:xfrm>
                  <a:off x="3709343" y="4958476"/>
                  <a:ext cx="251354" cy="215338"/>
                </a:xfrm>
                <a:prstGeom prst="rect">
                  <a:avLst/>
                </a:prstGeom>
              </p:spPr>
            </p:pic>
            <p:sp>
              <p:nvSpPr>
                <p:cNvPr id="161" name="object 69">
                  <a:extLst>
                    <a:ext uri="{FF2B5EF4-FFF2-40B4-BE49-F238E27FC236}">
                      <a16:creationId xmlns:a16="http://schemas.microsoft.com/office/drawing/2014/main" id="{74159C78-DC9A-49A3-B673-670A2BA334A9}"/>
                    </a:ext>
                  </a:extLst>
                </p:cNvPr>
                <p:cNvSpPr/>
                <p:nvPr/>
              </p:nvSpPr>
              <p:spPr>
                <a:xfrm>
                  <a:off x="3369957" y="4583163"/>
                  <a:ext cx="595630" cy="595630"/>
                </a:xfrm>
                <a:custGeom>
                  <a:avLst/>
                  <a:gdLst/>
                  <a:ahLst/>
                  <a:cxnLst/>
                  <a:rect l="l" t="t" r="r" b="b"/>
                  <a:pathLst>
                    <a:path w="595629" h="595629">
                      <a:moveTo>
                        <a:pt x="538924" y="0"/>
                      </a:moveTo>
                      <a:lnTo>
                        <a:pt x="56159" y="0"/>
                      </a:lnTo>
                      <a:lnTo>
                        <a:pt x="34322" y="4420"/>
                      </a:lnTo>
                      <a:lnTo>
                        <a:pt x="16468" y="16468"/>
                      </a:lnTo>
                      <a:lnTo>
                        <a:pt x="4420" y="34322"/>
                      </a:lnTo>
                      <a:lnTo>
                        <a:pt x="0" y="56159"/>
                      </a:lnTo>
                      <a:lnTo>
                        <a:pt x="0" y="538911"/>
                      </a:lnTo>
                      <a:lnTo>
                        <a:pt x="4420" y="560749"/>
                      </a:lnTo>
                      <a:lnTo>
                        <a:pt x="16468" y="578602"/>
                      </a:lnTo>
                      <a:lnTo>
                        <a:pt x="34322" y="590650"/>
                      </a:lnTo>
                      <a:lnTo>
                        <a:pt x="56159" y="595071"/>
                      </a:lnTo>
                      <a:lnTo>
                        <a:pt x="539280" y="595071"/>
                      </a:lnTo>
                      <a:lnTo>
                        <a:pt x="561061" y="590650"/>
                      </a:lnTo>
                      <a:lnTo>
                        <a:pt x="567788" y="586079"/>
                      </a:lnTo>
                      <a:lnTo>
                        <a:pt x="56159" y="586079"/>
                      </a:lnTo>
                      <a:lnTo>
                        <a:pt x="37856" y="582354"/>
                      </a:lnTo>
                      <a:lnTo>
                        <a:pt x="22861" y="572215"/>
                      </a:lnTo>
                      <a:lnTo>
                        <a:pt x="12727" y="557217"/>
                      </a:lnTo>
                      <a:lnTo>
                        <a:pt x="9004" y="538911"/>
                      </a:lnTo>
                      <a:lnTo>
                        <a:pt x="9004" y="56159"/>
                      </a:lnTo>
                      <a:lnTo>
                        <a:pt x="12727" y="37854"/>
                      </a:lnTo>
                      <a:lnTo>
                        <a:pt x="22861" y="22855"/>
                      </a:lnTo>
                      <a:lnTo>
                        <a:pt x="37856" y="12716"/>
                      </a:lnTo>
                      <a:lnTo>
                        <a:pt x="56159" y="8991"/>
                      </a:lnTo>
                      <a:lnTo>
                        <a:pt x="567678" y="8991"/>
                      </a:lnTo>
                      <a:lnTo>
                        <a:pt x="560911" y="4420"/>
                      </a:lnTo>
                      <a:lnTo>
                        <a:pt x="538924" y="0"/>
                      </a:lnTo>
                      <a:close/>
                    </a:path>
                    <a:path w="595629" h="595629">
                      <a:moveTo>
                        <a:pt x="567678" y="8991"/>
                      </a:moveTo>
                      <a:lnTo>
                        <a:pt x="539280" y="8991"/>
                      </a:lnTo>
                      <a:lnTo>
                        <a:pt x="557585" y="12716"/>
                      </a:lnTo>
                      <a:lnTo>
                        <a:pt x="572584" y="22855"/>
                      </a:lnTo>
                      <a:lnTo>
                        <a:pt x="582723" y="37854"/>
                      </a:lnTo>
                      <a:lnTo>
                        <a:pt x="586447" y="56159"/>
                      </a:lnTo>
                      <a:lnTo>
                        <a:pt x="586447" y="538911"/>
                      </a:lnTo>
                      <a:lnTo>
                        <a:pt x="582723" y="557217"/>
                      </a:lnTo>
                      <a:lnTo>
                        <a:pt x="572584" y="572215"/>
                      </a:lnTo>
                      <a:lnTo>
                        <a:pt x="557585" y="582354"/>
                      </a:lnTo>
                      <a:lnTo>
                        <a:pt x="539280" y="586079"/>
                      </a:lnTo>
                      <a:lnTo>
                        <a:pt x="567788" y="586079"/>
                      </a:lnTo>
                      <a:lnTo>
                        <a:pt x="578792" y="578602"/>
                      </a:lnTo>
                      <a:lnTo>
                        <a:pt x="590718" y="560749"/>
                      </a:lnTo>
                      <a:lnTo>
                        <a:pt x="595083" y="538911"/>
                      </a:lnTo>
                      <a:lnTo>
                        <a:pt x="595083" y="56159"/>
                      </a:lnTo>
                      <a:lnTo>
                        <a:pt x="590713" y="34322"/>
                      </a:lnTo>
                      <a:lnTo>
                        <a:pt x="578748" y="16468"/>
                      </a:lnTo>
                      <a:lnTo>
                        <a:pt x="567678" y="8991"/>
                      </a:lnTo>
                      <a:close/>
                    </a:path>
                  </a:pathLst>
                </a:custGeom>
                <a:solidFill>
                  <a:srgbClr val="C2FBBD"/>
                </a:solidFill>
              </p:spPr>
              <p:txBody>
                <a:bodyPr wrap="square" lIns="0" tIns="0" rIns="0" bIns="0" rtlCol="0"/>
                <a:lstStyle/>
                <a:p>
                  <a:endParaRPr/>
                </a:p>
              </p:txBody>
            </p:sp>
            <p:sp>
              <p:nvSpPr>
                <p:cNvPr id="162" name="object 70">
                  <a:extLst>
                    <a:ext uri="{FF2B5EF4-FFF2-40B4-BE49-F238E27FC236}">
                      <a16:creationId xmlns:a16="http://schemas.microsoft.com/office/drawing/2014/main" id="{0B304A48-CFDB-4C2B-9ABE-70B2D0A7991D}"/>
                    </a:ext>
                  </a:extLst>
                </p:cNvPr>
                <p:cNvSpPr/>
                <p:nvPr/>
              </p:nvSpPr>
              <p:spPr>
                <a:xfrm>
                  <a:off x="3431413" y="4731753"/>
                  <a:ext cx="471805" cy="360045"/>
                </a:xfrm>
                <a:custGeom>
                  <a:avLst/>
                  <a:gdLst/>
                  <a:ahLst/>
                  <a:cxnLst/>
                  <a:rect l="l" t="t" r="r" b="b"/>
                  <a:pathLst>
                    <a:path w="471804" h="360045">
                      <a:moveTo>
                        <a:pt x="83578" y="85305"/>
                      </a:moveTo>
                      <a:lnTo>
                        <a:pt x="0" y="150761"/>
                      </a:lnTo>
                      <a:lnTo>
                        <a:pt x="1485" y="167398"/>
                      </a:lnTo>
                      <a:lnTo>
                        <a:pt x="193573" y="359473"/>
                      </a:lnTo>
                      <a:lnTo>
                        <a:pt x="193903" y="359130"/>
                      </a:lnTo>
                      <a:lnTo>
                        <a:pt x="194576" y="359130"/>
                      </a:lnTo>
                      <a:lnTo>
                        <a:pt x="358084" y="195630"/>
                      </a:lnTo>
                      <a:lnTo>
                        <a:pt x="193903" y="195630"/>
                      </a:lnTo>
                      <a:lnTo>
                        <a:pt x="83578" y="85305"/>
                      </a:lnTo>
                      <a:close/>
                    </a:path>
                    <a:path w="471804" h="360045">
                      <a:moveTo>
                        <a:pt x="194576" y="359130"/>
                      </a:moveTo>
                      <a:lnTo>
                        <a:pt x="193903" y="359130"/>
                      </a:lnTo>
                      <a:lnTo>
                        <a:pt x="194233" y="359473"/>
                      </a:lnTo>
                      <a:lnTo>
                        <a:pt x="194576" y="359130"/>
                      </a:lnTo>
                      <a:close/>
                    </a:path>
                    <a:path w="471804" h="360045">
                      <a:moveTo>
                        <a:pt x="389521" y="0"/>
                      </a:moveTo>
                      <a:lnTo>
                        <a:pt x="193903" y="195630"/>
                      </a:lnTo>
                      <a:lnTo>
                        <a:pt x="358084" y="195630"/>
                      </a:lnTo>
                      <a:lnTo>
                        <a:pt x="471538" y="82181"/>
                      </a:lnTo>
                      <a:lnTo>
                        <a:pt x="471652" y="64096"/>
                      </a:lnTo>
                      <a:lnTo>
                        <a:pt x="389521" y="0"/>
                      </a:lnTo>
                      <a:close/>
                    </a:path>
                  </a:pathLst>
                </a:custGeom>
                <a:solidFill>
                  <a:srgbClr val="098139"/>
                </a:solidFill>
              </p:spPr>
              <p:txBody>
                <a:bodyPr wrap="square" lIns="0" tIns="0" rIns="0" bIns="0" rtlCol="0"/>
                <a:lstStyle/>
                <a:p>
                  <a:endParaRPr/>
                </a:p>
              </p:txBody>
            </p:sp>
            <p:sp>
              <p:nvSpPr>
                <p:cNvPr id="163" name="object 71">
                  <a:extLst>
                    <a:ext uri="{FF2B5EF4-FFF2-40B4-BE49-F238E27FC236}">
                      <a16:creationId xmlns:a16="http://schemas.microsoft.com/office/drawing/2014/main" id="{46CB651C-9AC8-496A-A5EA-CFD9C34649C2}"/>
                    </a:ext>
                  </a:extLst>
                </p:cNvPr>
                <p:cNvSpPr/>
                <p:nvPr/>
              </p:nvSpPr>
              <p:spPr>
                <a:xfrm>
                  <a:off x="3432962" y="4713846"/>
                  <a:ext cx="470534" cy="359410"/>
                </a:xfrm>
                <a:custGeom>
                  <a:avLst/>
                  <a:gdLst/>
                  <a:ahLst/>
                  <a:cxnLst/>
                  <a:rect l="l" t="t" r="r" b="b"/>
                  <a:pathLst>
                    <a:path w="470535" h="359410">
                      <a:moveTo>
                        <a:pt x="388073" y="0"/>
                      </a:moveTo>
                      <a:lnTo>
                        <a:pt x="192239" y="195478"/>
                      </a:lnTo>
                      <a:lnTo>
                        <a:pt x="82080" y="85318"/>
                      </a:lnTo>
                      <a:lnTo>
                        <a:pt x="0" y="167398"/>
                      </a:lnTo>
                      <a:lnTo>
                        <a:pt x="191871" y="359270"/>
                      </a:lnTo>
                      <a:lnTo>
                        <a:pt x="192239" y="358914"/>
                      </a:lnTo>
                      <a:lnTo>
                        <a:pt x="192595" y="359270"/>
                      </a:lnTo>
                      <a:lnTo>
                        <a:pt x="470153" y="82067"/>
                      </a:lnTo>
                      <a:lnTo>
                        <a:pt x="388073" y="0"/>
                      </a:lnTo>
                      <a:close/>
                    </a:path>
                  </a:pathLst>
                </a:custGeom>
                <a:solidFill>
                  <a:srgbClr val="FFFFFF"/>
                </a:solidFill>
              </p:spPr>
              <p:txBody>
                <a:bodyPr wrap="square" lIns="0" tIns="0" rIns="0" bIns="0" rtlCol="0"/>
                <a:lstStyle/>
                <a:p>
                  <a:endParaRPr/>
                </a:p>
              </p:txBody>
            </p:sp>
            <p:pic>
              <p:nvPicPr>
                <p:cNvPr id="164" name="object 72">
                  <a:extLst>
                    <a:ext uri="{FF2B5EF4-FFF2-40B4-BE49-F238E27FC236}">
                      <a16:creationId xmlns:a16="http://schemas.microsoft.com/office/drawing/2014/main" id="{2BEC1D0B-8B4F-45DC-9B9D-56471C7C9432}"/>
                    </a:ext>
                  </a:extLst>
                </p:cNvPr>
                <p:cNvPicPr/>
                <p:nvPr/>
              </p:nvPicPr>
              <p:blipFill>
                <a:blip r:embed="rId5" cstate="print"/>
                <a:stretch>
                  <a:fillRect/>
                </a:stretch>
              </p:blipFill>
              <p:spPr>
                <a:xfrm>
                  <a:off x="3374999" y="4587125"/>
                  <a:ext cx="595795" cy="595795"/>
                </a:xfrm>
                <a:prstGeom prst="rect">
                  <a:avLst/>
                </a:prstGeom>
              </p:spPr>
            </p:pic>
          </p:grpSp>
          <p:pic>
            <p:nvPicPr>
              <p:cNvPr id="165" name="object 73">
                <a:extLst>
                  <a:ext uri="{FF2B5EF4-FFF2-40B4-BE49-F238E27FC236}">
                    <a16:creationId xmlns:a16="http://schemas.microsoft.com/office/drawing/2014/main" id="{09E88052-1A84-472B-AB2E-9ED7E178B6EE}"/>
                  </a:ext>
                </a:extLst>
              </p:cNvPr>
              <p:cNvPicPr/>
              <p:nvPr/>
            </p:nvPicPr>
            <p:blipFill>
              <a:blip r:embed="rId6" cstate="print"/>
              <a:stretch>
                <a:fillRect/>
              </a:stretch>
            </p:blipFill>
            <p:spPr>
              <a:xfrm>
                <a:off x="359994" y="6195593"/>
                <a:ext cx="1585442" cy="2372042"/>
              </a:xfrm>
              <a:prstGeom prst="rect">
                <a:avLst/>
              </a:prstGeom>
            </p:spPr>
          </p:pic>
          <p:pic>
            <p:nvPicPr>
              <p:cNvPr id="166" name="object 74">
                <a:extLst>
                  <a:ext uri="{FF2B5EF4-FFF2-40B4-BE49-F238E27FC236}">
                    <a16:creationId xmlns:a16="http://schemas.microsoft.com/office/drawing/2014/main" id="{4BB77017-1ABB-405E-9B5E-13B373B9CB85}"/>
                  </a:ext>
                </a:extLst>
              </p:cNvPr>
              <p:cNvPicPr/>
              <p:nvPr/>
            </p:nvPicPr>
            <p:blipFill>
              <a:blip r:embed="rId7" cstate="print"/>
              <a:stretch>
                <a:fillRect/>
              </a:stretch>
            </p:blipFill>
            <p:spPr>
              <a:xfrm>
                <a:off x="3774960" y="5394236"/>
                <a:ext cx="1985035" cy="1596605"/>
              </a:xfrm>
              <a:prstGeom prst="rect">
                <a:avLst/>
              </a:prstGeom>
            </p:spPr>
          </p:pic>
          <p:sp>
            <p:nvSpPr>
              <p:cNvPr id="167" name="object 75">
                <a:extLst>
                  <a:ext uri="{FF2B5EF4-FFF2-40B4-BE49-F238E27FC236}">
                    <a16:creationId xmlns:a16="http://schemas.microsoft.com/office/drawing/2014/main" id="{7D4C5FC4-FBE3-4CA1-A6CC-EC5DC0AE0256}"/>
                  </a:ext>
                </a:extLst>
              </p:cNvPr>
              <p:cNvSpPr txBox="1"/>
              <p:nvPr/>
            </p:nvSpPr>
            <p:spPr>
              <a:xfrm>
                <a:off x="-220665" y="8426423"/>
                <a:ext cx="2873808" cy="672829"/>
              </a:xfrm>
              <a:prstGeom prst="rect">
                <a:avLst/>
              </a:prstGeom>
            </p:spPr>
            <p:txBody>
              <a:bodyPr vert="horz" wrap="square" lIns="0" tIns="12700" rIns="0" bIns="0" rtlCol="0">
                <a:spAutoFit/>
              </a:bodyPr>
              <a:lstStyle/>
              <a:p>
                <a:pPr marL="12700">
                  <a:lnSpc>
                    <a:spcPct val="100000"/>
                  </a:lnSpc>
                  <a:spcBef>
                    <a:spcPts val="100"/>
                  </a:spcBef>
                </a:pPr>
                <a:r>
                  <a:rPr b="1" dirty="0">
                    <a:solidFill>
                      <a:srgbClr val="295F99"/>
                    </a:solidFill>
                    <a:latin typeface="Arial"/>
                    <a:cs typeface="Arial"/>
                  </a:rPr>
                  <a:t>Student</a:t>
                </a:r>
                <a:r>
                  <a:rPr b="1" spc="-50" dirty="0">
                    <a:solidFill>
                      <a:srgbClr val="295F99"/>
                    </a:solidFill>
                    <a:latin typeface="Arial"/>
                    <a:cs typeface="Arial"/>
                  </a:rPr>
                  <a:t> B</a:t>
                </a:r>
                <a:endParaRPr dirty="0">
                  <a:latin typeface="Arial"/>
                  <a:cs typeface="Arial"/>
                </a:endParaRPr>
              </a:p>
            </p:txBody>
          </p:sp>
          <p:grpSp>
            <p:nvGrpSpPr>
              <p:cNvPr id="168" name="object 76">
                <a:extLst>
                  <a:ext uri="{FF2B5EF4-FFF2-40B4-BE49-F238E27FC236}">
                    <a16:creationId xmlns:a16="http://schemas.microsoft.com/office/drawing/2014/main" id="{7C07EC1E-8B6D-4F9A-91FC-51A43B65814A}"/>
                  </a:ext>
                </a:extLst>
              </p:cNvPr>
              <p:cNvGrpSpPr/>
              <p:nvPr/>
            </p:nvGrpSpPr>
            <p:grpSpPr>
              <a:xfrm>
                <a:off x="2255037" y="6838556"/>
                <a:ext cx="1642110" cy="1388745"/>
                <a:chOff x="2255037" y="6838556"/>
                <a:chExt cx="1642110" cy="1388745"/>
              </a:xfrm>
            </p:grpSpPr>
            <p:sp>
              <p:nvSpPr>
                <p:cNvPr id="169" name="object 77">
                  <a:extLst>
                    <a:ext uri="{FF2B5EF4-FFF2-40B4-BE49-F238E27FC236}">
                      <a16:creationId xmlns:a16="http://schemas.microsoft.com/office/drawing/2014/main" id="{A67572F6-E6F5-468E-8CD4-6A853D4C33DA}"/>
                    </a:ext>
                  </a:extLst>
                </p:cNvPr>
                <p:cNvSpPr/>
                <p:nvPr/>
              </p:nvSpPr>
              <p:spPr>
                <a:xfrm>
                  <a:off x="2255037" y="6838556"/>
                  <a:ext cx="1421765" cy="834390"/>
                </a:xfrm>
                <a:custGeom>
                  <a:avLst/>
                  <a:gdLst/>
                  <a:ahLst/>
                  <a:cxnLst/>
                  <a:rect l="l" t="t" r="r" b="b"/>
                  <a:pathLst>
                    <a:path w="1421764" h="834390">
                      <a:moveTo>
                        <a:pt x="1324444" y="0"/>
                      </a:moveTo>
                      <a:lnTo>
                        <a:pt x="294843" y="558723"/>
                      </a:lnTo>
                      <a:lnTo>
                        <a:pt x="246240" y="469087"/>
                      </a:lnTo>
                      <a:lnTo>
                        <a:pt x="0" y="834123"/>
                      </a:lnTo>
                      <a:lnTo>
                        <a:pt x="440283" y="827646"/>
                      </a:lnTo>
                      <a:lnTo>
                        <a:pt x="391680" y="737641"/>
                      </a:lnTo>
                      <a:lnTo>
                        <a:pt x="1421282" y="179285"/>
                      </a:lnTo>
                      <a:lnTo>
                        <a:pt x="1324444" y="0"/>
                      </a:lnTo>
                      <a:close/>
                    </a:path>
                  </a:pathLst>
                </a:custGeom>
                <a:solidFill>
                  <a:srgbClr val="FF0000"/>
                </a:solidFill>
              </p:spPr>
              <p:txBody>
                <a:bodyPr wrap="square" lIns="0" tIns="0" rIns="0" bIns="0" rtlCol="0"/>
                <a:lstStyle/>
                <a:p>
                  <a:endParaRPr/>
                </a:p>
              </p:txBody>
            </p:sp>
            <p:sp>
              <p:nvSpPr>
                <p:cNvPr id="170" name="object 78">
                  <a:extLst>
                    <a:ext uri="{FF2B5EF4-FFF2-40B4-BE49-F238E27FC236}">
                      <a16:creationId xmlns:a16="http://schemas.microsoft.com/office/drawing/2014/main" id="{CAB8D09A-13CB-4395-A206-C599D8C53858}"/>
                    </a:ext>
                  </a:extLst>
                </p:cNvPr>
                <p:cNvSpPr/>
                <p:nvPr/>
              </p:nvSpPr>
              <p:spPr>
                <a:xfrm>
                  <a:off x="2255037" y="6838556"/>
                  <a:ext cx="1421765" cy="834390"/>
                </a:xfrm>
                <a:custGeom>
                  <a:avLst/>
                  <a:gdLst/>
                  <a:ahLst/>
                  <a:cxnLst/>
                  <a:rect l="l" t="t" r="r" b="b"/>
                  <a:pathLst>
                    <a:path w="1421764" h="834390">
                      <a:moveTo>
                        <a:pt x="1324444" y="0"/>
                      </a:moveTo>
                      <a:lnTo>
                        <a:pt x="294843" y="558723"/>
                      </a:lnTo>
                      <a:lnTo>
                        <a:pt x="246240" y="469087"/>
                      </a:lnTo>
                      <a:lnTo>
                        <a:pt x="0" y="834123"/>
                      </a:lnTo>
                      <a:lnTo>
                        <a:pt x="440283" y="827646"/>
                      </a:lnTo>
                      <a:lnTo>
                        <a:pt x="391680" y="737641"/>
                      </a:lnTo>
                      <a:lnTo>
                        <a:pt x="1421282" y="179285"/>
                      </a:lnTo>
                      <a:lnTo>
                        <a:pt x="1324444" y="0"/>
                      </a:lnTo>
                      <a:close/>
                    </a:path>
                  </a:pathLst>
                </a:custGeom>
                <a:ln w="3175">
                  <a:solidFill>
                    <a:srgbClr val="000000"/>
                  </a:solidFill>
                </a:ln>
              </p:spPr>
              <p:txBody>
                <a:bodyPr wrap="square" lIns="0" tIns="0" rIns="0" bIns="0" rtlCol="0"/>
                <a:lstStyle/>
                <a:p>
                  <a:endParaRPr/>
                </a:p>
              </p:txBody>
            </p:sp>
            <p:pic>
              <p:nvPicPr>
                <p:cNvPr id="171" name="object 79">
                  <a:extLst>
                    <a:ext uri="{FF2B5EF4-FFF2-40B4-BE49-F238E27FC236}">
                      <a16:creationId xmlns:a16="http://schemas.microsoft.com/office/drawing/2014/main" id="{52B45BF7-3D8D-47FF-9DD2-670C091770DE}"/>
                    </a:ext>
                  </a:extLst>
                </p:cNvPr>
                <p:cNvPicPr/>
                <p:nvPr/>
              </p:nvPicPr>
              <p:blipFill>
                <a:blip r:embed="rId8" cstate="print"/>
                <a:stretch>
                  <a:fillRect/>
                </a:stretch>
              </p:blipFill>
              <p:spPr>
                <a:xfrm>
                  <a:off x="3214446" y="7545958"/>
                  <a:ext cx="682193" cy="681126"/>
                </a:xfrm>
                <a:prstGeom prst="rect">
                  <a:avLst/>
                </a:prstGeom>
              </p:spPr>
            </p:pic>
          </p:grpSp>
          <p:grpSp>
            <p:nvGrpSpPr>
              <p:cNvPr id="172" name="object 81">
                <a:extLst>
                  <a:ext uri="{FF2B5EF4-FFF2-40B4-BE49-F238E27FC236}">
                    <a16:creationId xmlns:a16="http://schemas.microsoft.com/office/drawing/2014/main" id="{FD82B68E-0E98-41FA-A519-87118683EC83}"/>
                  </a:ext>
                </a:extLst>
              </p:cNvPr>
              <p:cNvGrpSpPr/>
              <p:nvPr/>
            </p:nvGrpSpPr>
            <p:grpSpPr>
              <a:xfrm>
                <a:off x="11491112" y="5011102"/>
                <a:ext cx="3585845" cy="2146300"/>
                <a:chOff x="11491112" y="5011102"/>
                <a:chExt cx="3585845" cy="2146300"/>
              </a:xfrm>
            </p:grpSpPr>
            <p:sp>
              <p:nvSpPr>
                <p:cNvPr id="173" name="object 82">
                  <a:extLst>
                    <a:ext uri="{FF2B5EF4-FFF2-40B4-BE49-F238E27FC236}">
                      <a16:creationId xmlns:a16="http://schemas.microsoft.com/office/drawing/2014/main" id="{70B4AAC1-15A1-4EB8-B11D-6356A18C391E}"/>
                    </a:ext>
                  </a:extLst>
                </p:cNvPr>
                <p:cNvSpPr/>
                <p:nvPr/>
              </p:nvSpPr>
              <p:spPr>
                <a:xfrm>
                  <a:off x="11520005" y="5039995"/>
                  <a:ext cx="3528060" cy="2088514"/>
                </a:xfrm>
                <a:custGeom>
                  <a:avLst/>
                  <a:gdLst/>
                  <a:ahLst/>
                  <a:cxnLst/>
                  <a:rect l="l" t="t" r="r" b="b"/>
                  <a:pathLst>
                    <a:path w="3528059" h="2088515">
                      <a:moveTo>
                        <a:pt x="1763991" y="2088006"/>
                      </a:moveTo>
                      <a:lnTo>
                        <a:pt x="0" y="2088006"/>
                      </a:lnTo>
                      <a:lnTo>
                        <a:pt x="0" y="0"/>
                      </a:lnTo>
                      <a:lnTo>
                        <a:pt x="3527996" y="0"/>
                      </a:lnTo>
                      <a:lnTo>
                        <a:pt x="3527996" y="2088006"/>
                      </a:lnTo>
                      <a:lnTo>
                        <a:pt x="1763991" y="2088006"/>
                      </a:lnTo>
                      <a:close/>
                    </a:path>
                  </a:pathLst>
                </a:custGeom>
                <a:ln w="57239">
                  <a:solidFill>
                    <a:srgbClr val="7F7F7F"/>
                  </a:solidFill>
                </a:ln>
              </p:spPr>
              <p:txBody>
                <a:bodyPr wrap="square" lIns="0" tIns="0" rIns="0" bIns="0" rtlCol="0"/>
                <a:lstStyle/>
                <a:p>
                  <a:endParaRPr/>
                </a:p>
              </p:txBody>
            </p:sp>
            <p:sp>
              <p:nvSpPr>
                <p:cNvPr id="174" name="object 83">
                  <a:extLst>
                    <a:ext uri="{FF2B5EF4-FFF2-40B4-BE49-F238E27FC236}">
                      <a16:creationId xmlns:a16="http://schemas.microsoft.com/office/drawing/2014/main" id="{1B1C229C-4DEE-4C6E-B079-C7C21048DD1E}"/>
                    </a:ext>
                  </a:extLst>
                </p:cNvPr>
                <p:cNvSpPr/>
                <p:nvPr/>
              </p:nvSpPr>
              <p:spPr>
                <a:xfrm>
                  <a:off x="12167997" y="5543994"/>
                  <a:ext cx="2160905" cy="1080770"/>
                </a:xfrm>
                <a:custGeom>
                  <a:avLst/>
                  <a:gdLst/>
                  <a:ahLst/>
                  <a:cxnLst/>
                  <a:rect l="l" t="t" r="r" b="b"/>
                  <a:pathLst>
                    <a:path w="2160905" h="1080770">
                      <a:moveTo>
                        <a:pt x="2160358" y="540359"/>
                      </a:moveTo>
                      <a:lnTo>
                        <a:pt x="2156214" y="587538"/>
                      </a:lnTo>
                      <a:lnTo>
                        <a:pt x="2143879" y="634205"/>
                      </a:lnTo>
                      <a:lnTo>
                        <a:pt x="2123505" y="680089"/>
                      </a:lnTo>
                      <a:lnTo>
                        <a:pt x="2095240" y="724923"/>
                      </a:lnTo>
                      <a:lnTo>
                        <a:pt x="2059236" y="768437"/>
                      </a:lnTo>
                      <a:lnTo>
                        <a:pt x="2015642" y="810361"/>
                      </a:lnTo>
                      <a:lnTo>
                        <a:pt x="1982555" y="837192"/>
                      </a:lnTo>
                      <a:lnTo>
                        <a:pt x="1946491" y="862931"/>
                      </a:lnTo>
                      <a:lnTo>
                        <a:pt x="1907564" y="887523"/>
                      </a:lnTo>
                      <a:lnTo>
                        <a:pt x="1865891" y="910915"/>
                      </a:lnTo>
                      <a:lnTo>
                        <a:pt x="1821586" y="933055"/>
                      </a:lnTo>
                      <a:lnTo>
                        <a:pt x="1774766" y="953887"/>
                      </a:lnTo>
                      <a:lnTo>
                        <a:pt x="1725546" y="973360"/>
                      </a:lnTo>
                      <a:lnTo>
                        <a:pt x="1674041" y="991419"/>
                      </a:lnTo>
                      <a:lnTo>
                        <a:pt x="1620367" y="1008011"/>
                      </a:lnTo>
                      <a:lnTo>
                        <a:pt x="1575057" y="1020405"/>
                      </a:lnTo>
                      <a:lnTo>
                        <a:pt x="1528728" y="1031665"/>
                      </a:lnTo>
                      <a:lnTo>
                        <a:pt x="1481467" y="1041781"/>
                      </a:lnTo>
                      <a:lnTo>
                        <a:pt x="1433362" y="1050744"/>
                      </a:lnTo>
                      <a:lnTo>
                        <a:pt x="1384501" y="1058543"/>
                      </a:lnTo>
                      <a:lnTo>
                        <a:pt x="1334971" y="1065170"/>
                      </a:lnTo>
                      <a:lnTo>
                        <a:pt x="1284860" y="1070613"/>
                      </a:lnTo>
                      <a:lnTo>
                        <a:pt x="1234256" y="1074864"/>
                      </a:lnTo>
                      <a:lnTo>
                        <a:pt x="1183247" y="1077913"/>
                      </a:lnTo>
                      <a:lnTo>
                        <a:pt x="1131920" y="1079749"/>
                      </a:lnTo>
                      <a:lnTo>
                        <a:pt x="1080363" y="1080363"/>
                      </a:lnTo>
                      <a:lnTo>
                        <a:pt x="1028715" y="1079749"/>
                      </a:lnTo>
                      <a:lnTo>
                        <a:pt x="977314" y="1077913"/>
                      </a:lnTo>
                      <a:lnTo>
                        <a:pt x="926245" y="1074864"/>
                      </a:lnTo>
                      <a:lnTo>
                        <a:pt x="875596" y="1070613"/>
                      </a:lnTo>
                      <a:lnTo>
                        <a:pt x="825452" y="1065170"/>
                      </a:lnTo>
                      <a:lnTo>
                        <a:pt x="775899" y="1058543"/>
                      </a:lnTo>
                      <a:lnTo>
                        <a:pt x="727023" y="1050744"/>
                      </a:lnTo>
                      <a:lnTo>
                        <a:pt x="678909" y="1041781"/>
                      </a:lnTo>
                      <a:lnTo>
                        <a:pt x="631644" y="1031665"/>
                      </a:lnTo>
                      <a:lnTo>
                        <a:pt x="585313" y="1020405"/>
                      </a:lnTo>
                      <a:lnTo>
                        <a:pt x="540003" y="1008011"/>
                      </a:lnTo>
                      <a:lnTo>
                        <a:pt x="486330" y="991419"/>
                      </a:lnTo>
                      <a:lnTo>
                        <a:pt x="434825" y="973360"/>
                      </a:lnTo>
                      <a:lnTo>
                        <a:pt x="385604" y="953887"/>
                      </a:lnTo>
                      <a:lnTo>
                        <a:pt x="338784" y="933055"/>
                      </a:lnTo>
                      <a:lnTo>
                        <a:pt x="294480" y="910915"/>
                      </a:lnTo>
                      <a:lnTo>
                        <a:pt x="252807" y="887523"/>
                      </a:lnTo>
                      <a:lnTo>
                        <a:pt x="213880" y="862931"/>
                      </a:lnTo>
                      <a:lnTo>
                        <a:pt x="177816" y="837192"/>
                      </a:lnTo>
                      <a:lnTo>
                        <a:pt x="144729" y="810361"/>
                      </a:lnTo>
                      <a:lnTo>
                        <a:pt x="101129" y="768437"/>
                      </a:lnTo>
                      <a:lnTo>
                        <a:pt x="65121" y="724923"/>
                      </a:lnTo>
                      <a:lnTo>
                        <a:pt x="36855" y="680089"/>
                      </a:lnTo>
                      <a:lnTo>
                        <a:pt x="16479" y="634205"/>
                      </a:lnTo>
                      <a:lnTo>
                        <a:pt x="4144" y="587538"/>
                      </a:lnTo>
                      <a:lnTo>
                        <a:pt x="0" y="540359"/>
                      </a:lnTo>
                      <a:lnTo>
                        <a:pt x="4144" y="493035"/>
                      </a:lnTo>
                      <a:lnTo>
                        <a:pt x="16479" y="446269"/>
                      </a:lnTo>
                      <a:lnTo>
                        <a:pt x="36855" y="400323"/>
                      </a:lnTo>
                      <a:lnTo>
                        <a:pt x="65121" y="355456"/>
                      </a:lnTo>
                      <a:lnTo>
                        <a:pt x="101129" y="311928"/>
                      </a:lnTo>
                      <a:lnTo>
                        <a:pt x="144729" y="270001"/>
                      </a:lnTo>
                      <a:lnTo>
                        <a:pt x="177816" y="243171"/>
                      </a:lnTo>
                      <a:lnTo>
                        <a:pt x="213880" y="217433"/>
                      </a:lnTo>
                      <a:lnTo>
                        <a:pt x="252807" y="192843"/>
                      </a:lnTo>
                      <a:lnTo>
                        <a:pt x="294480" y="169453"/>
                      </a:lnTo>
                      <a:lnTo>
                        <a:pt x="338784" y="147315"/>
                      </a:lnTo>
                      <a:lnTo>
                        <a:pt x="385604" y="126485"/>
                      </a:lnTo>
                      <a:lnTo>
                        <a:pt x="434825" y="107014"/>
                      </a:lnTo>
                      <a:lnTo>
                        <a:pt x="486330" y="88956"/>
                      </a:lnTo>
                      <a:lnTo>
                        <a:pt x="540003" y="72364"/>
                      </a:lnTo>
                      <a:lnTo>
                        <a:pt x="585313" y="59967"/>
                      </a:lnTo>
                      <a:lnTo>
                        <a:pt x="631644" y="48705"/>
                      </a:lnTo>
                      <a:lnTo>
                        <a:pt x="678909" y="38586"/>
                      </a:lnTo>
                      <a:lnTo>
                        <a:pt x="727023" y="29622"/>
                      </a:lnTo>
                      <a:lnTo>
                        <a:pt x="775899" y="21821"/>
                      </a:lnTo>
                      <a:lnTo>
                        <a:pt x="825452" y="15194"/>
                      </a:lnTo>
                      <a:lnTo>
                        <a:pt x="875596" y="9750"/>
                      </a:lnTo>
                      <a:lnTo>
                        <a:pt x="926245" y="5499"/>
                      </a:lnTo>
                      <a:lnTo>
                        <a:pt x="977314" y="2450"/>
                      </a:lnTo>
                      <a:lnTo>
                        <a:pt x="1028715" y="614"/>
                      </a:lnTo>
                      <a:lnTo>
                        <a:pt x="1080363" y="0"/>
                      </a:lnTo>
                      <a:lnTo>
                        <a:pt x="1131920" y="614"/>
                      </a:lnTo>
                      <a:lnTo>
                        <a:pt x="1183247" y="2450"/>
                      </a:lnTo>
                      <a:lnTo>
                        <a:pt x="1234256" y="5499"/>
                      </a:lnTo>
                      <a:lnTo>
                        <a:pt x="1284860" y="9750"/>
                      </a:lnTo>
                      <a:lnTo>
                        <a:pt x="1334971" y="15194"/>
                      </a:lnTo>
                      <a:lnTo>
                        <a:pt x="1384501" y="21821"/>
                      </a:lnTo>
                      <a:lnTo>
                        <a:pt x="1433362" y="29622"/>
                      </a:lnTo>
                      <a:lnTo>
                        <a:pt x="1481467" y="38586"/>
                      </a:lnTo>
                      <a:lnTo>
                        <a:pt x="1528728" y="48705"/>
                      </a:lnTo>
                      <a:lnTo>
                        <a:pt x="1575057" y="59967"/>
                      </a:lnTo>
                      <a:lnTo>
                        <a:pt x="1620367" y="72364"/>
                      </a:lnTo>
                      <a:lnTo>
                        <a:pt x="1674041" y="88956"/>
                      </a:lnTo>
                      <a:lnTo>
                        <a:pt x="1725546" y="107014"/>
                      </a:lnTo>
                      <a:lnTo>
                        <a:pt x="1774766" y="126485"/>
                      </a:lnTo>
                      <a:lnTo>
                        <a:pt x="1821586" y="147315"/>
                      </a:lnTo>
                      <a:lnTo>
                        <a:pt x="1865891" y="169453"/>
                      </a:lnTo>
                      <a:lnTo>
                        <a:pt x="1907564" y="192843"/>
                      </a:lnTo>
                      <a:lnTo>
                        <a:pt x="1946491" y="217433"/>
                      </a:lnTo>
                      <a:lnTo>
                        <a:pt x="1982555" y="243171"/>
                      </a:lnTo>
                      <a:lnTo>
                        <a:pt x="2015642" y="270001"/>
                      </a:lnTo>
                      <a:lnTo>
                        <a:pt x="2059236" y="311928"/>
                      </a:lnTo>
                      <a:lnTo>
                        <a:pt x="2095240" y="355456"/>
                      </a:lnTo>
                      <a:lnTo>
                        <a:pt x="2123505" y="400323"/>
                      </a:lnTo>
                      <a:lnTo>
                        <a:pt x="2143879" y="446269"/>
                      </a:lnTo>
                      <a:lnTo>
                        <a:pt x="2156214" y="493035"/>
                      </a:lnTo>
                      <a:lnTo>
                        <a:pt x="2160358" y="540359"/>
                      </a:lnTo>
                      <a:close/>
                    </a:path>
                  </a:pathLst>
                </a:custGeom>
                <a:ln w="38159">
                  <a:solidFill>
                    <a:srgbClr val="000000"/>
                  </a:solidFill>
                </a:ln>
              </p:spPr>
              <p:txBody>
                <a:bodyPr wrap="square" lIns="0" tIns="0" rIns="0" bIns="0" rtlCol="0"/>
                <a:lstStyle/>
                <a:p>
                  <a:endParaRPr/>
                </a:p>
              </p:txBody>
            </p:sp>
          </p:grpSp>
          <p:sp>
            <p:nvSpPr>
              <p:cNvPr id="175" name="object 84">
                <a:extLst>
                  <a:ext uri="{FF2B5EF4-FFF2-40B4-BE49-F238E27FC236}">
                    <a16:creationId xmlns:a16="http://schemas.microsoft.com/office/drawing/2014/main" id="{3692B3AC-F829-4918-9BB6-3038665C4115}"/>
                  </a:ext>
                </a:extLst>
              </p:cNvPr>
              <p:cNvSpPr txBox="1"/>
              <p:nvPr/>
            </p:nvSpPr>
            <p:spPr>
              <a:xfrm>
                <a:off x="12609439" y="5627453"/>
                <a:ext cx="1522096" cy="887181"/>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Reserve</a:t>
                </a:r>
                <a:r>
                  <a:rPr sz="1200" b="1" spc="-65" dirty="0">
                    <a:latin typeface="Arial"/>
                    <a:cs typeface="Arial"/>
                  </a:rPr>
                  <a:t> </a:t>
                </a:r>
                <a:r>
                  <a:rPr sz="1200" b="1" spc="-20" dirty="0">
                    <a:latin typeface="Arial"/>
                    <a:cs typeface="Arial"/>
                  </a:rPr>
                  <a:t>book</a:t>
                </a:r>
                <a:endParaRPr sz="1200" dirty="0">
                  <a:latin typeface="Arial"/>
                  <a:cs typeface="Arial"/>
                </a:endParaRPr>
              </a:p>
            </p:txBody>
          </p:sp>
          <p:pic>
            <p:nvPicPr>
              <p:cNvPr id="176" name="object 85">
                <a:extLst>
                  <a:ext uri="{FF2B5EF4-FFF2-40B4-BE49-F238E27FC236}">
                    <a16:creationId xmlns:a16="http://schemas.microsoft.com/office/drawing/2014/main" id="{A5B336E5-EC5E-4063-98E0-DB951E6C23A5}"/>
                  </a:ext>
                </a:extLst>
              </p:cNvPr>
              <p:cNvPicPr/>
              <p:nvPr/>
            </p:nvPicPr>
            <p:blipFill>
              <a:blip r:embed="rId9" cstate="print"/>
              <a:stretch>
                <a:fillRect/>
              </a:stretch>
            </p:blipFill>
            <p:spPr>
              <a:xfrm>
                <a:off x="8999994" y="4943170"/>
                <a:ext cx="2087994" cy="2087994"/>
              </a:xfrm>
              <a:prstGeom prst="rect">
                <a:avLst/>
              </a:prstGeom>
            </p:spPr>
          </p:pic>
          <p:sp>
            <p:nvSpPr>
              <p:cNvPr id="177" name="object 86">
                <a:extLst>
                  <a:ext uri="{FF2B5EF4-FFF2-40B4-BE49-F238E27FC236}">
                    <a16:creationId xmlns:a16="http://schemas.microsoft.com/office/drawing/2014/main" id="{49658346-38C8-4A48-93C8-48271E2D8EBF}"/>
                  </a:ext>
                </a:extLst>
              </p:cNvPr>
              <p:cNvSpPr txBox="1"/>
              <p:nvPr/>
            </p:nvSpPr>
            <p:spPr>
              <a:xfrm>
                <a:off x="9334668" y="6995058"/>
                <a:ext cx="1421767" cy="52992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Patron</a:t>
                </a:r>
                <a:endParaRPr sz="1400" dirty="0">
                  <a:latin typeface="Arial"/>
                  <a:cs typeface="Arial"/>
                </a:endParaRPr>
              </a:p>
            </p:txBody>
          </p:sp>
          <p:sp>
            <p:nvSpPr>
              <p:cNvPr id="178" name="object 87">
                <a:extLst>
                  <a:ext uri="{FF2B5EF4-FFF2-40B4-BE49-F238E27FC236}">
                    <a16:creationId xmlns:a16="http://schemas.microsoft.com/office/drawing/2014/main" id="{32B09C76-ADC5-48B6-B1E1-E88D6A982040}"/>
                  </a:ext>
                </a:extLst>
              </p:cNvPr>
              <p:cNvSpPr/>
              <p:nvPr/>
            </p:nvSpPr>
            <p:spPr>
              <a:xfrm>
                <a:off x="10584002" y="6071044"/>
                <a:ext cx="1584325" cy="0"/>
              </a:xfrm>
              <a:custGeom>
                <a:avLst/>
                <a:gdLst/>
                <a:ahLst/>
                <a:cxnLst/>
                <a:rect l="l" t="t" r="r" b="b"/>
                <a:pathLst>
                  <a:path w="1584325">
                    <a:moveTo>
                      <a:pt x="0" y="0"/>
                    </a:moveTo>
                    <a:lnTo>
                      <a:pt x="1583994" y="0"/>
                    </a:lnTo>
                  </a:path>
                </a:pathLst>
              </a:custGeom>
              <a:ln w="38159">
                <a:solidFill>
                  <a:srgbClr val="000000"/>
                </a:solidFill>
              </a:ln>
            </p:spPr>
            <p:txBody>
              <a:bodyPr wrap="square" lIns="0" tIns="0" rIns="0" bIns="0" rtlCol="0"/>
              <a:lstStyle/>
              <a:p>
                <a:endParaRPr/>
              </a:p>
            </p:txBody>
          </p:sp>
          <p:grpSp>
            <p:nvGrpSpPr>
              <p:cNvPr id="179" name="object 88">
                <a:extLst>
                  <a:ext uri="{FF2B5EF4-FFF2-40B4-BE49-F238E27FC236}">
                    <a16:creationId xmlns:a16="http://schemas.microsoft.com/office/drawing/2014/main" id="{06B30431-C29D-4235-983B-E31C9F97EE21}"/>
                  </a:ext>
                </a:extLst>
              </p:cNvPr>
              <p:cNvGrpSpPr/>
              <p:nvPr/>
            </p:nvGrpSpPr>
            <p:grpSpPr>
              <a:xfrm>
                <a:off x="6912000" y="5759996"/>
                <a:ext cx="1944370" cy="648335"/>
                <a:chOff x="6912000" y="5759996"/>
                <a:chExt cx="1944370" cy="648335"/>
              </a:xfrm>
            </p:grpSpPr>
            <p:sp>
              <p:nvSpPr>
                <p:cNvPr id="180" name="object 89">
                  <a:extLst>
                    <a:ext uri="{FF2B5EF4-FFF2-40B4-BE49-F238E27FC236}">
                      <a16:creationId xmlns:a16="http://schemas.microsoft.com/office/drawing/2014/main" id="{9F9803A3-7081-42AC-9292-2BC16061C7B6}"/>
                    </a:ext>
                  </a:extLst>
                </p:cNvPr>
                <p:cNvSpPr/>
                <p:nvPr/>
              </p:nvSpPr>
              <p:spPr>
                <a:xfrm>
                  <a:off x="6912000" y="5759996"/>
                  <a:ext cx="1944370" cy="648335"/>
                </a:xfrm>
                <a:custGeom>
                  <a:avLst/>
                  <a:gdLst/>
                  <a:ahLst/>
                  <a:cxnLst/>
                  <a:rect l="l" t="t" r="r" b="b"/>
                  <a:pathLst>
                    <a:path w="1944370" h="648335">
                      <a:moveTo>
                        <a:pt x="1596605" y="0"/>
                      </a:moveTo>
                      <a:lnTo>
                        <a:pt x="1596605" y="214922"/>
                      </a:lnTo>
                      <a:lnTo>
                        <a:pt x="0" y="214922"/>
                      </a:lnTo>
                      <a:lnTo>
                        <a:pt x="0" y="433082"/>
                      </a:lnTo>
                      <a:lnTo>
                        <a:pt x="1596605" y="433082"/>
                      </a:lnTo>
                      <a:lnTo>
                        <a:pt x="1596605" y="648004"/>
                      </a:lnTo>
                      <a:lnTo>
                        <a:pt x="1944357" y="324002"/>
                      </a:lnTo>
                      <a:lnTo>
                        <a:pt x="1596605" y="0"/>
                      </a:lnTo>
                      <a:close/>
                    </a:path>
                  </a:pathLst>
                </a:custGeom>
                <a:solidFill>
                  <a:srgbClr val="295F99"/>
                </a:solidFill>
              </p:spPr>
              <p:txBody>
                <a:bodyPr wrap="square" lIns="0" tIns="0" rIns="0" bIns="0" rtlCol="0"/>
                <a:lstStyle/>
                <a:p>
                  <a:endParaRPr/>
                </a:p>
              </p:txBody>
            </p:sp>
            <p:sp>
              <p:nvSpPr>
                <p:cNvPr id="181" name="object 90">
                  <a:extLst>
                    <a:ext uri="{FF2B5EF4-FFF2-40B4-BE49-F238E27FC236}">
                      <a16:creationId xmlns:a16="http://schemas.microsoft.com/office/drawing/2014/main" id="{E696B4AB-E349-422F-9699-EBC0BB6E4744}"/>
                    </a:ext>
                  </a:extLst>
                </p:cNvPr>
                <p:cNvSpPr/>
                <p:nvPr/>
              </p:nvSpPr>
              <p:spPr>
                <a:xfrm>
                  <a:off x="6912000" y="5759996"/>
                  <a:ext cx="1944370" cy="648335"/>
                </a:xfrm>
                <a:custGeom>
                  <a:avLst/>
                  <a:gdLst/>
                  <a:ahLst/>
                  <a:cxnLst/>
                  <a:rect l="l" t="t" r="r" b="b"/>
                  <a:pathLst>
                    <a:path w="1944370" h="648335">
                      <a:moveTo>
                        <a:pt x="0" y="214922"/>
                      </a:moveTo>
                      <a:lnTo>
                        <a:pt x="1596605" y="214922"/>
                      </a:lnTo>
                      <a:lnTo>
                        <a:pt x="1596605" y="0"/>
                      </a:lnTo>
                      <a:lnTo>
                        <a:pt x="1944357" y="324002"/>
                      </a:lnTo>
                      <a:lnTo>
                        <a:pt x="1596605" y="648004"/>
                      </a:lnTo>
                      <a:lnTo>
                        <a:pt x="1596605" y="433082"/>
                      </a:lnTo>
                      <a:lnTo>
                        <a:pt x="0" y="433082"/>
                      </a:lnTo>
                      <a:lnTo>
                        <a:pt x="0" y="214922"/>
                      </a:lnTo>
                      <a:close/>
                    </a:path>
                  </a:pathLst>
                </a:custGeom>
                <a:ln w="3175">
                  <a:solidFill>
                    <a:srgbClr val="295F99"/>
                  </a:solidFill>
                </a:ln>
              </p:spPr>
              <p:txBody>
                <a:bodyPr wrap="square" lIns="0" tIns="0" rIns="0" bIns="0" rtlCol="0"/>
                <a:lstStyle/>
                <a:p>
                  <a:endParaRPr/>
                </a:p>
              </p:txBody>
            </p:sp>
          </p:grpSp>
        </p:grpSp>
        <p:sp>
          <p:nvSpPr>
            <p:cNvPr id="184" name="TextBox 183">
              <a:extLst>
                <a:ext uri="{FF2B5EF4-FFF2-40B4-BE49-F238E27FC236}">
                  <a16:creationId xmlns:a16="http://schemas.microsoft.com/office/drawing/2014/main" id="{DC0547DD-AF20-473D-85C2-F40B4F179C0A}"/>
                </a:ext>
              </a:extLst>
            </p:cNvPr>
            <p:cNvSpPr txBox="1"/>
            <p:nvPr/>
          </p:nvSpPr>
          <p:spPr>
            <a:xfrm>
              <a:off x="5881857" y="4378911"/>
              <a:ext cx="2794355" cy="369332"/>
            </a:xfrm>
            <a:prstGeom prst="rect">
              <a:avLst/>
            </a:prstGeom>
            <a:noFill/>
          </p:spPr>
          <p:txBody>
            <a:bodyPr wrap="none" rtlCol="0">
              <a:spAutoFit/>
            </a:bodyPr>
            <a:lstStyle/>
            <a:p>
              <a:r>
                <a:rPr lang="en-GB" sz="1800" b="1" dirty="0">
                  <a:solidFill>
                    <a:srgbClr val="7F7F7F"/>
                  </a:solidFill>
                  <a:latin typeface="Arial"/>
                  <a:cs typeface="Arial"/>
                </a:rPr>
                <a:t>Online</a:t>
              </a:r>
              <a:r>
                <a:rPr lang="en-GB" sz="1800" b="1" spc="-30" dirty="0">
                  <a:solidFill>
                    <a:srgbClr val="7F7F7F"/>
                  </a:solidFill>
                  <a:latin typeface="Arial"/>
                  <a:cs typeface="Arial"/>
                </a:rPr>
                <a:t> </a:t>
              </a:r>
              <a:r>
                <a:rPr lang="en-GB" sz="1800" b="1" dirty="0">
                  <a:solidFill>
                    <a:srgbClr val="7F7F7F"/>
                  </a:solidFill>
                  <a:latin typeface="Arial"/>
                  <a:cs typeface="Arial"/>
                </a:rPr>
                <a:t>library</a:t>
              </a:r>
              <a:r>
                <a:rPr lang="en-GB" sz="1800" b="1" spc="-30" dirty="0">
                  <a:solidFill>
                    <a:srgbClr val="7F7F7F"/>
                  </a:solidFill>
                  <a:latin typeface="Arial"/>
                  <a:cs typeface="Arial"/>
                </a:rPr>
                <a:t> </a:t>
              </a:r>
              <a:r>
                <a:rPr lang="en-GB" sz="1800" b="1" spc="-10" dirty="0">
                  <a:solidFill>
                    <a:srgbClr val="7F7F7F"/>
                  </a:solidFill>
                  <a:latin typeface="Arial"/>
                  <a:cs typeface="Arial"/>
                </a:rPr>
                <a:t>catalogue</a:t>
              </a:r>
              <a:endParaRPr lang="en-GB" dirty="0"/>
            </a:p>
          </p:txBody>
        </p:sp>
        <p:sp>
          <p:nvSpPr>
            <p:cNvPr id="185" name="TextBox 184">
              <a:extLst>
                <a:ext uri="{FF2B5EF4-FFF2-40B4-BE49-F238E27FC236}">
                  <a16:creationId xmlns:a16="http://schemas.microsoft.com/office/drawing/2014/main" id="{3CAC26D7-2C7C-4557-85FB-2C0CEA148538}"/>
                </a:ext>
              </a:extLst>
            </p:cNvPr>
            <p:cNvSpPr txBox="1"/>
            <p:nvPr/>
          </p:nvSpPr>
          <p:spPr>
            <a:xfrm>
              <a:off x="1203121" y="4890573"/>
              <a:ext cx="1237903" cy="369332"/>
            </a:xfrm>
            <a:prstGeom prst="rect">
              <a:avLst/>
            </a:prstGeom>
            <a:noFill/>
          </p:spPr>
          <p:txBody>
            <a:bodyPr wrap="none" rtlCol="0">
              <a:spAutoFit/>
            </a:bodyPr>
            <a:lstStyle/>
            <a:p>
              <a:r>
                <a:rPr lang="en-GB" sz="1800" b="1" dirty="0">
                  <a:solidFill>
                    <a:srgbClr val="C8201D"/>
                  </a:solidFill>
                  <a:latin typeface="Arial"/>
                  <a:cs typeface="Arial"/>
                </a:rPr>
                <a:t>Student</a:t>
              </a:r>
              <a:r>
                <a:rPr lang="en-GB" sz="1800" b="1" spc="-170" dirty="0">
                  <a:solidFill>
                    <a:srgbClr val="C8201D"/>
                  </a:solidFill>
                  <a:latin typeface="Arial"/>
                  <a:cs typeface="Arial"/>
                </a:rPr>
                <a:t> </a:t>
              </a:r>
              <a:r>
                <a:rPr lang="en-GB" sz="1800" b="1" spc="-50" dirty="0">
                  <a:solidFill>
                    <a:srgbClr val="C8201D"/>
                  </a:solidFill>
                  <a:latin typeface="Arial"/>
                  <a:cs typeface="Arial"/>
                </a:rPr>
                <a:t>A</a:t>
              </a:r>
              <a:endParaRPr lang="en-GB" sz="1800" dirty="0">
                <a:latin typeface="Arial"/>
                <a:cs typeface="Arial"/>
              </a:endParaRPr>
            </a:p>
          </p:txBody>
        </p:sp>
      </p:grpSp>
      <p:sp>
        <p:nvSpPr>
          <p:cNvPr id="187" name="object 92">
            <a:extLst>
              <a:ext uri="{FF2B5EF4-FFF2-40B4-BE49-F238E27FC236}">
                <a16:creationId xmlns:a16="http://schemas.microsoft.com/office/drawing/2014/main" id="{934F51F3-7259-4D89-A5CE-93F5547E1484}"/>
              </a:ext>
            </a:extLst>
          </p:cNvPr>
          <p:cNvSpPr txBox="1"/>
          <p:nvPr/>
        </p:nvSpPr>
        <p:spPr>
          <a:xfrm>
            <a:off x="4035634" y="6017438"/>
            <a:ext cx="7947260" cy="816506"/>
          </a:xfrm>
          <a:prstGeom prst="rect">
            <a:avLst/>
          </a:prstGeom>
        </p:spPr>
        <p:txBody>
          <a:bodyPr vert="horz" wrap="square" lIns="0" tIns="43180" rIns="0" bIns="0" rtlCol="0">
            <a:spAutoFit/>
          </a:bodyPr>
          <a:lstStyle/>
          <a:p>
            <a:pPr marL="12065" marR="5080" indent="8890" algn="ctr">
              <a:lnSpc>
                <a:spcPct val="92800"/>
              </a:lnSpc>
              <a:spcBef>
                <a:spcPts val="340"/>
              </a:spcBef>
            </a:pPr>
            <a:r>
              <a:rPr dirty="0">
                <a:latin typeface="Arial"/>
                <a:cs typeface="Arial"/>
              </a:rPr>
              <a:t>Both</a:t>
            </a:r>
            <a:r>
              <a:rPr spc="-10" dirty="0">
                <a:latin typeface="Arial"/>
                <a:cs typeface="Arial"/>
              </a:rPr>
              <a:t> </a:t>
            </a:r>
            <a:r>
              <a:rPr dirty="0">
                <a:latin typeface="Arial"/>
                <a:cs typeface="Arial"/>
              </a:rPr>
              <a:t>of</a:t>
            </a:r>
            <a:r>
              <a:rPr spc="-5" dirty="0">
                <a:latin typeface="Arial"/>
                <a:cs typeface="Arial"/>
              </a:rPr>
              <a:t> </a:t>
            </a:r>
            <a:r>
              <a:rPr dirty="0">
                <a:latin typeface="Arial"/>
                <a:cs typeface="Arial"/>
              </a:rPr>
              <a:t>these</a:t>
            </a:r>
            <a:r>
              <a:rPr spc="-5" dirty="0">
                <a:latin typeface="Arial"/>
                <a:cs typeface="Arial"/>
              </a:rPr>
              <a:t> </a:t>
            </a:r>
            <a:r>
              <a:rPr dirty="0">
                <a:latin typeface="Arial"/>
                <a:cs typeface="Arial"/>
              </a:rPr>
              <a:t>‘scenarios’</a:t>
            </a:r>
            <a:r>
              <a:rPr spc="-110" dirty="0">
                <a:latin typeface="Arial"/>
                <a:cs typeface="Arial"/>
              </a:rPr>
              <a:t> </a:t>
            </a:r>
            <a:r>
              <a:rPr dirty="0">
                <a:latin typeface="Arial"/>
                <a:cs typeface="Arial"/>
              </a:rPr>
              <a:t>are</a:t>
            </a:r>
            <a:r>
              <a:rPr spc="-5" dirty="0">
                <a:latin typeface="Arial"/>
                <a:cs typeface="Arial"/>
              </a:rPr>
              <a:t> </a:t>
            </a:r>
            <a:r>
              <a:rPr dirty="0">
                <a:latin typeface="Arial"/>
                <a:cs typeface="Arial"/>
              </a:rPr>
              <a:t>encapsulated</a:t>
            </a:r>
            <a:r>
              <a:rPr spc="-15" dirty="0">
                <a:latin typeface="Arial"/>
                <a:cs typeface="Arial"/>
              </a:rPr>
              <a:t> </a:t>
            </a:r>
            <a:r>
              <a:rPr dirty="0">
                <a:latin typeface="Arial"/>
                <a:cs typeface="Arial"/>
              </a:rPr>
              <a:t>by the</a:t>
            </a:r>
            <a:r>
              <a:rPr spc="-5" dirty="0">
                <a:latin typeface="Arial"/>
                <a:cs typeface="Arial"/>
              </a:rPr>
              <a:t> </a:t>
            </a:r>
            <a:r>
              <a:rPr dirty="0">
                <a:latin typeface="Arial"/>
                <a:cs typeface="Arial"/>
              </a:rPr>
              <a:t>‘</a:t>
            </a:r>
            <a:r>
              <a:rPr b="1" dirty="0">
                <a:latin typeface="Arial"/>
                <a:cs typeface="Arial"/>
              </a:rPr>
              <a:t>Reserve</a:t>
            </a:r>
            <a:r>
              <a:rPr b="1" spc="-10" dirty="0">
                <a:latin typeface="Arial"/>
                <a:cs typeface="Arial"/>
              </a:rPr>
              <a:t> </a:t>
            </a:r>
            <a:r>
              <a:rPr b="1" dirty="0">
                <a:latin typeface="Arial"/>
                <a:cs typeface="Arial"/>
              </a:rPr>
              <a:t>book</a:t>
            </a:r>
            <a:r>
              <a:rPr dirty="0">
                <a:latin typeface="Arial"/>
                <a:cs typeface="Arial"/>
              </a:rPr>
              <a:t>’</a:t>
            </a:r>
            <a:r>
              <a:rPr spc="-105" dirty="0">
                <a:latin typeface="Arial"/>
                <a:cs typeface="Arial"/>
              </a:rPr>
              <a:t> </a:t>
            </a:r>
            <a:r>
              <a:rPr spc="-25" dirty="0">
                <a:latin typeface="Arial"/>
                <a:cs typeface="Arial"/>
              </a:rPr>
              <a:t>use </a:t>
            </a:r>
            <a:r>
              <a:rPr dirty="0">
                <a:latin typeface="Arial"/>
                <a:cs typeface="Arial"/>
              </a:rPr>
              <a:t>case.</a:t>
            </a:r>
            <a:r>
              <a:rPr spc="-15" dirty="0">
                <a:latin typeface="Arial"/>
                <a:cs typeface="Arial"/>
              </a:rPr>
              <a:t> </a:t>
            </a:r>
            <a:r>
              <a:rPr b="1" dirty="0">
                <a:solidFill>
                  <a:srgbClr val="C8201D"/>
                </a:solidFill>
                <a:latin typeface="Arial"/>
                <a:cs typeface="Arial"/>
              </a:rPr>
              <a:t>This</a:t>
            </a:r>
            <a:r>
              <a:rPr b="1" spc="-20" dirty="0">
                <a:solidFill>
                  <a:srgbClr val="C8201D"/>
                </a:solidFill>
                <a:latin typeface="Arial"/>
                <a:cs typeface="Arial"/>
              </a:rPr>
              <a:t> </a:t>
            </a:r>
            <a:r>
              <a:rPr b="1" dirty="0">
                <a:solidFill>
                  <a:srgbClr val="C8201D"/>
                </a:solidFill>
                <a:latin typeface="Arial"/>
                <a:cs typeface="Arial"/>
              </a:rPr>
              <a:t>information</a:t>
            </a:r>
            <a:r>
              <a:rPr b="1" spc="-35" dirty="0">
                <a:solidFill>
                  <a:srgbClr val="C8201D"/>
                </a:solidFill>
                <a:latin typeface="Arial"/>
                <a:cs typeface="Arial"/>
              </a:rPr>
              <a:t> </a:t>
            </a:r>
            <a:r>
              <a:rPr b="1" dirty="0">
                <a:solidFill>
                  <a:srgbClr val="C8201D"/>
                </a:solidFill>
                <a:latin typeface="Arial"/>
                <a:cs typeface="Arial"/>
              </a:rPr>
              <a:t>should</a:t>
            </a:r>
            <a:r>
              <a:rPr b="1" spc="-20" dirty="0">
                <a:solidFill>
                  <a:srgbClr val="C8201D"/>
                </a:solidFill>
                <a:latin typeface="Arial"/>
                <a:cs typeface="Arial"/>
              </a:rPr>
              <a:t> </a:t>
            </a:r>
            <a:r>
              <a:rPr b="1" dirty="0">
                <a:solidFill>
                  <a:srgbClr val="C8201D"/>
                </a:solidFill>
                <a:latin typeface="Arial"/>
                <a:cs typeface="Arial"/>
              </a:rPr>
              <a:t>be</a:t>
            </a:r>
            <a:r>
              <a:rPr b="1" spc="-20" dirty="0">
                <a:solidFill>
                  <a:srgbClr val="C8201D"/>
                </a:solidFill>
                <a:latin typeface="Arial"/>
                <a:cs typeface="Arial"/>
              </a:rPr>
              <a:t> </a:t>
            </a:r>
            <a:r>
              <a:rPr b="1" dirty="0">
                <a:solidFill>
                  <a:srgbClr val="C8201D"/>
                </a:solidFill>
                <a:latin typeface="Arial"/>
                <a:cs typeface="Arial"/>
              </a:rPr>
              <a:t>captured</a:t>
            </a:r>
            <a:r>
              <a:rPr b="1" spc="-35" dirty="0">
                <a:solidFill>
                  <a:srgbClr val="C8201D"/>
                </a:solidFill>
                <a:latin typeface="Arial"/>
                <a:cs typeface="Arial"/>
              </a:rPr>
              <a:t> </a:t>
            </a:r>
            <a:r>
              <a:rPr b="1" dirty="0">
                <a:solidFill>
                  <a:srgbClr val="C8201D"/>
                </a:solidFill>
                <a:latin typeface="Arial"/>
                <a:cs typeface="Arial"/>
              </a:rPr>
              <a:t>in</a:t>
            </a:r>
            <a:r>
              <a:rPr b="1" spc="-20" dirty="0">
                <a:solidFill>
                  <a:srgbClr val="C8201D"/>
                </a:solidFill>
                <a:latin typeface="Arial"/>
                <a:cs typeface="Arial"/>
              </a:rPr>
              <a:t> </a:t>
            </a:r>
            <a:r>
              <a:rPr b="1" dirty="0">
                <a:solidFill>
                  <a:srgbClr val="C8201D"/>
                </a:solidFill>
                <a:latin typeface="Arial"/>
                <a:cs typeface="Arial"/>
              </a:rPr>
              <a:t>a</a:t>
            </a:r>
            <a:r>
              <a:rPr b="1" spc="-30" dirty="0">
                <a:solidFill>
                  <a:srgbClr val="C8201D"/>
                </a:solidFill>
                <a:latin typeface="Arial"/>
                <a:cs typeface="Arial"/>
              </a:rPr>
              <a:t> </a:t>
            </a:r>
            <a:r>
              <a:rPr b="1" dirty="0">
                <a:solidFill>
                  <a:srgbClr val="C8201D"/>
                </a:solidFill>
                <a:latin typeface="Arial"/>
                <a:cs typeface="Arial"/>
              </a:rPr>
              <a:t>Use</a:t>
            </a:r>
            <a:r>
              <a:rPr b="1" spc="-20" dirty="0">
                <a:solidFill>
                  <a:srgbClr val="C8201D"/>
                </a:solidFill>
                <a:latin typeface="Arial"/>
                <a:cs typeface="Arial"/>
              </a:rPr>
              <a:t> </a:t>
            </a:r>
            <a:r>
              <a:rPr b="1" dirty="0">
                <a:solidFill>
                  <a:srgbClr val="C8201D"/>
                </a:solidFill>
                <a:latin typeface="Arial"/>
                <a:cs typeface="Arial"/>
              </a:rPr>
              <a:t>Case</a:t>
            </a:r>
            <a:r>
              <a:rPr b="1" spc="-15" dirty="0">
                <a:solidFill>
                  <a:srgbClr val="C8201D"/>
                </a:solidFill>
                <a:latin typeface="Arial"/>
                <a:cs typeface="Arial"/>
              </a:rPr>
              <a:t> </a:t>
            </a:r>
            <a:r>
              <a:rPr b="1" spc="-10" dirty="0">
                <a:solidFill>
                  <a:srgbClr val="C8201D"/>
                </a:solidFill>
                <a:latin typeface="Arial"/>
                <a:cs typeface="Arial"/>
              </a:rPr>
              <a:t>Description</a:t>
            </a:r>
            <a:br>
              <a:rPr lang="en-GB" b="1" spc="-10" dirty="0">
                <a:solidFill>
                  <a:srgbClr val="C8201D"/>
                </a:solidFill>
                <a:latin typeface="Arial"/>
                <a:cs typeface="Arial"/>
              </a:rPr>
            </a:br>
            <a:r>
              <a:rPr b="1" i="1" dirty="0">
                <a:latin typeface="Arial"/>
                <a:cs typeface="Arial"/>
              </a:rPr>
              <a:t>(more</a:t>
            </a:r>
            <a:r>
              <a:rPr b="1" i="1" spc="-20" dirty="0">
                <a:latin typeface="Arial"/>
                <a:cs typeface="Arial"/>
              </a:rPr>
              <a:t> </a:t>
            </a:r>
            <a:r>
              <a:rPr b="1" i="1" dirty="0">
                <a:latin typeface="Arial"/>
                <a:cs typeface="Arial"/>
              </a:rPr>
              <a:t>on</a:t>
            </a:r>
            <a:r>
              <a:rPr b="1" i="1" spc="-30" dirty="0">
                <a:latin typeface="Arial"/>
                <a:cs typeface="Arial"/>
              </a:rPr>
              <a:t> </a:t>
            </a:r>
            <a:r>
              <a:rPr b="1" i="1" dirty="0">
                <a:latin typeface="Arial"/>
                <a:cs typeface="Arial"/>
              </a:rPr>
              <a:t>that</a:t>
            </a:r>
            <a:r>
              <a:rPr b="1" i="1" spc="-10" dirty="0">
                <a:latin typeface="Arial"/>
                <a:cs typeface="Arial"/>
              </a:rPr>
              <a:t> later)</a:t>
            </a:r>
            <a:r>
              <a:rPr spc="-10" dirty="0">
                <a:latin typeface="Arial"/>
                <a:cs typeface="Arial"/>
              </a:rPr>
              <a:t>.</a:t>
            </a:r>
            <a:endParaRPr dirty="0">
              <a:latin typeface="Arial"/>
              <a:cs typeface="Arial"/>
            </a:endParaRPr>
          </a:p>
        </p:txBody>
      </p:sp>
    </p:spTree>
    <p:extLst>
      <p:ext uri="{BB962C8B-B14F-4D97-AF65-F5344CB8AC3E}">
        <p14:creationId xmlns:p14="http://schemas.microsoft.com/office/powerpoint/2010/main" val="312044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500"/>
                                        <p:tgtEl>
                                          <p:spTgt spid="1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8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58CA-750F-4091-A3D5-ABA2B43E259F}"/>
              </a:ext>
            </a:extLst>
          </p:cNvPr>
          <p:cNvSpPr>
            <a:spLocks noGrp="1"/>
          </p:cNvSpPr>
          <p:nvPr>
            <p:ph type="title"/>
          </p:nvPr>
        </p:nvSpPr>
        <p:spPr/>
        <p:txBody>
          <a:bodyPr/>
          <a:lstStyle/>
          <a:p>
            <a:r>
              <a:rPr lang="en-GB" dirty="0"/>
              <a:t>Use</a:t>
            </a:r>
            <a:r>
              <a:rPr lang="en-GB" spc="-15" dirty="0"/>
              <a:t> </a:t>
            </a:r>
            <a:r>
              <a:rPr lang="en-GB" spc="-20" dirty="0"/>
              <a:t>case </a:t>
            </a:r>
            <a:r>
              <a:rPr lang="en-GB" dirty="0"/>
              <a:t>relationships:</a:t>
            </a:r>
            <a:r>
              <a:rPr lang="en-GB" spc="-60" dirty="0"/>
              <a:t> </a:t>
            </a:r>
            <a:r>
              <a:rPr lang="en-GB" spc="-10" dirty="0"/>
              <a:t>&lt;&lt;extends&gt;&gt;</a:t>
            </a:r>
            <a:endParaRPr lang="en-GB" dirty="0"/>
          </a:p>
        </p:txBody>
      </p:sp>
      <p:sp>
        <p:nvSpPr>
          <p:cNvPr id="3" name="Content Placeholder 2">
            <a:extLst>
              <a:ext uri="{FF2B5EF4-FFF2-40B4-BE49-F238E27FC236}">
                <a16:creationId xmlns:a16="http://schemas.microsoft.com/office/drawing/2014/main" id="{C3E279D9-F895-4450-AE83-3F88B01B9925}"/>
              </a:ext>
            </a:extLst>
          </p:cNvPr>
          <p:cNvSpPr>
            <a:spLocks noGrp="1"/>
          </p:cNvSpPr>
          <p:nvPr>
            <p:ph idx="1"/>
          </p:nvPr>
        </p:nvSpPr>
        <p:spPr>
          <a:xfrm>
            <a:off x="1371600" y="2285999"/>
            <a:ext cx="9601200" cy="4412513"/>
          </a:xfrm>
        </p:spPr>
        <p:txBody>
          <a:bodyPr>
            <a:normAutofit/>
          </a:bodyPr>
          <a:lstStyle/>
          <a:p>
            <a:r>
              <a:rPr lang="en-GB" sz="2000" dirty="0">
                <a:latin typeface="Arial"/>
                <a:cs typeface="Arial"/>
              </a:rPr>
              <a:t>Since</a:t>
            </a:r>
            <a:r>
              <a:rPr lang="en-GB" sz="2000" spc="-45" dirty="0">
                <a:latin typeface="Arial"/>
                <a:cs typeface="Arial"/>
              </a:rPr>
              <a:t> </a:t>
            </a:r>
            <a:r>
              <a:rPr lang="en-GB" sz="2000" dirty="0">
                <a:latin typeface="Arial"/>
                <a:cs typeface="Arial"/>
              </a:rPr>
              <a:t>one</a:t>
            </a:r>
            <a:r>
              <a:rPr lang="en-GB" sz="2000" spc="-35" dirty="0">
                <a:latin typeface="Arial"/>
                <a:cs typeface="Arial"/>
              </a:rPr>
              <a:t> </a:t>
            </a:r>
            <a:r>
              <a:rPr lang="en-GB" sz="2000" dirty="0">
                <a:latin typeface="Arial"/>
                <a:cs typeface="Arial"/>
              </a:rPr>
              <a:t>particular</a:t>
            </a:r>
            <a:r>
              <a:rPr lang="en-GB" sz="2000" spc="-35" dirty="0">
                <a:latin typeface="Arial"/>
                <a:cs typeface="Arial"/>
              </a:rPr>
              <a:t> </a:t>
            </a:r>
            <a:r>
              <a:rPr lang="en-GB" sz="2000" dirty="0">
                <a:latin typeface="Arial"/>
                <a:cs typeface="Arial"/>
              </a:rPr>
              <a:t>use</a:t>
            </a:r>
            <a:r>
              <a:rPr lang="en-GB" sz="2000" spc="-40" dirty="0">
                <a:latin typeface="Arial"/>
                <a:cs typeface="Arial"/>
              </a:rPr>
              <a:t> </a:t>
            </a:r>
            <a:r>
              <a:rPr lang="en-GB" sz="2000" dirty="0">
                <a:latin typeface="Arial"/>
                <a:cs typeface="Arial"/>
              </a:rPr>
              <a:t>case</a:t>
            </a:r>
            <a:r>
              <a:rPr lang="en-GB" sz="2000" spc="-45" dirty="0">
                <a:latin typeface="Arial"/>
                <a:cs typeface="Arial"/>
              </a:rPr>
              <a:t> </a:t>
            </a:r>
            <a:r>
              <a:rPr lang="en-GB" sz="2000" dirty="0">
                <a:latin typeface="Arial"/>
                <a:cs typeface="Arial"/>
              </a:rPr>
              <a:t>can</a:t>
            </a:r>
            <a:r>
              <a:rPr lang="en-GB" sz="2000" spc="-45" dirty="0">
                <a:latin typeface="Arial"/>
                <a:cs typeface="Arial"/>
              </a:rPr>
              <a:t> </a:t>
            </a:r>
            <a:r>
              <a:rPr lang="en-GB" sz="2000" dirty="0">
                <a:latin typeface="Arial"/>
                <a:cs typeface="Arial"/>
              </a:rPr>
              <a:t>represent</a:t>
            </a:r>
            <a:r>
              <a:rPr lang="en-GB" sz="2000" spc="-40" dirty="0">
                <a:latin typeface="Arial"/>
                <a:cs typeface="Arial"/>
              </a:rPr>
              <a:t> </a:t>
            </a:r>
            <a:r>
              <a:rPr lang="en-GB" sz="2000" dirty="0">
                <a:latin typeface="Arial"/>
                <a:cs typeface="Arial"/>
              </a:rPr>
              <a:t>a</a:t>
            </a:r>
            <a:r>
              <a:rPr lang="en-GB" sz="2000" spc="-40" dirty="0">
                <a:latin typeface="Arial"/>
                <a:cs typeface="Arial"/>
              </a:rPr>
              <a:t> </a:t>
            </a:r>
            <a:r>
              <a:rPr lang="en-GB" sz="2000" dirty="0">
                <a:latin typeface="Arial"/>
                <a:cs typeface="Arial"/>
              </a:rPr>
              <a:t>multitude</a:t>
            </a:r>
            <a:r>
              <a:rPr lang="en-GB" sz="2000" spc="-40" dirty="0">
                <a:latin typeface="Arial"/>
                <a:cs typeface="Arial"/>
              </a:rPr>
              <a:t> </a:t>
            </a:r>
            <a:r>
              <a:rPr lang="en-GB" sz="2000" dirty="0">
                <a:latin typeface="Arial"/>
                <a:cs typeface="Arial"/>
              </a:rPr>
              <a:t>of</a:t>
            </a:r>
            <a:r>
              <a:rPr lang="en-GB" sz="2000" spc="-45" dirty="0">
                <a:latin typeface="Arial"/>
                <a:cs typeface="Arial"/>
              </a:rPr>
              <a:t> </a:t>
            </a:r>
            <a:r>
              <a:rPr lang="en-GB" sz="2000" dirty="0">
                <a:latin typeface="Arial"/>
                <a:cs typeface="Arial"/>
              </a:rPr>
              <a:t>different</a:t>
            </a:r>
            <a:r>
              <a:rPr lang="en-GB" sz="2000" spc="-40" dirty="0">
                <a:latin typeface="Arial"/>
                <a:cs typeface="Arial"/>
              </a:rPr>
              <a:t> </a:t>
            </a:r>
            <a:r>
              <a:rPr lang="en-GB" sz="2000" spc="-10" dirty="0">
                <a:latin typeface="Arial"/>
                <a:cs typeface="Arial"/>
              </a:rPr>
              <a:t>scenarios </a:t>
            </a:r>
            <a:r>
              <a:rPr lang="en-GB" sz="2000" dirty="0">
                <a:latin typeface="Arial"/>
                <a:cs typeface="Arial"/>
              </a:rPr>
              <a:t>resulting</a:t>
            </a:r>
            <a:r>
              <a:rPr lang="en-GB" sz="2000" spc="-45" dirty="0">
                <a:latin typeface="Arial"/>
                <a:cs typeface="Arial"/>
              </a:rPr>
              <a:t> </a:t>
            </a:r>
            <a:r>
              <a:rPr lang="en-GB" sz="2000" dirty="0">
                <a:latin typeface="Arial"/>
                <a:cs typeface="Arial"/>
              </a:rPr>
              <a:t>in</a:t>
            </a:r>
            <a:r>
              <a:rPr lang="en-GB" sz="2000" spc="-40" dirty="0">
                <a:latin typeface="Arial"/>
                <a:cs typeface="Arial"/>
              </a:rPr>
              <a:t> </a:t>
            </a:r>
            <a:r>
              <a:rPr lang="en-GB" sz="2000" dirty="0">
                <a:latin typeface="Arial"/>
                <a:cs typeface="Arial"/>
              </a:rPr>
              <a:t>different</a:t>
            </a:r>
            <a:r>
              <a:rPr lang="en-GB" sz="2000" spc="-40" dirty="0">
                <a:latin typeface="Arial"/>
                <a:cs typeface="Arial"/>
              </a:rPr>
              <a:t> </a:t>
            </a:r>
            <a:r>
              <a:rPr lang="en-GB" sz="2000" dirty="0">
                <a:latin typeface="Arial"/>
                <a:cs typeface="Arial"/>
              </a:rPr>
              <a:t>system</a:t>
            </a:r>
            <a:r>
              <a:rPr lang="en-GB" sz="2000" spc="-45" dirty="0">
                <a:latin typeface="Arial"/>
                <a:cs typeface="Arial"/>
              </a:rPr>
              <a:t> </a:t>
            </a:r>
            <a:r>
              <a:rPr lang="en-GB" sz="2000" spc="-10" dirty="0">
                <a:latin typeface="Arial"/>
                <a:cs typeface="Arial"/>
              </a:rPr>
              <a:t>behaviour,</a:t>
            </a:r>
            <a:r>
              <a:rPr lang="en-GB" sz="2000" spc="-40" dirty="0">
                <a:latin typeface="Arial"/>
                <a:cs typeface="Arial"/>
              </a:rPr>
              <a:t> </a:t>
            </a:r>
            <a:r>
              <a:rPr lang="en-GB" sz="2000" dirty="0">
                <a:latin typeface="Arial"/>
                <a:cs typeface="Arial"/>
              </a:rPr>
              <a:t>we</a:t>
            </a:r>
            <a:r>
              <a:rPr lang="en-GB" sz="2000" spc="-40" dirty="0">
                <a:latin typeface="Arial"/>
                <a:cs typeface="Arial"/>
              </a:rPr>
              <a:t> </a:t>
            </a:r>
            <a:r>
              <a:rPr lang="en-GB" sz="2000" dirty="0">
                <a:latin typeface="Arial"/>
                <a:cs typeface="Arial"/>
              </a:rPr>
              <a:t>want</a:t>
            </a:r>
            <a:r>
              <a:rPr lang="en-GB" sz="2000" spc="-40" dirty="0">
                <a:latin typeface="Arial"/>
                <a:cs typeface="Arial"/>
              </a:rPr>
              <a:t> </a:t>
            </a:r>
            <a:r>
              <a:rPr lang="en-GB" sz="2000" dirty="0">
                <a:latin typeface="Arial"/>
                <a:cs typeface="Arial"/>
              </a:rPr>
              <a:t>a</a:t>
            </a:r>
            <a:r>
              <a:rPr lang="en-GB" sz="2000" spc="-45" dirty="0">
                <a:latin typeface="Arial"/>
                <a:cs typeface="Arial"/>
              </a:rPr>
              <a:t> </a:t>
            </a:r>
            <a:r>
              <a:rPr lang="en-GB" sz="2000" dirty="0">
                <a:latin typeface="Arial"/>
                <a:cs typeface="Arial"/>
              </a:rPr>
              <a:t>way</a:t>
            </a:r>
            <a:r>
              <a:rPr lang="en-GB" sz="2000" spc="-35" dirty="0">
                <a:latin typeface="Arial"/>
                <a:cs typeface="Arial"/>
              </a:rPr>
              <a:t> </a:t>
            </a:r>
            <a:r>
              <a:rPr lang="en-GB" sz="2000" dirty="0">
                <a:latin typeface="Arial"/>
                <a:cs typeface="Arial"/>
              </a:rPr>
              <a:t>to</a:t>
            </a:r>
            <a:r>
              <a:rPr lang="en-GB" sz="2000" spc="-50" dirty="0">
                <a:latin typeface="Arial"/>
                <a:cs typeface="Arial"/>
              </a:rPr>
              <a:t> </a:t>
            </a:r>
            <a:r>
              <a:rPr lang="en-GB" sz="2000" dirty="0">
                <a:latin typeface="Arial"/>
                <a:cs typeface="Arial"/>
              </a:rPr>
              <a:t>represent</a:t>
            </a:r>
            <a:r>
              <a:rPr lang="en-GB" sz="2000" spc="-45" dirty="0">
                <a:latin typeface="Arial"/>
                <a:cs typeface="Arial"/>
              </a:rPr>
              <a:t> </a:t>
            </a:r>
            <a:r>
              <a:rPr lang="en-GB" sz="2000" spc="-20" dirty="0">
                <a:latin typeface="Arial"/>
                <a:cs typeface="Arial"/>
              </a:rPr>
              <a:t>this</a:t>
            </a:r>
            <a:endParaRPr lang="en-GB" sz="2000" dirty="0">
              <a:latin typeface="Arial"/>
              <a:cs typeface="Arial"/>
            </a:endParaRPr>
          </a:p>
          <a:p>
            <a:r>
              <a:rPr lang="en-GB" sz="2000" dirty="0">
                <a:latin typeface="Arial"/>
                <a:cs typeface="Arial"/>
              </a:rPr>
              <a:t>We</a:t>
            </a:r>
            <a:r>
              <a:rPr lang="en-GB" sz="2000" spc="-55" dirty="0">
                <a:latin typeface="Arial"/>
                <a:cs typeface="Arial"/>
              </a:rPr>
              <a:t> </a:t>
            </a:r>
            <a:r>
              <a:rPr lang="en-GB" sz="2000" dirty="0">
                <a:latin typeface="Arial"/>
                <a:cs typeface="Arial"/>
              </a:rPr>
              <a:t>can</a:t>
            </a:r>
            <a:r>
              <a:rPr lang="en-GB" sz="2000" spc="-30" dirty="0">
                <a:latin typeface="Arial"/>
                <a:cs typeface="Arial"/>
              </a:rPr>
              <a:t> </a:t>
            </a:r>
            <a:r>
              <a:rPr lang="en-GB" sz="2000" dirty="0">
                <a:latin typeface="Arial"/>
                <a:cs typeface="Arial"/>
              </a:rPr>
              <a:t>do</a:t>
            </a:r>
            <a:r>
              <a:rPr lang="en-GB" sz="2000" spc="-30" dirty="0">
                <a:latin typeface="Arial"/>
                <a:cs typeface="Arial"/>
              </a:rPr>
              <a:t> </a:t>
            </a:r>
            <a:r>
              <a:rPr lang="en-GB" sz="2000" dirty="0">
                <a:latin typeface="Arial"/>
                <a:cs typeface="Arial"/>
              </a:rPr>
              <a:t>this</a:t>
            </a:r>
            <a:r>
              <a:rPr lang="en-GB" sz="2000" spc="-30" dirty="0">
                <a:latin typeface="Arial"/>
                <a:cs typeface="Arial"/>
              </a:rPr>
              <a:t> </a:t>
            </a:r>
            <a:r>
              <a:rPr lang="en-GB" sz="2000" dirty="0">
                <a:latin typeface="Arial"/>
                <a:cs typeface="Arial"/>
              </a:rPr>
              <a:t>using</a:t>
            </a:r>
            <a:r>
              <a:rPr lang="en-GB" sz="2000" spc="-5" dirty="0">
                <a:latin typeface="Arial"/>
                <a:cs typeface="Arial"/>
              </a:rPr>
              <a:t> </a:t>
            </a:r>
            <a:r>
              <a:rPr lang="en-GB" sz="2000" dirty="0">
                <a:latin typeface="Arial"/>
                <a:cs typeface="Arial"/>
              </a:rPr>
              <a:t>the</a:t>
            </a:r>
            <a:r>
              <a:rPr lang="en-GB" sz="2000" spc="-40" dirty="0">
                <a:latin typeface="Arial"/>
                <a:cs typeface="Arial"/>
              </a:rPr>
              <a:t> </a:t>
            </a:r>
            <a:r>
              <a:rPr lang="en-GB" sz="2000" dirty="0">
                <a:latin typeface="Arial"/>
                <a:cs typeface="Arial"/>
              </a:rPr>
              <a:t>‘</a:t>
            </a:r>
            <a:r>
              <a:rPr lang="en-GB" sz="2000" b="1" dirty="0">
                <a:solidFill>
                  <a:srgbClr val="C8201D"/>
                </a:solidFill>
                <a:latin typeface="Arial"/>
                <a:cs typeface="Arial"/>
              </a:rPr>
              <a:t>&lt;&lt;extends&gt;&gt;</a:t>
            </a:r>
            <a:r>
              <a:rPr lang="en-GB" sz="2000" dirty="0">
                <a:latin typeface="Arial"/>
                <a:cs typeface="Arial"/>
              </a:rPr>
              <a:t>’</a:t>
            </a:r>
            <a:r>
              <a:rPr lang="en-GB" sz="2000" spc="-145" dirty="0">
                <a:latin typeface="Arial"/>
                <a:cs typeface="Arial"/>
              </a:rPr>
              <a:t> </a:t>
            </a:r>
            <a:r>
              <a:rPr lang="en-GB" sz="2000" spc="-10" dirty="0">
                <a:latin typeface="Arial"/>
                <a:cs typeface="Arial"/>
              </a:rPr>
              <a:t>notation:</a:t>
            </a:r>
          </a:p>
          <a:p>
            <a:r>
              <a:rPr lang="en-GB" sz="2000" dirty="0">
                <a:latin typeface="Arial"/>
                <a:cs typeface="Arial"/>
              </a:rPr>
              <a:t>The</a:t>
            </a:r>
            <a:r>
              <a:rPr lang="en-GB" sz="2000" spc="-25" dirty="0">
                <a:latin typeface="Arial"/>
                <a:cs typeface="Arial"/>
              </a:rPr>
              <a:t> </a:t>
            </a:r>
            <a:r>
              <a:rPr lang="en-GB" sz="2000" dirty="0">
                <a:latin typeface="Arial"/>
                <a:cs typeface="Arial"/>
              </a:rPr>
              <a:t>‘base</a:t>
            </a:r>
            <a:r>
              <a:rPr lang="en-GB" sz="2000" spc="-20" dirty="0">
                <a:latin typeface="Arial"/>
                <a:cs typeface="Arial"/>
              </a:rPr>
              <a:t> </a:t>
            </a:r>
            <a:r>
              <a:rPr lang="en-GB" sz="2000" dirty="0">
                <a:latin typeface="Arial"/>
                <a:cs typeface="Arial"/>
              </a:rPr>
              <a:t>use</a:t>
            </a:r>
            <a:r>
              <a:rPr lang="en-GB" sz="2000" spc="-20" dirty="0">
                <a:latin typeface="Arial"/>
                <a:cs typeface="Arial"/>
              </a:rPr>
              <a:t> </a:t>
            </a:r>
            <a:r>
              <a:rPr lang="en-GB" sz="2000" dirty="0">
                <a:latin typeface="Arial"/>
                <a:cs typeface="Arial"/>
              </a:rPr>
              <a:t>case’</a:t>
            </a:r>
            <a:r>
              <a:rPr lang="en-GB" sz="2000" spc="-135" dirty="0">
                <a:latin typeface="Arial"/>
                <a:cs typeface="Arial"/>
              </a:rPr>
              <a:t> </a:t>
            </a:r>
            <a:r>
              <a:rPr lang="en-GB" sz="2000" dirty="0">
                <a:latin typeface="Arial"/>
                <a:cs typeface="Arial"/>
              </a:rPr>
              <a:t>should</a:t>
            </a:r>
            <a:r>
              <a:rPr lang="en-GB" sz="2000" spc="-30" dirty="0">
                <a:latin typeface="Arial"/>
                <a:cs typeface="Arial"/>
              </a:rPr>
              <a:t> </a:t>
            </a:r>
            <a:r>
              <a:rPr lang="en-GB" sz="2000" dirty="0">
                <a:latin typeface="Arial"/>
                <a:cs typeface="Arial"/>
              </a:rPr>
              <a:t>always</a:t>
            </a:r>
            <a:r>
              <a:rPr lang="en-GB" sz="2000" spc="-15" dirty="0">
                <a:latin typeface="Arial"/>
                <a:cs typeface="Arial"/>
              </a:rPr>
              <a:t> </a:t>
            </a:r>
            <a:r>
              <a:rPr lang="en-GB" sz="2000" dirty="0">
                <a:latin typeface="Arial"/>
                <a:cs typeface="Arial"/>
              </a:rPr>
              <a:t>work</a:t>
            </a:r>
            <a:br>
              <a:rPr lang="en-GB" spc="-20" dirty="0">
                <a:latin typeface="Arial"/>
                <a:cs typeface="Arial"/>
              </a:rPr>
            </a:br>
            <a:r>
              <a:rPr lang="en-GB" sz="2000" dirty="0">
                <a:latin typeface="Arial"/>
                <a:cs typeface="Arial"/>
              </a:rPr>
              <a:t>as</a:t>
            </a:r>
            <a:r>
              <a:rPr lang="en-GB" sz="2000" spc="-15" dirty="0">
                <a:latin typeface="Arial"/>
                <a:cs typeface="Arial"/>
              </a:rPr>
              <a:t> </a:t>
            </a:r>
            <a:r>
              <a:rPr lang="en-GB" sz="2000" dirty="0">
                <a:latin typeface="Arial"/>
                <a:cs typeface="Arial"/>
              </a:rPr>
              <a:t>a</a:t>
            </a:r>
            <a:r>
              <a:rPr lang="en-GB" sz="2000" spc="-30" dirty="0">
                <a:latin typeface="Arial"/>
                <a:cs typeface="Arial"/>
              </a:rPr>
              <a:t> </a:t>
            </a:r>
            <a:r>
              <a:rPr lang="en-GB" sz="2000" spc="-10" dirty="0">
                <a:latin typeface="Arial"/>
                <a:cs typeface="Arial"/>
              </a:rPr>
              <a:t>stand-</a:t>
            </a:r>
            <a:r>
              <a:rPr lang="en-GB" sz="2000" dirty="0">
                <a:latin typeface="Arial"/>
                <a:cs typeface="Arial"/>
              </a:rPr>
              <a:t>alone</a:t>
            </a:r>
            <a:r>
              <a:rPr lang="en-GB" sz="2000" spc="-40" dirty="0">
                <a:latin typeface="Arial"/>
                <a:cs typeface="Arial"/>
              </a:rPr>
              <a:t> </a:t>
            </a:r>
            <a:r>
              <a:rPr lang="en-GB" sz="2000" dirty="0">
                <a:latin typeface="Arial"/>
                <a:cs typeface="Arial"/>
              </a:rPr>
              <a:t>use</a:t>
            </a:r>
            <a:r>
              <a:rPr lang="en-GB" sz="2000" spc="-30" dirty="0">
                <a:latin typeface="Arial"/>
                <a:cs typeface="Arial"/>
              </a:rPr>
              <a:t> </a:t>
            </a:r>
            <a:r>
              <a:rPr lang="en-GB" sz="2000" dirty="0">
                <a:latin typeface="Arial"/>
                <a:cs typeface="Arial"/>
              </a:rPr>
              <a:t>case, but</a:t>
            </a:r>
            <a:r>
              <a:rPr lang="en-GB" sz="2000" spc="-35" dirty="0">
                <a:latin typeface="Arial"/>
                <a:cs typeface="Arial"/>
              </a:rPr>
              <a:t> </a:t>
            </a:r>
            <a:r>
              <a:rPr lang="en-GB" sz="2000" dirty="0">
                <a:latin typeface="Arial"/>
                <a:cs typeface="Arial"/>
              </a:rPr>
              <a:t>under</a:t>
            </a:r>
            <a:r>
              <a:rPr lang="en-GB" sz="2000" spc="-35" dirty="0">
                <a:latin typeface="Arial"/>
                <a:cs typeface="Arial"/>
              </a:rPr>
              <a:t> </a:t>
            </a:r>
            <a:r>
              <a:rPr lang="en-GB" sz="2000" dirty="0">
                <a:latin typeface="Arial"/>
                <a:cs typeface="Arial"/>
              </a:rPr>
              <a:t>certain</a:t>
            </a:r>
            <a:r>
              <a:rPr lang="en-GB" sz="2000" spc="-40" dirty="0">
                <a:latin typeface="Arial"/>
                <a:cs typeface="Arial"/>
              </a:rPr>
              <a:t> </a:t>
            </a:r>
            <a:r>
              <a:rPr lang="en-GB" sz="2000" dirty="0">
                <a:latin typeface="Arial"/>
                <a:cs typeface="Arial"/>
              </a:rPr>
              <a:t>conditions</a:t>
            </a:r>
            <a:br>
              <a:rPr lang="en-GB" spc="-25" dirty="0">
                <a:latin typeface="Arial"/>
                <a:cs typeface="Arial"/>
              </a:rPr>
            </a:br>
            <a:r>
              <a:rPr lang="en-GB" sz="2000" dirty="0">
                <a:latin typeface="Arial"/>
                <a:cs typeface="Arial"/>
              </a:rPr>
              <a:t>it</a:t>
            </a:r>
            <a:r>
              <a:rPr lang="en-GB" sz="2000" spc="-35" dirty="0">
                <a:latin typeface="Arial"/>
                <a:cs typeface="Arial"/>
              </a:rPr>
              <a:t> </a:t>
            </a:r>
            <a:r>
              <a:rPr lang="en-GB" sz="2000" spc="-25" dirty="0">
                <a:latin typeface="Arial"/>
                <a:cs typeface="Arial"/>
              </a:rPr>
              <a:t>may </a:t>
            </a:r>
            <a:r>
              <a:rPr lang="en-GB" sz="2000" dirty="0">
                <a:latin typeface="Arial"/>
                <a:cs typeface="Arial"/>
              </a:rPr>
              <a:t>result</a:t>
            </a:r>
            <a:r>
              <a:rPr lang="en-GB" sz="2000" spc="-45" dirty="0">
                <a:latin typeface="Arial"/>
                <a:cs typeface="Arial"/>
              </a:rPr>
              <a:t> </a:t>
            </a:r>
            <a:r>
              <a:rPr lang="en-GB" sz="2000" dirty="0">
                <a:latin typeface="Arial"/>
                <a:cs typeface="Arial"/>
              </a:rPr>
              <a:t>in</a:t>
            </a:r>
            <a:r>
              <a:rPr lang="en-GB" sz="2000" spc="-30" dirty="0">
                <a:latin typeface="Arial"/>
                <a:cs typeface="Arial"/>
              </a:rPr>
              <a:t> </a:t>
            </a:r>
            <a:r>
              <a:rPr lang="en-GB" sz="2000" dirty="0">
                <a:latin typeface="Arial"/>
                <a:cs typeface="Arial"/>
              </a:rPr>
              <a:t>the</a:t>
            </a:r>
            <a:r>
              <a:rPr lang="en-GB" sz="2000" spc="-35" dirty="0">
                <a:latin typeface="Arial"/>
                <a:cs typeface="Arial"/>
              </a:rPr>
              <a:t> </a:t>
            </a:r>
            <a:r>
              <a:rPr lang="en-GB" sz="2000" dirty="0">
                <a:latin typeface="Arial"/>
                <a:cs typeface="Arial"/>
              </a:rPr>
              <a:t>‘extending</a:t>
            </a:r>
            <a:r>
              <a:rPr lang="en-GB" sz="2000" spc="-25" dirty="0">
                <a:latin typeface="Arial"/>
                <a:cs typeface="Arial"/>
              </a:rPr>
              <a:t> </a:t>
            </a:r>
            <a:r>
              <a:rPr lang="en-GB" sz="2000" dirty="0">
                <a:latin typeface="Arial"/>
                <a:cs typeface="Arial"/>
              </a:rPr>
              <a:t>use</a:t>
            </a:r>
            <a:r>
              <a:rPr lang="en-GB" sz="2000" spc="-25" dirty="0">
                <a:latin typeface="Arial"/>
                <a:cs typeface="Arial"/>
              </a:rPr>
              <a:t> </a:t>
            </a:r>
            <a:r>
              <a:rPr lang="en-GB" sz="2000" dirty="0">
                <a:latin typeface="Arial"/>
                <a:cs typeface="Arial"/>
              </a:rPr>
              <a:t>case’</a:t>
            </a:r>
            <a:r>
              <a:rPr lang="en-GB" sz="2000" spc="-140" dirty="0">
                <a:latin typeface="Arial"/>
                <a:cs typeface="Arial"/>
              </a:rPr>
              <a:t> </a:t>
            </a:r>
            <a:r>
              <a:rPr lang="en-GB" sz="2000" spc="-10" dirty="0">
                <a:latin typeface="Arial"/>
                <a:cs typeface="Arial"/>
              </a:rPr>
              <a:t>happening</a:t>
            </a:r>
            <a:endParaRPr lang="en-GB" sz="2000" dirty="0">
              <a:latin typeface="Arial"/>
              <a:cs typeface="Arial"/>
            </a:endParaRPr>
          </a:p>
          <a:p>
            <a:endParaRPr lang="en-GB" sz="2000" dirty="0">
              <a:latin typeface="Arial"/>
              <a:cs typeface="Arial"/>
            </a:endParaRPr>
          </a:p>
          <a:p>
            <a:r>
              <a:rPr lang="en-GB" sz="2000" dirty="0">
                <a:latin typeface="Arial"/>
                <a:cs typeface="Arial"/>
              </a:rPr>
              <a:t>The</a:t>
            </a:r>
            <a:r>
              <a:rPr lang="en-GB" sz="2000" spc="-20" dirty="0">
                <a:latin typeface="Arial"/>
                <a:cs typeface="Arial"/>
              </a:rPr>
              <a:t> </a:t>
            </a:r>
            <a:r>
              <a:rPr lang="en-GB" sz="2000" dirty="0">
                <a:latin typeface="Arial"/>
                <a:cs typeface="Arial"/>
              </a:rPr>
              <a:t>notation</a:t>
            </a:r>
            <a:r>
              <a:rPr lang="en-GB" sz="2000" spc="-30" dirty="0">
                <a:latin typeface="Arial"/>
                <a:cs typeface="Arial"/>
              </a:rPr>
              <a:t> </a:t>
            </a:r>
            <a:r>
              <a:rPr lang="en-GB" sz="2000" dirty="0">
                <a:latin typeface="Arial"/>
                <a:cs typeface="Arial"/>
              </a:rPr>
              <a:t>should</a:t>
            </a:r>
            <a:r>
              <a:rPr lang="en-GB" sz="2000" spc="-20" dirty="0">
                <a:latin typeface="Arial"/>
                <a:cs typeface="Arial"/>
              </a:rPr>
              <a:t> </a:t>
            </a:r>
            <a:r>
              <a:rPr lang="en-GB" sz="2000" dirty="0">
                <a:latin typeface="Arial"/>
                <a:cs typeface="Arial"/>
              </a:rPr>
              <a:t>be</a:t>
            </a:r>
            <a:r>
              <a:rPr lang="en-GB" sz="2000" spc="-20" dirty="0">
                <a:latin typeface="Arial"/>
                <a:cs typeface="Arial"/>
              </a:rPr>
              <a:t> </a:t>
            </a:r>
            <a:r>
              <a:rPr lang="en-GB" sz="2000" dirty="0">
                <a:latin typeface="Arial"/>
                <a:cs typeface="Arial"/>
              </a:rPr>
              <a:t>read</a:t>
            </a:r>
            <a:r>
              <a:rPr lang="en-GB" sz="2000" spc="-30" dirty="0">
                <a:latin typeface="Arial"/>
                <a:cs typeface="Arial"/>
              </a:rPr>
              <a:t> </a:t>
            </a:r>
            <a:r>
              <a:rPr lang="en-GB" sz="2000" dirty="0">
                <a:latin typeface="Arial"/>
                <a:cs typeface="Arial"/>
              </a:rPr>
              <a:t>as:</a:t>
            </a:r>
            <a:br>
              <a:rPr lang="en-GB" spc="-30" dirty="0">
                <a:latin typeface="Arial"/>
                <a:cs typeface="Arial"/>
              </a:rPr>
            </a:br>
            <a:r>
              <a:rPr lang="en-GB" sz="2000" dirty="0">
                <a:latin typeface="Arial"/>
                <a:cs typeface="Arial"/>
              </a:rPr>
              <a:t>“The</a:t>
            </a:r>
            <a:r>
              <a:rPr lang="en-GB" sz="2000" spc="-25" dirty="0">
                <a:latin typeface="Arial"/>
                <a:cs typeface="Arial"/>
              </a:rPr>
              <a:t> </a:t>
            </a:r>
            <a:r>
              <a:rPr lang="en-GB" sz="2000" dirty="0">
                <a:latin typeface="Arial"/>
                <a:cs typeface="Arial"/>
              </a:rPr>
              <a:t>‘</a:t>
            </a:r>
            <a:r>
              <a:rPr lang="en-GB" sz="2000" b="1" dirty="0">
                <a:latin typeface="Arial"/>
                <a:cs typeface="Arial"/>
              </a:rPr>
              <a:t>Extending</a:t>
            </a:r>
            <a:r>
              <a:rPr lang="en-GB" sz="2000" b="1" spc="-15" dirty="0">
                <a:latin typeface="Arial"/>
                <a:cs typeface="Arial"/>
              </a:rPr>
              <a:t> </a:t>
            </a:r>
            <a:r>
              <a:rPr lang="en-GB" sz="2000" b="1" dirty="0">
                <a:latin typeface="Arial"/>
                <a:cs typeface="Arial"/>
              </a:rPr>
              <a:t>use</a:t>
            </a:r>
            <a:r>
              <a:rPr lang="en-GB" sz="2000" b="1" spc="-25" dirty="0">
                <a:latin typeface="Arial"/>
                <a:cs typeface="Arial"/>
              </a:rPr>
              <a:t> </a:t>
            </a:r>
            <a:r>
              <a:rPr lang="en-GB" sz="2000" b="1" dirty="0">
                <a:latin typeface="Arial"/>
                <a:cs typeface="Arial"/>
              </a:rPr>
              <a:t>case</a:t>
            </a:r>
            <a:r>
              <a:rPr lang="en-GB" sz="2000" dirty="0">
                <a:latin typeface="Arial"/>
                <a:cs typeface="Arial"/>
              </a:rPr>
              <a:t>’</a:t>
            </a:r>
            <a:r>
              <a:rPr lang="en-GB" sz="2000" spc="-140" dirty="0">
                <a:latin typeface="Arial"/>
                <a:cs typeface="Arial"/>
              </a:rPr>
              <a:t> </a:t>
            </a:r>
            <a:r>
              <a:rPr lang="en-GB" sz="2000" dirty="0">
                <a:latin typeface="Arial"/>
                <a:cs typeface="Arial"/>
              </a:rPr>
              <a:t>is</a:t>
            </a:r>
            <a:r>
              <a:rPr lang="en-GB" sz="2000" spc="-15" dirty="0">
                <a:latin typeface="Arial"/>
                <a:cs typeface="Arial"/>
              </a:rPr>
              <a:t> </a:t>
            </a:r>
            <a:r>
              <a:rPr lang="en-GB" sz="2000" dirty="0">
                <a:latin typeface="Arial"/>
                <a:cs typeface="Arial"/>
              </a:rPr>
              <a:t>a</a:t>
            </a:r>
            <a:r>
              <a:rPr lang="en-GB" sz="2000" spc="-25" dirty="0">
                <a:latin typeface="Arial"/>
                <a:cs typeface="Arial"/>
              </a:rPr>
              <a:t> </a:t>
            </a:r>
            <a:r>
              <a:rPr lang="en-GB" sz="2000" dirty="0">
                <a:latin typeface="Arial"/>
                <a:cs typeface="Arial"/>
              </a:rPr>
              <a:t>more</a:t>
            </a:r>
            <a:r>
              <a:rPr lang="en-GB" sz="2000" spc="-20" dirty="0">
                <a:latin typeface="Arial"/>
                <a:cs typeface="Arial"/>
              </a:rPr>
              <a:t> </a:t>
            </a:r>
            <a:r>
              <a:rPr lang="en-GB" sz="2000" dirty="0">
                <a:latin typeface="Arial"/>
                <a:cs typeface="Arial"/>
              </a:rPr>
              <a:t>specific</a:t>
            </a:r>
            <a:r>
              <a:rPr lang="en-GB" sz="2000" spc="-15" dirty="0">
                <a:latin typeface="Arial"/>
                <a:cs typeface="Arial"/>
              </a:rPr>
              <a:t> </a:t>
            </a:r>
            <a:r>
              <a:rPr lang="en-GB" sz="2000" spc="-20" dirty="0">
                <a:latin typeface="Arial"/>
                <a:cs typeface="Arial"/>
              </a:rPr>
              <a:t>case</a:t>
            </a:r>
            <a:br>
              <a:rPr lang="en-GB" sz="2000" spc="-20" dirty="0">
                <a:latin typeface="Arial"/>
                <a:cs typeface="Arial"/>
              </a:rPr>
            </a:br>
            <a:r>
              <a:rPr lang="en-GB" sz="2000" dirty="0">
                <a:latin typeface="Arial"/>
                <a:cs typeface="Arial"/>
              </a:rPr>
              <a:t>of</a:t>
            </a:r>
            <a:r>
              <a:rPr lang="en-GB" sz="2000" spc="-35" dirty="0">
                <a:latin typeface="Arial"/>
                <a:cs typeface="Arial"/>
              </a:rPr>
              <a:t> </a:t>
            </a:r>
            <a:r>
              <a:rPr lang="en-GB" sz="2000" dirty="0">
                <a:latin typeface="Arial"/>
                <a:cs typeface="Arial"/>
              </a:rPr>
              <a:t>the</a:t>
            </a:r>
            <a:r>
              <a:rPr lang="en-GB" sz="2000" spc="-15" dirty="0">
                <a:latin typeface="Arial"/>
                <a:cs typeface="Arial"/>
              </a:rPr>
              <a:t> </a:t>
            </a:r>
            <a:r>
              <a:rPr lang="en-GB" sz="2000" dirty="0">
                <a:latin typeface="Arial"/>
                <a:cs typeface="Arial"/>
              </a:rPr>
              <a:t>‘</a:t>
            </a:r>
            <a:r>
              <a:rPr lang="en-GB" sz="2000" b="1" dirty="0">
                <a:latin typeface="Arial"/>
                <a:cs typeface="Arial"/>
              </a:rPr>
              <a:t>Base</a:t>
            </a:r>
            <a:r>
              <a:rPr lang="en-GB" sz="2000" b="1" spc="-25" dirty="0">
                <a:latin typeface="Arial"/>
                <a:cs typeface="Arial"/>
              </a:rPr>
              <a:t> </a:t>
            </a:r>
            <a:r>
              <a:rPr lang="en-GB" sz="2000" b="1" dirty="0">
                <a:latin typeface="Arial"/>
                <a:cs typeface="Arial"/>
              </a:rPr>
              <a:t>use</a:t>
            </a:r>
            <a:r>
              <a:rPr lang="en-GB" sz="2000" b="1" spc="-20" dirty="0">
                <a:latin typeface="Arial"/>
                <a:cs typeface="Arial"/>
              </a:rPr>
              <a:t> </a:t>
            </a:r>
            <a:r>
              <a:rPr lang="en-GB" sz="2000" b="1" spc="-10" dirty="0">
                <a:latin typeface="Arial"/>
                <a:cs typeface="Arial"/>
              </a:rPr>
              <a:t>case</a:t>
            </a:r>
            <a:r>
              <a:rPr lang="en-GB" sz="2000" spc="-10" dirty="0">
                <a:latin typeface="Arial"/>
                <a:cs typeface="Arial"/>
              </a:rPr>
              <a:t>’</a:t>
            </a:r>
            <a:endParaRPr lang="en-GB" sz="2000" dirty="0">
              <a:latin typeface="Arial"/>
              <a:cs typeface="Arial"/>
            </a:endParaRPr>
          </a:p>
          <a:p>
            <a:r>
              <a:rPr lang="en-GB" sz="2000" dirty="0">
                <a:latin typeface="Arial"/>
                <a:cs typeface="Arial"/>
              </a:rPr>
              <a:t>Use</a:t>
            </a:r>
            <a:r>
              <a:rPr lang="en-GB" sz="2000" spc="-30" dirty="0">
                <a:latin typeface="Arial"/>
                <a:cs typeface="Arial"/>
              </a:rPr>
              <a:t> </a:t>
            </a:r>
            <a:r>
              <a:rPr lang="en-GB" sz="2000" dirty="0">
                <a:latin typeface="Arial"/>
                <a:cs typeface="Arial"/>
              </a:rPr>
              <a:t>of</a:t>
            </a:r>
            <a:r>
              <a:rPr lang="en-GB" sz="2000" spc="-35" dirty="0">
                <a:latin typeface="Arial"/>
                <a:cs typeface="Arial"/>
              </a:rPr>
              <a:t> </a:t>
            </a:r>
            <a:r>
              <a:rPr lang="en-GB" sz="2000" dirty="0">
                <a:latin typeface="Arial"/>
                <a:cs typeface="Arial"/>
              </a:rPr>
              <a:t>the</a:t>
            </a:r>
            <a:r>
              <a:rPr lang="en-GB" sz="2000" spc="-15" dirty="0">
                <a:latin typeface="Arial"/>
                <a:cs typeface="Arial"/>
              </a:rPr>
              <a:t> </a:t>
            </a:r>
            <a:r>
              <a:rPr lang="en-GB" sz="2000" b="1" dirty="0">
                <a:solidFill>
                  <a:srgbClr val="C8201D"/>
                </a:solidFill>
                <a:latin typeface="Arial"/>
                <a:cs typeface="Arial"/>
              </a:rPr>
              <a:t>&lt;&lt;extends&gt;&gt;</a:t>
            </a:r>
            <a:r>
              <a:rPr lang="en-GB" sz="2000" b="1" spc="-10" dirty="0">
                <a:solidFill>
                  <a:srgbClr val="C8201D"/>
                </a:solidFill>
                <a:latin typeface="Arial"/>
                <a:cs typeface="Arial"/>
              </a:rPr>
              <a:t> </a:t>
            </a:r>
            <a:r>
              <a:rPr lang="en-GB" sz="2000" dirty="0">
                <a:latin typeface="Arial"/>
                <a:cs typeface="Arial"/>
              </a:rPr>
              <a:t>relationship</a:t>
            </a:r>
            <a:r>
              <a:rPr lang="en-GB" sz="2000" spc="-35" dirty="0">
                <a:latin typeface="Arial"/>
                <a:cs typeface="Arial"/>
              </a:rPr>
              <a:t> </a:t>
            </a:r>
            <a:r>
              <a:rPr lang="en-GB" sz="2000" dirty="0">
                <a:latin typeface="Arial"/>
                <a:cs typeface="Arial"/>
              </a:rPr>
              <a:t>is</a:t>
            </a:r>
            <a:r>
              <a:rPr lang="en-GB" sz="2000" spc="-25" dirty="0">
                <a:latin typeface="Arial"/>
                <a:cs typeface="Arial"/>
              </a:rPr>
              <a:t> </a:t>
            </a:r>
            <a:r>
              <a:rPr lang="en-GB" sz="2000" dirty="0">
                <a:latin typeface="Arial"/>
                <a:cs typeface="Arial"/>
              </a:rPr>
              <a:t>optional;</a:t>
            </a:r>
            <a:r>
              <a:rPr lang="en-GB" sz="2000" spc="5" dirty="0">
                <a:latin typeface="Arial"/>
                <a:cs typeface="Arial"/>
              </a:rPr>
              <a:t> </a:t>
            </a:r>
            <a:r>
              <a:rPr lang="en-GB" sz="2000" b="1" dirty="0">
                <a:solidFill>
                  <a:srgbClr val="C8201D"/>
                </a:solidFill>
                <a:latin typeface="Arial"/>
                <a:cs typeface="Arial"/>
              </a:rPr>
              <a:t>use</a:t>
            </a:r>
            <a:r>
              <a:rPr lang="en-GB" sz="2000" b="1" spc="-35" dirty="0">
                <a:solidFill>
                  <a:srgbClr val="C8201D"/>
                </a:solidFill>
                <a:latin typeface="Arial"/>
                <a:cs typeface="Arial"/>
              </a:rPr>
              <a:t> </a:t>
            </a:r>
            <a:r>
              <a:rPr lang="en-GB" sz="2000" b="1" dirty="0">
                <a:solidFill>
                  <a:srgbClr val="C8201D"/>
                </a:solidFill>
                <a:latin typeface="Arial"/>
                <a:cs typeface="Arial"/>
              </a:rPr>
              <a:t>it</a:t>
            </a:r>
            <a:r>
              <a:rPr lang="en-GB" sz="2000" b="1" spc="-25" dirty="0">
                <a:solidFill>
                  <a:srgbClr val="C8201D"/>
                </a:solidFill>
                <a:latin typeface="Arial"/>
                <a:cs typeface="Arial"/>
              </a:rPr>
              <a:t> </a:t>
            </a:r>
            <a:r>
              <a:rPr lang="en-GB" sz="2000" b="1" dirty="0">
                <a:solidFill>
                  <a:srgbClr val="C8201D"/>
                </a:solidFill>
                <a:latin typeface="Arial"/>
                <a:cs typeface="Arial"/>
              </a:rPr>
              <a:t>only</a:t>
            </a:r>
            <a:r>
              <a:rPr lang="en-GB" sz="2000" b="1" spc="-40" dirty="0">
                <a:solidFill>
                  <a:srgbClr val="C8201D"/>
                </a:solidFill>
                <a:latin typeface="Arial"/>
                <a:cs typeface="Arial"/>
              </a:rPr>
              <a:t> </a:t>
            </a:r>
            <a:r>
              <a:rPr lang="en-GB" sz="2000" b="1" dirty="0">
                <a:solidFill>
                  <a:srgbClr val="C8201D"/>
                </a:solidFill>
                <a:latin typeface="Arial"/>
                <a:cs typeface="Arial"/>
              </a:rPr>
              <a:t>when</a:t>
            </a:r>
            <a:r>
              <a:rPr lang="en-GB" sz="2000" b="1" spc="-30" dirty="0">
                <a:solidFill>
                  <a:srgbClr val="C8201D"/>
                </a:solidFill>
                <a:latin typeface="Arial"/>
                <a:cs typeface="Arial"/>
              </a:rPr>
              <a:t> </a:t>
            </a:r>
            <a:r>
              <a:rPr lang="en-GB" sz="2000" b="1" dirty="0">
                <a:solidFill>
                  <a:srgbClr val="C8201D"/>
                </a:solidFill>
                <a:latin typeface="Arial"/>
                <a:cs typeface="Arial"/>
              </a:rPr>
              <a:t>it</a:t>
            </a:r>
            <a:r>
              <a:rPr lang="en-GB" sz="2000" b="1" spc="-30" dirty="0">
                <a:solidFill>
                  <a:srgbClr val="C8201D"/>
                </a:solidFill>
                <a:latin typeface="Arial"/>
                <a:cs typeface="Arial"/>
              </a:rPr>
              <a:t> </a:t>
            </a:r>
            <a:r>
              <a:rPr lang="en-GB" sz="2000" b="1" dirty="0">
                <a:solidFill>
                  <a:srgbClr val="C8201D"/>
                </a:solidFill>
                <a:latin typeface="Arial"/>
                <a:cs typeface="Arial"/>
              </a:rPr>
              <a:t>makes</a:t>
            </a:r>
            <a:r>
              <a:rPr lang="en-GB" sz="2000" b="1" spc="-30" dirty="0">
                <a:solidFill>
                  <a:srgbClr val="C8201D"/>
                </a:solidFill>
                <a:latin typeface="Arial"/>
                <a:cs typeface="Arial"/>
              </a:rPr>
              <a:t> </a:t>
            </a:r>
            <a:r>
              <a:rPr lang="en-GB" sz="2000" b="1" spc="-20" dirty="0">
                <a:solidFill>
                  <a:srgbClr val="C8201D"/>
                </a:solidFill>
                <a:latin typeface="Arial"/>
                <a:cs typeface="Arial"/>
              </a:rPr>
              <a:t>sense</a:t>
            </a:r>
            <a:endParaRPr lang="en-GB" sz="2000" dirty="0">
              <a:latin typeface="Arial"/>
              <a:cs typeface="Arial"/>
            </a:endParaRPr>
          </a:p>
          <a:p>
            <a:endParaRPr lang="en-GB" dirty="0"/>
          </a:p>
        </p:txBody>
      </p:sp>
      <p:grpSp>
        <p:nvGrpSpPr>
          <p:cNvPr id="21" name="Group 20">
            <a:extLst>
              <a:ext uri="{FF2B5EF4-FFF2-40B4-BE49-F238E27FC236}">
                <a16:creationId xmlns:a16="http://schemas.microsoft.com/office/drawing/2014/main" id="{6A907A2A-0B28-4382-86C8-D81336CA801E}"/>
              </a:ext>
            </a:extLst>
          </p:cNvPr>
          <p:cNvGrpSpPr/>
          <p:nvPr/>
        </p:nvGrpSpPr>
        <p:grpSpPr>
          <a:xfrm>
            <a:off x="8155172" y="2722329"/>
            <a:ext cx="3812799" cy="2904168"/>
            <a:chOff x="10849686" y="2159635"/>
            <a:chExt cx="5156885" cy="3927944"/>
          </a:xfrm>
        </p:grpSpPr>
        <p:grpSp>
          <p:nvGrpSpPr>
            <p:cNvPr id="19" name="Group 18">
              <a:extLst>
                <a:ext uri="{FF2B5EF4-FFF2-40B4-BE49-F238E27FC236}">
                  <a16:creationId xmlns:a16="http://schemas.microsoft.com/office/drawing/2014/main" id="{74FE020D-AFC9-44D0-89D1-A79CE470B3AF}"/>
                </a:ext>
              </a:extLst>
            </p:cNvPr>
            <p:cNvGrpSpPr/>
            <p:nvPr/>
          </p:nvGrpSpPr>
          <p:grpSpPr>
            <a:xfrm>
              <a:off x="10849686" y="2159635"/>
              <a:ext cx="5156885" cy="3927944"/>
              <a:chOff x="10849686" y="2159635"/>
              <a:chExt cx="5156885" cy="3927944"/>
            </a:xfrm>
          </p:grpSpPr>
          <p:sp>
            <p:nvSpPr>
              <p:cNvPr id="11" name="object 9">
                <a:extLst>
                  <a:ext uri="{FF2B5EF4-FFF2-40B4-BE49-F238E27FC236}">
                    <a16:creationId xmlns:a16="http://schemas.microsoft.com/office/drawing/2014/main" id="{2DE3B74D-FFAD-4746-B77C-11997B4DF811}"/>
                  </a:ext>
                </a:extLst>
              </p:cNvPr>
              <p:cNvSpPr/>
              <p:nvPr/>
            </p:nvSpPr>
            <p:spPr>
              <a:xfrm>
                <a:off x="10849686" y="4535639"/>
                <a:ext cx="2614930" cy="1551940"/>
              </a:xfrm>
              <a:custGeom>
                <a:avLst/>
                <a:gdLst/>
                <a:ahLst/>
                <a:cxnLst/>
                <a:rect l="l" t="t" r="r" b="b"/>
                <a:pathLst>
                  <a:path w="2614930" h="1551939">
                    <a:moveTo>
                      <a:pt x="2614307" y="775804"/>
                    </a:moveTo>
                    <a:lnTo>
                      <a:pt x="2612076" y="821065"/>
                    </a:lnTo>
                    <a:lnTo>
                      <a:pt x="2605419" y="866053"/>
                    </a:lnTo>
                    <a:lnTo>
                      <a:pt x="2594388" y="910655"/>
                    </a:lnTo>
                    <a:lnTo>
                      <a:pt x="2579037" y="954760"/>
                    </a:lnTo>
                    <a:lnTo>
                      <a:pt x="2559420" y="998253"/>
                    </a:lnTo>
                    <a:lnTo>
                      <a:pt x="2535590" y="1041025"/>
                    </a:lnTo>
                    <a:lnTo>
                      <a:pt x="2507599" y="1082961"/>
                    </a:lnTo>
                    <a:lnTo>
                      <a:pt x="2475502" y="1123949"/>
                    </a:lnTo>
                    <a:lnTo>
                      <a:pt x="2439352" y="1163878"/>
                    </a:lnTo>
                    <a:lnTo>
                      <a:pt x="2406797" y="1195485"/>
                    </a:lnTo>
                    <a:lnTo>
                      <a:pt x="2371821" y="1226064"/>
                    </a:lnTo>
                    <a:lnTo>
                      <a:pt x="2334500" y="1255571"/>
                    </a:lnTo>
                    <a:lnTo>
                      <a:pt x="2294914" y="1283961"/>
                    </a:lnTo>
                    <a:lnTo>
                      <a:pt x="2253141" y="1311187"/>
                    </a:lnTo>
                    <a:lnTo>
                      <a:pt x="2209257" y="1337204"/>
                    </a:lnTo>
                    <a:lnTo>
                      <a:pt x="2163341" y="1361966"/>
                    </a:lnTo>
                    <a:lnTo>
                      <a:pt x="2115472" y="1385428"/>
                    </a:lnTo>
                    <a:lnTo>
                      <a:pt x="2065726" y="1407545"/>
                    </a:lnTo>
                    <a:lnTo>
                      <a:pt x="2014182" y="1428270"/>
                    </a:lnTo>
                    <a:lnTo>
                      <a:pt x="1960918" y="1447558"/>
                    </a:lnTo>
                    <a:lnTo>
                      <a:pt x="1914588" y="1462690"/>
                    </a:lnTo>
                    <a:lnTo>
                      <a:pt x="1867365" y="1476674"/>
                    </a:lnTo>
                    <a:lnTo>
                      <a:pt x="1819311" y="1489498"/>
                    </a:lnTo>
                    <a:lnTo>
                      <a:pt x="1770491" y="1501151"/>
                    </a:lnTo>
                    <a:lnTo>
                      <a:pt x="1720968" y="1511624"/>
                    </a:lnTo>
                    <a:lnTo>
                      <a:pt x="1670806" y="1520905"/>
                    </a:lnTo>
                    <a:lnTo>
                      <a:pt x="1620069" y="1528983"/>
                    </a:lnTo>
                    <a:lnTo>
                      <a:pt x="1568821" y="1535848"/>
                    </a:lnTo>
                    <a:lnTo>
                      <a:pt x="1517125" y="1541489"/>
                    </a:lnTo>
                    <a:lnTo>
                      <a:pt x="1465046" y="1545895"/>
                    </a:lnTo>
                    <a:lnTo>
                      <a:pt x="1412648" y="1549055"/>
                    </a:lnTo>
                    <a:lnTo>
                      <a:pt x="1359993" y="1550959"/>
                    </a:lnTo>
                    <a:lnTo>
                      <a:pt x="1307147" y="1551597"/>
                    </a:lnTo>
                    <a:lnTo>
                      <a:pt x="1254304" y="1550959"/>
                    </a:lnTo>
                    <a:lnTo>
                      <a:pt x="1201653" y="1549055"/>
                    </a:lnTo>
                    <a:lnTo>
                      <a:pt x="1149259" y="1545895"/>
                    </a:lnTo>
                    <a:lnTo>
                      <a:pt x="1097188" y="1541489"/>
                    </a:lnTo>
                    <a:lnTo>
                      <a:pt x="1045504" y="1535848"/>
                    </a:lnTo>
                    <a:lnTo>
                      <a:pt x="994272" y="1528983"/>
                    </a:lnTo>
                    <a:lnTo>
                      <a:pt x="943557" y="1520905"/>
                    </a:lnTo>
                    <a:lnTo>
                      <a:pt x="893424" y="1511624"/>
                    </a:lnTo>
                    <a:lnTo>
                      <a:pt x="843938" y="1501151"/>
                    </a:lnTo>
                    <a:lnTo>
                      <a:pt x="795163" y="1489498"/>
                    </a:lnTo>
                    <a:lnTo>
                      <a:pt x="747165" y="1476674"/>
                    </a:lnTo>
                    <a:lnTo>
                      <a:pt x="700008" y="1462690"/>
                    </a:lnTo>
                    <a:lnTo>
                      <a:pt x="653757" y="1447558"/>
                    </a:lnTo>
                    <a:lnTo>
                      <a:pt x="600401" y="1428270"/>
                    </a:lnTo>
                    <a:lnTo>
                      <a:pt x="548782" y="1407545"/>
                    </a:lnTo>
                    <a:lnTo>
                      <a:pt x="498977" y="1385428"/>
                    </a:lnTo>
                    <a:lnTo>
                      <a:pt x="451060" y="1361966"/>
                    </a:lnTo>
                    <a:lnTo>
                      <a:pt x="405109" y="1337204"/>
                    </a:lnTo>
                    <a:lnTo>
                      <a:pt x="361201" y="1311187"/>
                    </a:lnTo>
                    <a:lnTo>
                      <a:pt x="319410" y="1283961"/>
                    </a:lnTo>
                    <a:lnTo>
                      <a:pt x="279814" y="1255571"/>
                    </a:lnTo>
                    <a:lnTo>
                      <a:pt x="242488" y="1226064"/>
                    </a:lnTo>
                    <a:lnTo>
                      <a:pt x="207510" y="1195485"/>
                    </a:lnTo>
                    <a:lnTo>
                      <a:pt x="174955" y="1163878"/>
                    </a:lnTo>
                    <a:lnTo>
                      <a:pt x="138804" y="1123949"/>
                    </a:lnTo>
                    <a:lnTo>
                      <a:pt x="106707" y="1082961"/>
                    </a:lnTo>
                    <a:lnTo>
                      <a:pt x="78717" y="1041025"/>
                    </a:lnTo>
                    <a:lnTo>
                      <a:pt x="54886" y="998253"/>
                    </a:lnTo>
                    <a:lnTo>
                      <a:pt x="35269" y="954760"/>
                    </a:lnTo>
                    <a:lnTo>
                      <a:pt x="19919" y="910655"/>
                    </a:lnTo>
                    <a:lnTo>
                      <a:pt x="8888" y="866053"/>
                    </a:lnTo>
                    <a:lnTo>
                      <a:pt x="2231" y="821065"/>
                    </a:lnTo>
                    <a:lnTo>
                      <a:pt x="0" y="775804"/>
                    </a:lnTo>
                    <a:lnTo>
                      <a:pt x="2231" y="730543"/>
                    </a:lnTo>
                    <a:lnTo>
                      <a:pt x="8888" y="685558"/>
                    </a:lnTo>
                    <a:lnTo>
                      <a:pt x="19919" y="640963"/>
                    </a:lnTo>
                    <a:lnTo>
                      <a:pt x="35269" y="596875"/>
                    </a:lnTo>
                    <a:lnTo>
                      <a:pt x="54886" y="553409"/>
                    </a:lnTo>
                    <a:lnTo>
                      <a:pt x="78717" y="510680"/>
                    </a:lnTo>
                    <a:lnTo>
                      <a:pt x="106707" y="468804"/>
                    </a:lnTo>
                    <a:lnTo>
                      <a:pt x="138804" y="427897"/>
                    </a:lnTo>
                    <a:lnTo>
                      <a:pt x="174955" y="388073"/>
                    </a:lnTo>
                    <a:lnTo>
                      <a:pt x="207510" y="356379"/>
                    </a:lnTo>
                    <a:lnTo>
                      <a:pt x="242486" y="325728"/>
                    </a:lnTo>
                    <a:lnTo>
                      <a:pt x="279806" y="296164"/>
                    </a:lnTo>
                    <a:lnTo>
                      <a:pt x="319392" y="267730"/>
                    </a:lnTo>
                    <a:lnTo>
                      <a:pt x="361166" y="240471"/>
                    </a:lnTo>
                    <a:lnTo>
                      <a:pt x="405050" y="214431"/>
                    </a:lnTo>
                    <a:lnTo>
                      <a:pt x="450965" y="189653"/>
                    </a:lnTo>
                    <a:lnTo>
                      <a:pt x="498835" y="166181"/>
                    </a:lnTo>
                    <a:lnTo>
                      <a:pt x="548581" y="144058"/>
                    </a:lnTo>
                    <a:lnTo>
                      <a:pt x="600125" y="123329"/>
                    </a:lnTo>
                    <a:lnTo>
                      <a:pt x="653389" y="104038"/>
                    </a:lnTo>
                    <a:lnTo>
                      <a:pt x="699718" y="88908"/>
                    </a:lnTo>
                    <a:lnTo>
                      <a:pt x="746942" y="74926"/>
                    </a:lnTo>
                    <a:lnTo>
                      <a:pt x="794995" y="62103"/>
                    </a:lnTo>
                    <a:lnTo>
                      <a:pt x="843815" y="50450"/>
                    </a:lnTo>
                    <a:lnTo>
                      <a:pt x="893338" y="39978"/>
                    </a:lnTo>
                    <a:lnTo>
                      <a:pt x="943500" y="30696"/>
                    </a:lnTo>
                    <a:lnTo>
                      <a:pt x="994236" y="22617"/>
                    </a:lnTo>
                    <a:lnTo>
                      <a:pt x="1045483" y="15752"/>
                    </a:lnTo>
                    <a:lnTo>
                      <a:pt x="1097177" y="10110"/>
                    </a:lnTo>
                    <a:lnTo>
                      <a:pt x="1149255" y="5703"/>
                    </a:lnTo>
                    <a:lnTo>
                      <a:pt x="1201651" y="2542"/>
                    </a:lnTo>
                    <a:lnTo>
                      <a:pt x="1254303" y="637"/>
                    </a:lnTo>
                    <a:lnTo>
                      <a:pt x="1307147" y="0"/>
                    </a:lnTo>
                    <a:lnTo>
                      <a:pt x="1359993" y="637"/>
                    </a:lnTo>
                    <a:lnTo>
                      <a:pt x="1412648" y="2542"/>
                    </a:lnTo>
                    <a:lnTo>
                      <a:pt x="1465046" y="5703"/>
                    </a:lnTo>
                    <a:lnTo>
                      <a:pt x="1517125" y="10110"/>
                    </a:lnTo>
                    <a:lnTo>
                      <a:pt x="1568821" y="15752"/>
                    </a:lnTo>
                    <a:lnTo>
                      <a:pt x="1620069" y="22617"/>
                    </a:lnTo>
                    <a:lnTo>
                      <a:pt x="1670806" y="30696"/>
                    </a:lnTo>
                    <a:lnTo>
                      <a:pt x="1720968" y="39978"/>
                    </a:lnTo>
                    <a:lnTo>
                      <a:pt x="1770491" y="50450"/>
                    </a:lnTo>
                    <a:lnTo>
                      <a:pt x="1819311" y="62103"/>
                    </a:lnTo>
                    <a:lnTo>
                      <a:pt x="1867365" y="74926"/>
                    </a:lnTo>
                    <a:lnTo>
                      <a:pt x="1914588" y="88908"/>
                    </a:lnTo>
                    <a:lnTo>
                      <a:pt x="1960918" y="104038"/>
                    </a:lnTo>
                    <a:lnTo>
                      <a:pt x="2014182" y="123329"/>
                    </a:lnTo>
                    <a:lnTo>
                      <a:pt x="2065726" y="144056"/>
                    </a:lnTo>
                    <a:lnTo>
                      <a:pt x="2115472" y="166173"/>
                    </a:lnTo>
                    <a:lnTo>
                      <a:pt x="2163341" y="189636"/>
                    </a:lnTo>
                    <a:lnTo>
                      <a:pt x="2209257" y="214398"/>
                    </a:lnTo>
                    <a:lnTo>
                      <a:pt x="2253141" y="240414"/>
                    </a:lnTo>
                    <a:lnTo>
                      <a:pt x="2294914" y="267639"/>
                    </a:lnTo>
                    <a:lnTo>
                      <a:pt x="2334500" y="296027"/>
                    </a:lnTo>
                    <a:lnTo>
                      <a:pt x="2371821" y="325533"/>
                    </a:lnTo>
                    <a:lnTo>
                      <a:pt x="2406797" y="356112"/>
                    </a:lnTo>
                    <a:lnTo>
                      <a:pt x="2439352" y="387718"/>
                    </a:lnTo>
                    <a:lnTo>
                      <a:pt x="2475502" y="427647"/>
                    </a:lnTo>
                    <a:lnTo>
                      <a:pt x="2507599" y="468637"/>
                    </a:lnTo>
                    <a:lnTo>
                      <a:pt x="2535590" y="510575"/>
                    </a:lnTo>
                    <a:lnTo>
                      <a:pt x="2559420" y="553348"/>
                    </a:lnTo>
                    <a:lnTo>
                      <a:pt x="2579037" y="596844"/>
                    </a:lnTo>
                    <a:lnTo>
                      <a:pt x="2594388" y="640950"/>
                    </a:lnTo>
                    <a:lnTo>
                      <a:pt x="2605419" y="685554"/>
                    </a:lnTo>
                    <a:lnTo>
                      <a:pt x="2612076" y="730543"/>
                    </a:lnTo>
                    <a:lnTo>
                      <a:pt x="2614307" y="775804"/>
                    </a:lnTo>
                    <a:close/>
                  </a:path>
                </a:pathLst>
              </a:custGeom>
              <a:ln w="38159">
                <a:solidFill>
                  <a:srgbClr val="0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742BAEB0-7DF7-4029-9D6F-37D7142F89D1}"/>
                  </a:ext>
                </a:extLst>
              </p:cNvPr>
              <p:cNvSpPr txBox="1"/>
              <p:nvPr/>
            </p:nvSpPr>
            <p:spPr>
              <a:xfrm>
                <a:off x="11237562" y="4803408"/>
                <a:ext cx="2305685" cy="1016402"/>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Base</a:t>
                </a:r>
                <a:r>
                  <a:rPr sz="2400" b="1" spc="10" dirty="0">
                    <a:latin typeface="Arial"/>
                    <a:cs typeface="Arial"/>
                  </a:rPr>
                  <a:t> </a:t>
                </a:r>
                <a:r>
                  <a:rPr sz="2400" b="1" dirty="0">
                    <a:latin typeface="Arial"/>
                    <a:cs typeface="Arial"/>
                  </a:rPr>
                  <a:t>use </a:t>
                </a:r>
                <a:r>
                  <a:rPr sz="2400" b="1" spc="-20" dirty="0">
                    <a:latin typeface="Arial"/>
                    <a:cs typeface="Arial"/>
                  </a:rPr>
                  <a:t>case</a:t>
                </a:r>
                <a:endParaRPr sz="2400" dirty="0">
                  <a:latin typeface="Arial"/>
                  <a:cs typeface="Arial"/>
                </a:endParaRPr>
              </a:p>
            </p:txBody>
          </p:sp>
          <p:sp>
            <p:nvSpPr>
              <p:cNvPr id="13" name="object 11">
                <a:extLst>
                  <a:ext uri="{FF2B5EF4-FFF2-40B4-BE49-F238E27FC236}">
                    <a16:creationId xmlns:a16="http://schemas.microsoft.com/office/drawing/2014/main" id="{D7F7E14C-81CC-4C8C-864C-378CDD62E767}"/>
                  </a:ext>
                </a:extLst>
              </p:cNvPr>
              <p:cNvSpPr/>
              <p:nvPr/>
            </p:nvSpPr>
            <p:spPr>
              <a:xfrm>
                <a:off x="13391641" y="2159635"/>
                <a:ext cx="2614930" cy="1551940"/>
              </a:xfrm>
              <a:custGeom>
                <a:avLst/>
                <a:gdLst/>
                <a:ahLst/>
                <a:cxnLst/>
                <a:rect l="l" t="t" r="r" b="b"/>
                <a:pathLst>
                  <a:path w="2614930" h="1551939">
                    <a:moveTo>
                      <a:pt x="2614320" y="775804"/>
                    </a:moveTo>
                    <a:lnTo>
                      <a:pt x="2612089" y="821066"/>
                    </a:lnTo>
                    <a:lnTo>
                      <a:pt x="2605431" y="866055"/>
                    </a:lnTo>
                    <a:lnTo>
                      <a:pt x="2594400" y="910658"/>
                    </a:lnTo>
                    <a:lnTo>
                      <a:pt x="2579049" y="954764"/>
                    </a:lnTo>
                    <a:lnTo>
                      <a:pt x="2559431" y="998259"/>
                    </a:lnTo>
                    <a:lnTo>
                      <a:pt x="2535599" y="1041030"/>
                    </a:lnTo>
                    <a:lnTo>
                      <a:pt x="2507606" y="1082966"/>
                    </a:lnTo>
                    <a:lnTo>
                      <a:pt x="2475506" y="1123953"/>
                    </a:lnTo>
                    <a:lnTo>
                      <a:pt x="2439352" y="1163878"/>
                    </a:lnTo>
                    <a:lnTo>
                      <a:pt x="2406797" y="1195487"/>
                    </a:lnTo>
                    <a:lnTo>
                      <a:pt x="2371821" y="1226069"/>
                    </a:lnTo>
                    <a:lnTo>
                      <a:pt x="2334500" y="1255577"/>
                    </a:lnTo>
                    <a:lnTo>
                      <a:pt x="2294914" y="1283966"/>
                    </a:lnTo>
                    <a:lnTo>
                      <a:pt x="2253141" y="1311192"/>
                    </a:lnTo>
                    <a:lnTo>
                      <a:pt x="2209257" y="1337208"/>
                    </a:lnTo>
                    <a:lnTo>
                      <a:pt x="2163341" y="1361969"/>
                    </a:lnTo>
                    <a:lnTo>
                      <a:pt x="2115472" y="1385430"/>
                    </a:lnTo>
                    <a:lnTo>
                      <a:pt x="2065726" y="1407546"/>
                    </a:lnTo>
                    <a:lnTo>
                      <a:pt x="2014182" y="1428270"/>
                    </a:lnTo>
                    <a:lnTo>
                      <a:pt x="1960918" y="1447558"/>
                    </a:lnTo>
                    <a:lnTo>
                      <a:pt x="1914591" y="1462691"/>
                    </a:lnTo>
                    <a:lnTo>
                      <a:pt x="1867370" y="1476675"/>
                    </a:lnTo>
                    <a:lnTo>
                      <a:pt x="1819318" y="1489500"/>
                    </a:lnTo>
                    <a:lnTo>
                      <a:pt x="1770499" y="1501154"/>
                    </a:lnTo>
                    <a:lnTo>
                      <a:pt x="1720978" y="1511628"/>
                    </a:lnTo>
                    <a:lnTo>
                      <a:pt x="1670817" y="1520910"/>
                    </a:lnTo>
                    <a:lnTo>
                      <a:pt x="1620080" y="1528990"/>
                    </a:lnTo>
                    <a:lnTo>
                      <a:pt x="1568833" y="1535856"/>
                    </a:lnTo>
                    <a:lnTo>
                      <a:pt x="1517137" y="1541499"/>
                    </a:lnTo>
                    <a:lnTo>
                      <a:pt x="1465059" y="1545906"/>
                    </a:lnTo>
                    <a:lnTo>
                      <a:pt x="1412660" y="1549067"/>
                    </a:lnTo>
                    <a:lnTo>
                      <a:pt x="1360006" y="1550972"/>
                    </a:lnTo>
                    <a:lnTo>
                      <a:pt x="1307160" y="1551609"/>
                    </a:lnTo>
                    <a:lnTo>
                      <a:pt x="1254314" y="1550972"/>
                    </a:lnTo>
                    <a:lnTo>
                      <a:pt x="1201660" y="1549067"/>
                    </a:lnTo>
                    <a:lnTo>
                      <a:pt x="1149265" y="1545906"/>
                    </a:lnTo>
                    <a:lnTo>
                      <a:pt x="1097192" y="1541499"/>
                    </a:lnTo>
                    <a:lnTo>
                      <a:pt x="1045507" y="1535856"/>
                    </a:lnTo>
                    <a:lnTo>
                      <a:pt x="994274" y="1528990"/>
                    </a:lnTo>
                    <a:lnTo>
                      <a:pt x="943558" y="1520910"/>
                    </a:lnTo>
                    <a:lnTo>
                      <a:pt x="893425" y="1511628"/>
                    </a:lnTo>
                    <a:lnTo>
                      <a:pt x="843938" y="1501154"/>
                    </a:lnTo>
                    <a:lnTo>
                      <a:pt x="795163" y="1489500"/>
                    </a:lnTo>
                    <a:lnTo>
                      <a:pt x="747165" y="1476675"/>
                    </a:lnTo>
                    <a:lnTo>
                      <a:pt x="700008" y="1462691"/>
                    </a:lnTo>
                    <a:lnTo>
                      <a:pt x="653757" y="1447558"/>
                    </a:lnTo>
                    <a:lnTo>
                      <a:pt x="600405" y="1428270"/>
                    </a:lnTo>
                    <a:lnTo>
                      <a:pt x="548788" y="1407546"/>
                    </a:lnTo>
                    <a:lnTo>
                      <a:pt x="498984" y="1385430"/>
                    </a:lnTo>
                    <a:lnTo>
                      <a:pt x="451069" y="1361969"/>
                    </a:lnTo>
                    <a:lnTo>
                      <a:pt x="405119" y="1337208"/>
                    </a:lnTo>
                    <a:lnTo>
                      <a:pt x="361210" y="1311192"/>
                    </a:lnTo>
                    <a:lnTo>
                      <a:pt x="319419" y="1283966"/>
                    </a:lnTo>
                    <a:lnTo>
                      <a:pt x="279821" y="1255577"/>
                    </a:lnTo>
                    <a:lnTo>
                      <a:pt x="242494" y="1226069"/>
                    </a:lnTo>
                    <a:lnTo>
                      <a:pt x="207513" y="1195487"/>
                    </a:lnTo>
                    <a:lnTo>
                      <a:pt x="174955" y="1163878"/>
                    </a:lnTo>
                    <a:lnTo>
                      <a:pt x="138804" y="1123953"/>
                    </a:lnTo>
                    <a:lnTo>
                      <a:pt x="106707" y="1082966"/>
                    </a:lnTo>
                    <a:lnTo>
                      <a:pt x="78717" y="1041030"/>
                    </a:lnTo>
                    <a:lnTo>
                      <a:pt x="54886" y="998259"/>
                    </a:lnTo>
                    <a:lnTo>
                      <a:pt x="35269" y="954764"/>
                    </a:lnTo>
                    <a:lnTo>
                      <a:pt x="19919" y="910658"/>
                    </a:lnTo>
                    <a:lnTo>
                      <a:pt x="8888" y="866055"/>
                    </a:lnTo>
                    <a:lnTo>
                      <a:pt x="2231" y="821066"/>
                    </a:lnTo>
                    <a:lnTo>
                      <a:pt x="0" y="775804"/>
                    </a:lnTo>
                    <a:lnTo>
                      <a:pt x="2231" y="730543"/>
                    </a:lnTo>
                    <a:lnTo>
                      <a:pt x="8888" y="685558"/>
                    </a:lnTo>
                    <a:lnTo>
                      <a:pt x="19919" y="640964"/>
                    </a:lnTo>
                    <a:lnTo>
                      <a:pt x="35269" y="596876"/>
                    </a:lnTo>
                    <a:lnTo>
                      <a:pt x="54886" y="553411"/>
                    </a:lnTo>
                    <a:lnTo>
                      <a:pt x="78717" y="510684"/>
                    </a:lnTo>
                    <a:lnTo>
                      <a:pt x="106707" y="468810"/>
                    </a:lnTo>
                    <a:lnTo>
                      <a:pt x="138804" y="427906"/>
                    </a:lnTo>
                    <a:lnTo>
                      <a:pt x="174955" y="388086"/>
                    </a:lnTo>
                    <a:lnTo>
                      <a:pt x="207513" y="356389"/>
                    </a:lnTo>
                    <a:lnTo>
                      <a:pt x="242494" y="325735"/>
                    </a:lnTo>
                    <a:lnTo>
                      <a:pt x="279821" y="296169"/>
                    </a:lnTo>
                    <a:lnTo>
                      <a:pt x="319419" y="267734"/>
                    </a:lnTo>
                    <a:lnTo>
                      <a:pt x="361210" y="240475"/>
                    </a:lnTo>
                    <a:lnTo>
                      <a:pt x="405119" y="214434"/>
                    </a:lnTo>
                    <a:lnTo>
                      <a:pt x="451069" y="189657"/>
                    </a:lnTo>
                    <a:lnTo>
                      <a:pt x="498984" y="166186"/>
                    </a:lnTo>
                    <a:lnTo>
                      <a:pt x="548788" y="144065"/>
                    </a:lnTo>
                    <a:lnTo>
                      <a:pt x="600405" y="123339"/>
                    </a:lnTo>
                    <a:lnTo>
                      <a:pt x="653757" y="104051"/>
                    </a:lnTo>
                    <a:lnTo>
                      <a:pt x="700008" y="88918"/>
                    </a:lnTo>
                    <a:lnTo>
                      <a:pt x="747165" y="74934"/>
                    </a:lnTo>
                    <a:lnTo>
                      <a:pt x="795163" y="62109"/>
                    </a:lnTo>
                    <a:lnTo>
                      <a:pt x="843938" y="50454"/>
                    </a:lnTo>
                    <a:lnTo>
                      <a:pt x="893425" y="39981"/>
                    </a:lnTo>
                    <a:lnTo>
                      <a:pt x="943558" y="30698"/>
                    </a:lnTo>
                    <a:lnTo>
                      <a:pt x="994274" y="22619"/>
                    </a:lnTo>
                    <a:lnTo>
                      <a:pt x="1045507" y="15752"/>
                    </a:lnTo>
                    <a:lnTo>
                      <a:pt x="1097192" y="10110"/>
                    </a:lnTo>
                    <a:lnTo>
                      <a:pt x="1149265" y="5703"/>
                    </a:lnTo>
                    <a:lnTo>
                      <a:pt x="1201660" y="2542"/>
                    </a:lnTo>
                    <a:lnTo>
                      <a:pt x="1254314" y="637"/>
                    </a:lnTo>
                    <a:lnTo>
                      <a:pt x="1307160" y="0"/>
                    </a:lnTo>
                    <a:lnTo>
                      <a:pt x="1360006" y="637"/>
                    </a:lnTo>
                    <a:lnTo>
                      <a:pt x="1412660" y="2542"/>
                    </a:lnTo>
                    <a:lnTo>
                      <a:pt x="1465059" y="5703"/>
                    </a:lnTo>
                    <a:lnTo>
                      <a:pt x="1517137" y="10110"/>
                    </a:lnTo>
                    <a:lnTo>
                      <a:pt x="1568833" y="15752"/>
                    </a:lnTo>
                    <a:lnTo>
                      <a:pt x="1620080" y="22619"/>
                    </a:lnTo>
                    <a:lnTo>
                      <a:pt x="1670817" y="30698"/>
                    </a:lnTo>
                    <a:lnTo>
                      <a:pt x="1720978" y="39981"/>
                    </a:lnTo>
                    <a:lnTo>
                      <a:pt x="1770499" y="50454"/>
                    </a:lnTo>
                    <a:lnTo>
                      <a:pt x="1819318" y="62109"/>
                    </a:lnTo>
                    <a:lnTo>
                      <a:pt x="1867370" y="74934"/>
                    </a:lnTo>
                    <a:lnTo>
                      <a:pt x="1914591" y="88918"/>
                    </a:lnTo>
                    <a:lnTo>
                      <a:pt x="1960918" y="104051"/>
                    </a:lnTo>
                    <a:lnTo>
                      <a:pt x="2014182" y="123339"/>
                    </a:lnTo>
                    <a:lnTo>
                      <a:pt x="2065726" y="144063"/>
                    </a:lnTo>
                    <a:lnTo>
                      <a:pt x="2115472" y="166179"/>
                    </a:lnTo>
                    <a:lnTo>
                      <a:pt x="2163341" y="189640"/>
                    </a:lnTo>
                    <a:lnTo>
                      <a:pt x="2209257" y="214401"/>
                    </a:lnTo>
                    <a:lnTo>
                      <a:pt x="2253141" y="240417"/>
                    </a:lnTo>
                    <a:lnTo>
                      <a:pt x="2294914" y="267642"/>
                    </a:lnTo>
                    <a:lnTo>
                      <a:pt x="2334500" y="296032"/>
                    </a:lnTo>
                    <a:lnTo>
                      <a:pt x="2371821" y="325540"/>
                    </a:lnTo>
                    <a:lnTo>
                      <a:pt x="2406797" y="356121"/>
                    </a:lnTo>
                    <a:lnTo>
                      <a:pt x="2439352" y="387731"/>
                    </a:lnTo>
                    <a:lnTo>
                      <a:pt x="2475506" y="427656"/>
                    </a:lnTo>
                    <a:lnTo>
                      <a:pt x="2507606" y="468643"/>
                    </a:lnTo>
                    <a:lnTo>
                      <a:pt x="2535599" y="510579"/>
                    </a:lnTo>
                    <a:lnTo>
                      <a:pt x="2559431" y="553350"/>
                    </a:lnTo>
                    <a:lnTo>
                      <a:pt x="2579049" y="596845"/>
                    </a:lnTo>
                    <a:lnTo>
                      <a:pt x="2594400" y="640951"/>
                    </a:lnTo>
                    <a:lnTo>
                      <a:pt x="2605431" y="685554"/>
                    </a:lnTo>
                    <a:lnTo>
                      <a:pt x="2612089" y="730543"/>
                    </a:lnTo>
                    <a:lnTo>
                      <a:pt x="2614320" y="775804"/>
                    </a:lnTo>
                    <a:close/>
                  </a:path>
                </a:pathLst>
              </a:custGeom>
              <a:ln w="38159">
                <a:solidFill>
                  <a:srgbClr val="000000"/>
                </a:solidFill>
              </a:ln>
            </p:spPr>
            <p:txBody>
              <a:bodyPr wrap="square" lIns="0" tIns="0" rIns="0" bIns="0" rtlCol="0"/>
              <a:lstStyle/>
              <a:p>
                <a:endParaRPr/>
              </a:p>
            </p:txBody>
          </p:sp>
          <p:sp>
            <p:nvSpPr>
              <p:cNvPr id="14" name="object 12">
                <a:extLst>
                  <a:ext uri="{FF2B5EF4-FFF2-40B4-BE49-F238E27FC236}">
                    <a16:creationId xmlns:a16="http://schemas.microsoft.com/office/drawing/2014/main" id="{8C4EB84E-32E0-4580-A04B-8D259403FD7D}"/>
                  </a:ext>
                </a:extLst>
              </p:cNvPr>
              <p:cNvSpPr txBox="1"/>
              <p:nvPr/>
            </p:nvSpPr>
            <p:spPr>
              <a:xfrm>
                <a:off x="13692813" y="2411577"/>
                <a:ext cx="2012583" cy="1039123"/>
              </a:xfrm>
              <a:prstGeom prst="rect">
                <a:avLst/>
              </a:prstGeom>
            </p:spPr>
            <p:txBody>
              <a:bodyPr vert="horz" wrap="square" lIns="0" tIns="46990" rIns="0" bIns="0" rtlCol="0">
                <a:spAutoFit/>
              </a:bodyPr>
              <a:lstStyle/>
              <a:p>
                <a:pPr marL="114300" marR="5080" indent="-102235">
                  <a:lnSpc>
                    <a:spcPts val="2910"/>
                  </a:lnSpc>
                  <a:spcBef>
                    <a:spcPts val="370"/>
                  </a:spcBef>
                </a:pPr>
                <a:r>
                  <a:rPr sz="2400" b="1" spc="-10" dirty="0">
                    <a:latin typeface="Arial"/>
                    <a:cs typeface="Arial"/>
                  </a:rPr>
                  <a:t>Extending </a:t>
                </a:r>
                <a:r>
                  <a:rPr sz="2400" b="1" dirty="0">
                    <a:latin typeface="Arial"/>
                    <a:cs typeface="Arial"/>
                  </a:rPr>
                  <a:t>use </a:t>
                </a:r>
                <a:r>
                  <a:rPr sz="2400" b="1" spc="-20" dirty="0">
                    <a:latin typeface="Arial"/>
                    <a:cs typeface="Arial"/>
                  </a:rPr>
                  <a:t>case</a:t>
                </a:r>
                <a:endParaRPr sz="2400" dirty="0">
                  <a:latin typeface="Arial"/>
                  <a:cs typeface="Arial"/>
                </a:endParaRPr>
              </a:p>
            </p:txBody>
          </p:sp>
          <p:grpSp>
            <p:nvGrpSpPr>
              <p:cNvPr id="15" name="object 14">
                <a:extLst>
                  <a:ext uri="{FF2B5EF4-FFF2-40B4-BE49-F238E27FC236}">
                    <a16:creationId xmlns:a16="http://schemas.microsoft.com/office/drawing/2014/main" id="{ECCAB80B-4A81-405D-8BC2-BA93C65B4604}"/>
                  </a:ext>
                </a:extLst>
              </p:cNvPr>
              <p:cNvGrpSpPr/>
              <p:nvPr/>
            </p:nvGrpSpPr>
            <p:grpSpPr>
              <a:xfrm>
                <a:off x="12684238" y="4218122"/>
                <a:ext cx="411480" cy="391795"/>
                <a:chOff x="12684238" y="4218122"/>
                <a:chExt cx="411480" cy="391795"/>
              </a:xfrm>
            </p:grpSpPr>
            <p:sp>
              <p:nvSpPr>
                <p:cNvPr id="16" name="object 15">
                  <a:extLst>
                    <a:ext uri="{FF2B5EF4-FFF2-40B4-BE49-F238E27FC236}">
                      <a16:creationId xmlns:a16="http://schemas.microsoft.com/office/drawing/2014/main" id="{78EFA971-0C3D-48A1-956E-86996B2AA6BE}"/>
                    </a:ext>
                  </a:extLst>
                </p:cNvPr>
                <p:cNvSpPr/>
                <p:nvPr/>
              </p:nvSpPr>
              <p:spPr>
                <a:xfrm>
                  <a:off x="12910679" y="4237202"/>
                  <a:ext cx="166370" cy="158115"/>
                </a:xfrm>
                <a:custGeom>
                  <a:avLst/>
                  <a:gdLst/>
                  <a:ahLst/>
                  <a:cxnLst/>
                  <a:rect l="l" t="t" r="r" b="b"/>
                  <a:pathLst>
                    <a:path w="166369" h="158114">
                      <a:moveTo>
                        <a:pt x="165963" y="0"/>
                      </a:moveTo>
                      <a:lnTo>
                        <a:pt x="0" y="157683"/>
                      </a:lnTo>
                    </a:path>
                  </a:pathLst>
                </a:custGeom>
                <a:ln w="38159">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FE941247-68FE-41F4-A2D7-ACFECCECF915}"/>
                    </a:ext>
                  </a:extLst>
                </p:cNvPr>
                <p:cNvSpPr/>
                <p:nvPr/>
              </p:nvSpPr>
              <p:spPr>
                <a:xfrm>
                  <a:off x="12684238" y="4379404"/>
                  <a:ext cx="236854" cy="230504"/>
                </a:xfrm>
                <a:custGeom>
                  <a:avLst/>
                  <a:gdLst/>
                  <a:ahLst/>
                  <a:cxnLst/>
                  <a:rect l="l" t="t" r="r" b="b"/>
                  <a:pathLst>
                    <a:path w="236854" h="230504">
                      <a:moveTo>
                        <a:pt x="122758" y="0"/>
                      </a:moveTo>
                      <a:lnTo>
                        <a:pt x="0" y="230390"/>
                      </a:lnTo>
                      <a:lnTo>
                        <a:pt x="236524" y="119519"/>
                      </a:lnTo>
                      <a:lnTo>
                        <a:pt x="122758" y="0"/>
                      </a:lnTo>
                      <a:close/>
                    </a:path>
                  </a:pathLst>
                </a:custGeom>
                <a:solidFill>
                  <a:srgbClr val="000000"/>
                </a:solidFill>
              </p:spPr>
              <p:txBody>
                <a:bodyPr wrap="square" lIns="0" tIns="0" rIns="0" bIns="0" rtlCol="0"/>
                <a:lstStyle/>
                <a:p>
                  <a:endParaRPr/>
                </a:p>
              </p:txBody>
            </p:sp>
          </p:grpSp>
          <p:sp>
            <p:nvSpPr>
              <p:cNvPr id="18" name="object 17">
                <a:extLst>
                  <a:ext uri="{FF2B5EF4-FFF2-40B4-BE49-F238E27FC236}">
                    <a16:creationId xmlns:a16="http://schemas.microsoft.com/office/drawing/2014/main" id="{BAD50827-906A-44C9-B1C2-170AB0C5582C}"/>
                  </a:ext>
                </a:extLst>
              </p:cNvPr>
              <p:cNvSpPr txBox="1"/>
              <p:nvPr/>
            </p:nvSpPr>
            <p:spPr>
              <a:xfrm>
                <a:off x="11237562" y="3531870"/>
                <a:ext cx="2148149" cy="433619"/>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C8201D"/>
                    </a:solidFill>
                    <a:latin typeface="Arial"/>
                    <a:cs typeface="Arial"/>
                  </a:rPr>
                  <a:t>&lt;&lt;extends&gt;&gt;</a:t>
                </a:r>
                <a:endParaRPr sz="2000" dirty="0">
                  <a:latin typeface="Arial"/>
                  <a:cs typeface="Arial"/>
                </a:endParaRPr>
              </a:p>
            </p:txBody>
          </p:sp>
        </p:grpSp>
        <p:sp>
          <p:nvSpPr>
            <p:cNvPr id="20" name="object 13">
              <a:extLst>
                <a:ext uri="{FF2B5EF4-FFF2-40B4-BE49-F238E27FC236}">
                  <a16:creationId xmlns:a16="http://schemas.microsoft.com/office/drawing/2014/main" id="{EA7A7CDA-8FFD-49C1-B2DC-B7D368CCBA5B}"/>
                </a:ext>
              </a:extLst>
            </p:cNvPr>
            <p:cNvSpPr/>
            <p:nvPr/>
          </p:nvSpPr>
          <p:spPr>
            <a:xfrm>
              <a:off x="13159802" y="3527996"/>
              <a:ext cx="664210" cy="630555"/>
            </a:xfrm>
            <a:custGeom>
              <a:avLst/>
              <a:gdLst/>
              <a:ahLst/>
              <a:cxnLst/>
              <a:rect l="l" t="t" r="r" b="b"/>
              <a:pathLst>
                <a:path w="664209" h="630554">
                  <a:moveTo>
                    <a:pt x="664197" y="0"/>
                  </a:moveTo>
                  <a:lnTo>
                    <a:pt x="498233" y="157683"/>
                  </a:lnTo>
                </a:path>
                <a:path w="664209" h="630554">
                  <a:moveTo>
                    <a:pt x="415074" y="236524"/>
                  </a:moveTo>
                  <a:lnTo>
                    <a:pt x="249110" y="394207"/>
                  </a:lnTo>
                </a:path>
                <a:path w="664209" h="630554">
                  <a:moveTo>
                    <a:pt x="165950" y="473049"/>
                  </a:moveTo>
                  <a:lnTo>
                    <a:pt x="0" y="630364"/>
                  </a:lnTo>
                </a:path>
              </a:pathLst>
            </a:custGeom>
            <a:ln w="38159">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92134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2300-5801-431C-8C3A-C23B8D499076}"/>
              </a:ext>
            </a:extLst>
          </p:cNvPr>
          <p:cNvSpPr>
            <a:spLocks noGrp="1"/>
          </p:cNvSpPr>
          <p:nvPr>
            <p:ph type="title"/>
          </p:nvPr>
        </p:nvSpPr>
        <p:spPr/>
        <p:txBody>
          <a:bodyPr/>
          <a:lstStyle/>
          <a:p>
            <a:r>
              <a:rPr lang="en-GB" dirty="0"/>
              <a:t>The</a:t>
            </a:r>
            <a:r>
              <a:rPr lang="en-GB" spc="-50" dirty="0"/>
              <a:t> </a:t>
            </a:r>
            <a:r>
              <a:rPr lang="en-GB" dirty="0"/>
              <a:t>&lt;&lt;extends&gt;&gt;</a:t>
            </a:r>
            <a:r>
              <a:rPr lang="en-GB" spc="-35" dirty="0"/>
              <a:t> </a:t>
            </a:r>
            <a:r>
              <a:rPr lang="en-GB" dirty="0"/>
              <a:t>relationship:</a:t>
            </a:r>
            <a:br>
              <a:rPr lang="en-GB" spc="-40" dirty="0"/>
            </a:br>
            <a:r>
              <a:rPr lang="en-GB" dirty="0"/>
              <a:t>an</a:t>
            </a:r>
            <a:r>
              <a:rPr lang="en-GB" spc="-35" dirty="0"/>
              <a:t> </a:t>
            </a:r>
            <a:r>
              <a:rPr lang="en-GB" spc="-10" dirty="0"/>
              <a:t>example</a:t>
            </a:r>
            <a:endParaRPr lang="en-GB" dirty="0"/>
          </a:p>
        </p:txBody>
      </p:sp>
      <p:sp>
        <p:nvSpPr>
          <p:cNvPr id="3" name="Content Placeholder 2">
            <a:extLst>
              <a:ext uri="{FF2B5EF4-FFF2-40B4-BE49-F238E27FC236}">
                <a16:creationId xmlns:a16="http://schemas.microsoft.com/office/drawing/2014/main" id="{4D56DC20-0309-41AC-B48F-DE87C44F9E0C}"/>
              </a:ext>
            </a:extLst>
          </p:cNvPr>
          <p:cNvSpPr>
            <a:spLocks noGrp="1"/>
          </p:cNvSpPr>
          <p:nvPr>
            <p:ph idx="1"/>
          </p:nvPr>
        </p:nvSpPr>
        <p:spPr/>
        <p:txBody>
          <a:bodyPr/>
          <a:lstStyle/>
          <a:p>
            <a:r>
              <a:rPr lang="en-GB" sz="2000" dirty="0">
                <a:latin typeface="Arial"/>
                <a:cs typeface="Arial"/>
              </a:rPr>
              <a:t>Consider</a:t>
            </a:r>
            <a:r>
              <a:rPr lang="en-GB" sz="2000" spc="-30"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simple,</a:t>
            </a:r>
            <a:r>
              <a:rPr lang="en-GB" sz="2000" spc="-15" dirty="0">
                <a:latin typeface="Arial"/>
                <a:cs typeface="Arial"/>
              </a:rPr>
              <a:t> </a:t>
            </a:r>
            <a:r>
              <a:rPr lang="en-GB" sz="2000" dirty="0">
                <a:latin typeface="Arial"/>
                <a:cs typeface="Arial"/>
              </a:rPr>
              <a:t>online</a:t>
            </a:r>
            <a:r>
              <a:rPr lang="en-GB" sz="2000" spc="-10" dirty="0">
                <a:latin typeface="Arial"/>
                <a:cs typeface="Arial"/>
              </a:rPr>
              <a:t> </a:t>
            </a:r>
            <a:r>
              <a:rPr lang="en-GB" sz="2000" dirty="0">
                <a:latin typeface="Arial"/>
                <a:cs typeface="Arial"/>
              </a:rPr>
              <a:t>ticket</a:t>
            </a:r>
            <a:r>
              <a:rPr lang="en-GB" sz="2000" spc="-15" dirty="0">
                <a:latin typeface="Arial"/>
                <a:cs typeface="Arial"/>
              </a:rPr>
              <a:t> </a:t>
            </a:r>
            <a:r>
              <a:rPr lang="en-GB" sz="2000" dirty="0">
                <a:latin typeface="Arial"/>
                <a:cs typeface="Arial"/>
              </a:rPr>
              <a:t>booking</a:t>
            </a:r>
            <a:r>
              <a:rPr lang="en-GB" sz="2000" spc="-10" dirty="0">
                <a:latin typeface="Arial"/>
                <a:cs typeface="Arial"/>
              </a:rPr>
              <a:t> system</a:t>
            </a:r>
            <a:endParaRPr lang="en-GB" sz="2000" dirty="0">
              <a:latin typeface="Arial"/>
              <a:cs typeface="Arial"/>
            </a:endParaRPr>
          </a:p>
          <a:p>
            <a:r>
              <a:rPr lang="en-GB" sz="2000" dirty="0">
                <a:latin typeface="Arial"/>
                <a:cs typeface="Arial"/>
              </a:rPr>
              <a:t>Two</a:t>
            </a:r>
            <a:r>
              <a:rPr lang="en-GB" sz="2000" spc="-20" dirty="0">
                <a:latin typeface="Arial"/>
                <a:cs typeface="Arial"/>
              </a:rPr>
              <a:t> </a:t>
            </a:r>
            <a:r>
              <a:rPr lang="en-GB" sz="2000" dirty="0">
                <a:latin typeface="Arial"/>
                <a:cs typeface="Arial"/>
              </a:rPr>
              <a:t>different</a:t>
            </a:r>
            <a:r>
              <a:rPr lang="en-GB" sz="2000" spc="-20" dirty="0">
                <a:latin typeface="Arial"/>
                <a:cs typeface="Arial"/>
              </a:rPr>
              <a:t> </a:t>
            </a:r>
            <a:r>
              <a:rPr lang="en-GB" sz="2000" dirty="0">
                <a:latin typeface="Arial"/>
                <a:cs typeface="Arial"/>
              </a:rPr>
              <a:t>options</a:t>
            </a:r>
            <a:r>
              <a:rPr lang="en-GB" sz="2000" spc="-15" dirty="0">
                <a:latin typeface="Arial"/>
                <a:cs typeface="Arial"/>
              </a:rPr>
              <a:t> </a:t>
            </a:r>
            <a:r>
              <a:rPr lang="en-GB" sz="2000" dirty="0">
                <a:latin typeface="Arial"/>
                <a:cs typeface="Arial"/>
              </a:rPr>
              <a:t>of</a:t>
            </a:r>
            <a:r>
              <a:rPr lang="en-GB" sz="2000" spc="-20" dirty="0">
                <a:latin typeface="Arial"/>
                <a:cs typeface="Arial"/>
              </a:rPr>
              <a:t> </a:t>
            </a:r>
            <a:r>
              <a:rPr lang="en-GB" sz="2000" dirty="0">
                <a:latin typeface="Arial"/>
                <a:cs typeface="Arial"/>
              </a:rPr>
              <a:t>booking</a:t>
            </a:r>
            <a:r>
              <a:rPr lang="en-GB" sz="2000" spc="-25" dirty="0">
                <a:latin typeface="Arial"/>
                <a:cs typeface="Arial"/>
              </a:rPr>
              <a:t> </a:t>
            </a:r>
            <a:r>
              <a:rPr lang="en-GB" sz="2000" dirty="0">
                <a:latin typeface="Arial"/>
                <a:cs typeface="Arial"/>
              </a:rPr>
              <a:t>seat</a:t>
            </a:r>
            <a:r>
              <a:rPr lang="en-GB" sz="2000" spc="-20" dirty="0">
                <a:latin typeface="Arial"/>
                <a:cs typeface="Arial"/>
              </a:rPr>
              <a:t> </a:t>
            </a:r>
            <a:r>
              <a:rPr lang="en-GB" sz="2000" dirty="0">
                <a:latin typeface="Arial"/>
                <a:cs typeface="Arial"/>
              </a:rPr>
              <a:t>tickets</a:t>
            </a:r>
            <a:r>
              <a:rPr lang="en-GB" sz="2000" spc="-20" dirty="0">
                <a:latin typeface="Arial"/>
                <a:cs typeface="Arial"/>
              </a:rPr>
              <a:t> </a:t>
            </a:r>
            <a:r>
              <a:rPr lang="en-GB" sz="2000" dirty="0">
                <a:latin typeface="Arial"/>
                <a:cs typeface="Arial"/>
              </a:rPr>
              <a:t>or</a:t>
            </a:r>
            <a:r>
              <a:rPr lang="en-GB" sz="2000" spc="-25" dirty="0">
                <a:latin typeface="Arial"/>
                <a:cs typeface="Arial"/>
              </a:rPr>
              <a:t> </a:t>
            </a:r>
            <a:r>
              <a:rPr lang="en-GB" sz="2000" dirty="0">
                <a:latin typeface="Arial"/>
                <a:cs typeface="Arial"/>
              </a:rPr>
              <a:t>standing</a:t>
            </a:r>
            <a:r>
              <a:rPr lang="en-GB" sz="2000" spc="-20" dirty="0">
                <a:latin typeface="Arial"/>
                <a:cs typeface="Arial"/>
              </a:rPr>
              <a:t> </a:t>
            </a:r>
            <a:r>
              <a:rPr lang="en-GB" sz="2000" dirty="0">
                <a:latin typeface="Arial"/>
                <a:cs typeface="Arial"/>
              </a:rPr>
              <a:t>tickets</a:t>
            </a:r>
            <a:r>
              <a:rPr lang="en-GB" sz="2000" spc="-15" dirty="0">
                <a:latin typeface="Arial"/>
                <a:cs typeface="Arial"/>
              </a:rPr>
              <a:t> </a:t>
            </a:r>
            <a:r>
              <a:rPr lang="en-GB" sz="2000" dirty="0">
                <a:latin typeface="Arial"/>
                <a:cs typeface="Arial"/>
              </a:rPr>
              <a:t>for</a:t>
            </a:r>
            <a:r>
              <a:rPr lang="en-GB" sz="2000" spc="-25" dirty="0">
                <a:latin typeface="Arial"/>
                <a:cs typeface="Arial"/>
              </a:rPr>
              <a:t> </a:t>
            </a:r>
            <a:r>
              <a:rPr lang="en-GB" sz="2000" dirty="0">
                <a:latin typeface="Arial"/>
                <a:cs typeface="Arial"/>
              </a:rPr>
              <a:t>a</a:t>
            </a:r>
            <a:r>
              <a:rPr lang="en-GB" sz="2000" spc="-20" dirty="0">
                <a:latin typeface="Arial"/>
                <a:cs typeface="Arial"/>
              </a:rPr>
              <a:t> </a:t>
            </a:r>
            <a:r>
              <a:rPr lang="en-GB" sz="2000" dirty="0">
                <a:latin typeface="Arial"/>
                <a:cs typeface="Arial"/>
              </a:rPr>
              <a:t>concert</a:t>
            </a:r>
            <a:r>
              <a:rPr lang="en-GB" sz="2000" spc="-20" dirty="0">
                <a:latin typeface="Arial"/>
                <a:cs typeface="Arial"/>
              </a:rPr>
              <a:t> </a:t>
            </a:r>
            <a:r>
              <a:rPr lang="en-GB" sz="2000" dirty="0">
                <a:latin typeface="Arial"/>
                <a:cs typeface="Arial"/>
              </a:rPr>
              <a:t>can</a:t>
            </a:r>
            <a:r>
              <a:rPr lang="en-GB" sz="2000" spc="-15" dirty="0">
                <a:latin typeface="Arial"/>
                <a:cs typeface="Arial"/>
              </a:rPr>
              <a:t> </a:t>
            </a:r>
            <a:r>
              <a:rPr lang="en-GB" sz="2000" spc="-25" dirty="0">
                <a:latin typeface="Arial"/>
                <a:cs typeface="Arial"/>
              </a:rPr>
              <a:t>be </a:t>
            </a:r>
            <a:r>
              <a:rPr lang="en-GB" sz="2000" dirty="0">
                <a:latin typeface="Arial"/>
                <a:cs typeface="Arial"/>
              </a:rPr>
              <a:t>represented</a:t>
            </a:r>
            <a:r>
              <a:rPr lang="en-GB" sz="2000" spc="-25" dirty="0">
                <a:latin typeface="Arial"/>
                <a:cs typeface="Arial"/>
              </a:rPr>
              <a:t> </a:t>
            </a:r>
            <a:r>
              <a:rPr lang="en-GB" sz="2000" dirty="0">
                <a:latin typeface="Arial"/>
                <a:cs typeface="Arial"/>
              </a:rPr>
              <a:t>using</a:t>
            </a:r>
            <a:r>
              <a:rPr lang="en-GB" sz="2000" spc="-15" dirty="0">
                <a:latin typeface="Arial"/>
                <a:cs typeface="Arial"/>
              </a:rPr>
              <a:t> </a:t>
            </a:r>
            <a:r>
              <a:rPr lang="en-GB" sz="2000" dirty="0">
                <a:latin typeface="Arial"/>
                <a:cs typeface="Arial"/>
              </a:rPr>
              <a:t>the</a:t>
            </a:r>
            <a:r>
              <a:rPr lang="en-GB" sz="2000" spc="35" dirty="0">
                <a:latin typeface="Arial"/>
                <a:cs typeface="Arial"/>
              </a:rPr>
              <a:t> </a:t>
            </a:r>
            <a:r>
              <a:rPr lang="en-GB" sz="2000" b="1" spc="-10" dirty="0">
                <a:solidFill>
                  <a:srgbClr val="C8201D"/>
                </a:solidFill>
                <a:latin typeface="Arial"/>
                <a:cs typeface="Arial"/>
              </a:rPr>
              <a:t>&lt;&lt;extends&gt;&gt;</a:t>
            </a:r>
            <a:r>
              <a:rPr lang="en-GB" b="1" spc="-10" dirty="0">
                <a:solidFill>
                  <a:srgbClr val="C8201D"/>
                </a:solidFill>
                <a:latin typeface="Arial"/>
                <a:cs typeface="Arial"/>
              </a:rPr>
              <a:t> </a:t>
            </a:r>
            <a:r>
              <a:rPr lang="en-GB" sz="2000" spc="-10" dirty="0">
                <a:latin typeface="Arial"/>
                <a:cs typeface="Arial"/>
              </a:rPr>
              <a:t>relationship:</a:t>
            </a:r>
            <a:endParaRPr lang="en-GB" sz="2000" dirty="0">
              <a:latin typeface="Arial"/>
              <a:cs typeface="Arial"/>
            </a:endParaRPr>
          </a:p>
          <a:p>
            <a:endParaRPr lang="en-GB" dirty="0"/>
          </a:p>
        </p:txBody>
      </p:sp>
      <p:grpSp>
        <p:nvGrpSpPr>
          <p:cNvPr id="23" name="Group 22">
            <a:extLst>
              <a:ext uri="{FF2B5EF4-FFF2-40B4-BE49-F238E27FC236}">
                <a16:creationId xmlns:a16="http://schemas.microsoft.com/office/drawing/2014/main" id="{435A63FB-EBB5-4D15-8F61-A0557C2498DA}"/>
              </a:ext>
            </a:extLst>
          </p:cNvPr>
          <p:cNvGrpSpPr/>
          <p:nvPr/>
        </p:nvGrpSpPr>
        <p:grpSpPr>
          <a:xfrm>
            <a:off x="712382" y="3463439"/>
            <a:ext cx="7238441" cy="3359129"/>
            <a:chOff x="0" y="3203369"/>
            <a:chExt cx="10828782" cy="5025291"/>
          </a:xfrm>
        </p:grpSpPr>
        <p:grpSp>
          <p:nvGrpSpPr>
            <p:cNvPr id="4" name="object 7">
              <a:extLst>
                <a:ext uri="{FF2B5EF4-FFF2-40B4-BE49-F238E27FC236}">
                  <a16:creationId xmlns:a16="http://schemas.microsoft.com/office/drawing/2014/main" id="{5F42930B-9B6B-411A-B3E7-A65AEE647551}"/>
                </a:ext>
              </a:extLst>
            </p:cNvPr>
            <p:cNvGrpSpPr/>
            <p:nvPr/>
          </p:nvGrpSpPr>
          <p:grpSpPr>
            <a:xfrm>
              <a:off x="2497582" y="3787470"/>
              <a:ext cx="8331200" cy="4441190"/>
              <a:chOff x="2497582" y="3787470"/>
              <a:chExt cx="8331200" cy="4441190"/>
            </a:xfrm>
          </p:grpSpPr>
          <p:sp>
            <p:nvSpPr>
              <p:cNvPr id="5" name="object 8">
                <a:extLst>
                  <a:ext uri="{FF2B5EF4-FFF2-40B4-BE49-F238E27FC236}">
                    <a16:creationId xmlns:a16="http://schemas.microsoft.com/office/drawing/2014/main" id="{187479D1-A3C2-4133-8839-B245FCB16D9A}"/>
                  </a:ext>
                </a:extLst>
              </p:cNvPr>
              <p:cNvSpPr/>
              <p:nvPr/>
            </p:nvSpPr>
            <p:spPr>
              <a:xfrm>
                <a:off x="2526474" y="3816362"/>
                <a:ext cx="8273415" cy="4383405"/>
              </a:xfrm>
              <a:custGeom>
                <a:avLst/>
                <a:gdLst/>
                <a:ahLst/>
                <a:cxnLst/>
                <a:rect l="l" t="t" r="r" b="b"/>
                <a:pathLst>
                  <a:path w="8273415" h="4383405">
                    <a:moveTo>
                      <a:pt x="4136770" y="4383354"/>
                    </a:moveTo>
                    <a:lnTo>
                      <a:pt x="0" y="4383354"/>
                    </a:lnTo>
                    <a:lnTo>
                      <a:pt x="0" y="0"/>
                    </a:lnTo>
                    <a:lnTo>
                      <a:pt x="8273161" y="0"/>
                    </a:lnTo>
                    <a:lnTo>
                      <a:pt x="8273161" y="4383354"/>
                    </a:lnTo>
                    <a:lnTo>
                      <a:pt x="4136770" y="4383354"/>
                    </a:lnTo>
                    <a:close/>
                  </a:path>
                </a:pathLst>
              </a:custGeom>
              <a:ln w="57239">
                <a:solidFill>
                  <a:srgbClr val="7F7F7F"/>
                </a:solidFill>
              </a:ln>
            </p:spPr>
            <p:txBody>
              <a:bodyPr wrap="square" lIns="0" tIns="0" rIns="0" bIns="0" rtlCol="0"/>
              <a:lstStyle/>
              <a:p>
                <a:endParaRPr/>
              </a:p>
            </p:txBody>
          </p:sp>
          <p:sp>
            <p:nvSpPr>
              <p:cNvPr id="6" name="object 9">
                <a:extLst>
                  <a:ext uri="{FF2B5EF4-FFF2-40B4-BE49-F238E27FC236}">
                    <a16:creationId xmlns:a16="http://schemas.microsoft.com/office/drawing/2014/main" id="{0C5801F3-BC41-4F13-B377-0AE42F3671DA}"/>
                  </a:ext>
                </a:extLst>
              </p:cNvPr>
              <p:cNvSpPr/>
              <p:nvPr/>
            </p:nvSpPr>
            <p:spPr>
              <a:xfrm>
                <a:off x="2815564" y="5245201"/>
                <a:ext cx="2886710" cy="1430020"/>
              </a:xfrm>
              <a:custGeom>
                <a:avLst/>
                <a:gdLst/>
                <a:ahLst/>
                <a:cxnLst/>
                <a:rect l="l" t="t" r="r" b="b"/>
                <a:pathLst>
                  <a:path w="2886710" h="1430020">
                    <a:moveTo>
                      <a:pt x="2886113" y="714959"/>
                    </a:moveTo>
                    <a:lnTo>
                      <a:pt x="2883655" y="756729"/>
                    </a:lnTo>
                    <a:lnTo>
                      <a:pt x="2876317" y="798215"/>
                    </a:lnTo>
                    <a:lnTo>
                      <a:pt x="2864153" y="839318"/>
                    </a:lnTo>
                    <a:lnTo>
                      <a:pt x="2847215" y="879941"/>
                    </a:lnTo>
                    <a:lnTo>
                      <a:pt x="2825558" y="919987"/>
                    </a:lnTo>
                    <a:lnTo>
                      <a:pt x="2799233" y="959357"/>
                    </a:lnTo>
                    <a:lnTo>
                      <a:pt x="2768296" y="997954"/>
                    </a:lnTo>
                    <a:lnTo>
                      <a:pt x="2732798" y="1035680"/>
                    </a:lnTo>
                    <a:lnTo>
                      <a:pt x="2692793" y="1072438"/>
                    </a:lnTo>
                    <a:lnTo>
                      <a:pt x="2659969" y="1099231"/>
                    </a:lnTo>
                    <a:lnTo>
                      <a:pt x="2624898" y="1125227"/>
                    </a:lnTo>
                    <a:lnTo>
                      <a:pt x="2587645" y="1150392"/>
                    </a:lnTo>
                    <a:lnTo>
                      <a:pt x="2548274" y="1174695"/>
                    </a:lnTo>
                    <a:lnTo>
                      <a:pt x="2506847" y="1198102"/>
                    </a:lnTo>
                    <a:lnTo>
                      <a:pt x="2463430" y="1220582"/>
                    </a:lnTo>
                    <a:lnTo>
                      <a:pt x="2418084" y="1242102"/>
                    </a:lnTo>
                    <a:lnTo>
                      <a:pt x="2370875" y="1262629"/>
                    </a:lnTo>
                    <a:lnTo>
                      <a:pt x="2321866" y="1282131"/>
                    </a:lnTo>
                    <a:lnTo>
                      <a:pt x="2271121" y="1300575"/>
                    </a:lnTo>
                    <a:lnTo>
                      <a:pt x="2218703" y="1317929"/>
                    </a:lnTo>
                    <a:lnTo>
                      <a:pt x="2164676" y="1334160"/>
                    </a:lnTo>
                    <a:lnTo>
                      <a:pt x="2117183" y="1347129"/>
                    </a:lnTo>
                    <a:lnTo>
                      <a:pt x="2068850" y="1359187"/>
                    </a:lnTo>
                    <a:lnTo>
                      <a:pt x="2019734" y="1370325"/>
                    </a:lnTo>
                    <a:lnTo>
                      <a:pt x="1969887" y="1380536"/>
                    </a:lnTo>
                    <a:lnTo>
                      <a:pt x="1919365" y="1389812"/>
                    </a:lnTo>
                    <a:lnTo>
                      <a:pt x="1868222" y="1398145"/>
                    </a:lnTo>
                    <a:lnTo>
                      <a:pt x="1816512" y="1405528"/>
                    </a:lnTo>
                    <a:lnTo>
                      <a:pt x="1764290" y="1411951"/>
                    </a:lnTo>
                    <a:lnTo>
                      <a:pt x="1711610" y="1417408"/>
                    </a:lnTo>
                    <a:lnTo>
                      <a:pt x="1658525" y="1421891"/>
                    </a:lnTo>
                    <a:lnTo>
                      <a:pt x="1605092" y="1425391"/>
                    </a:lnTo>
                    <a:lnTo>
                      <a:pt x="1551364" y="1427901"/>
                    </a:lnTo>
                    <a:lnTo>
                      <a:pt x="1497395" y="1429412"/>
                    </a:lnTo>
                    <a:lnTo>
                      <a:pt x="1443240" y="1429918"/>
                    </a:lnTo>
                    <a:lnTo>
                      <a:pt x="1389012" y="1429412"/>
                    </a:lnTo>
                    <a:lnTo>
                      <a:pt x="1334980" y="1427901"/>
                    </a:lnTo>
                    <a:lnTo>
                      <a:pt x="1281199" y="1425391"/>
                    </a:lnTo>
                    <a:lnTo>
                      <a:pt x="1227721" y="1421891"/>
                    </a:lnTo>
                    <a:lnTo>
                      <a:pt x="1174600" y="1417408"/>
                    </a:lnTo>
                    <a:lnTo>
                      <a:pt x="1121891" y="1411951"/>
                    </a:lnTo>
                    <a:lnTo>
                      <a:pt x="1069646" y="1405528"/>
                    </a:lnTo>
                    <a:lnTo>
                      <a:pt x="1017919" y="1398145"/>
                    </a:lnTo>
                    <a:lnTo>
                      <a:pt x="966764" y="1389812"/>
                    </a:lnTo>
                    <a:lnTo>
                      <a:pt x="916233" y="1380536"/>
                    </a:lnTo>
                    <a:lnTo>
                      <a:pt x="866382" y="1370325"/>
                    </a:lnTo>
                    <a:lnTo>
                      <a:pt x="817263" y="1359187"/>
                    </a:lnTo>
                    <a:lnTo>
                      <a:pt x="768930" y="1347129"/>
                    </a:lnTo>
                    <a:lnTo>
                      <a:pt x="721436" y="1334160"/>
                    </a:lnTo>
                    <a:lnTo>
                      <a:pt x="667409" y="1317929"/>
                    </a:lnTo>
                    <a:lnTo>
                      <a:pt x="614991" y="1300575"/>
                    </a:lnTo>
                    <a:lnTo>
                      <a:pt x="564246" y="1282131"/>
                    </a:lnTo>
                    <a:lnTo>
                      <a:pt x="515237" y="1262629"/>
                    </a:lnTo>
                    <a:lnTo>
                      <a:pt x="468028" y="1242102"/>
                    </a:lnTo>
                    <a:lnTo>
                      <a:pt x="422682" y="1220582"/>
                    </a:lnTo>
                    <a:lnTo>
                      <a:pt x="379265" y="1198102"/>
                    </a:lnTo>
                    <a:lnTo>
                      <a:pt x="337838" y="1174695"/>
                    </a:lnTo>
                    <a:lnTo>
                      <a:pt x="298467" y="1150392"/>
                    </a:lnTo>
                    <a:lnTo>
                      <a:pt x="261214" y="1125227"/>
                    </a:lnTo>
                    <a:lnTo>
                      <a:pt x="226143" y="1099231"/>
                    </a:lnTo>
                    <a:lnTo>
                      <a:pt x="193319" y="1072438"/>
                    </a:lnTo>
                    <a:lnTo>
                      <a:pt x="153314" y="1035680"/>
                    </a:lnTo>
                    <a:lnTo>
                      <a:pt x="117817" y="997954"/>
                    </a:lnTo>
                    <a:lnTo>
                      <a:pt x="86879" y="959357"/>
                    </a:lnTo>
                    <a:lnTo>
                      <a:pt x="60554" y="919987"/>
                    </a:lnTo>
                    <a:lnTo>
                      <a:pt x="38897" y="879941"/>
                    </a:lnTo>
                    <a:lnTo>
                      <a:pt x="21959" y="839318"/>
                    </a:lnTo>
                    <a:lnTo>
                      <a:pt x="9795" y="798215"/>
                    </a:lnTo>
                    <a:lnTo>
                      <a:pt x="2457" y="756729"/>
                    </a:lnTo>
                    <a:lnTo>
                      <a:pt x="0" y="714959"/>
                    </a:lnTo>
                    <a:lnTo>
                      <a:pt x="2457" y="673188"/>
                    </a:lnTo>
                    <a:lnTo>
                      <a:pt x="9795" y="631703"/>
                    </a:lnTo>
                    <a:lnTo>
                      <a:pt x="21959" y="590599"/>
                    </a:lnTo>
                    <a:lnTo>
                      <a:pt x="38897" y="549976"/>
                    </a:lnTo>
                    <a:lnTo>
                      <a:pt x="60554" y="509931"/>
                    </a:lnTo>
                    <a:lnTo>
                      <a:pt x="86879" y="470561"/>
                    </a:lnTo>
                    <a:lnTo>
                      <a:pt x="117817" y="431964"/>
                    </a:lnTo>
                    <a:lnTo>
                      <a:pt x="153314" y="394237"/>
                    </a:lnTo>
                    <a:lnTo>
                      <a:pt x="193319" y="357479"/>
                    </a:lnTo>
                    <a:lnTo>
                      <a:pt x="226143" y="330686"/>
                    </a:lnTo>
                    <a:lnTo>
                      <a:pt x="261214" y="304690"/>
                    </a:lnTo>
                    <a:lnTo>
                      <a:pt x="298467" y="279525"/>
                    </a:lnTo>
                    <a:lnTo>
                      <a:pt x="337838" y="255222"/>
                    </a:lnTo>
                    <a:lnTo>
                      <a:pt x="379265" y="231815"/>
                    </a:lnTo>
                    <a:lnTo>
                      <a:pt x="422682" y="209335"/>
                    </a:lnTo>
                    <a:lnTo>
                      <a:pt x="468028" y="187816"/>
                    </a:lnTo>
                    <a:lnTo>
                      <a:pt x="515237" y="167289"/>
                    </a:lnTo>
                    <a:lnTo>
                      <a:pt x="564246" y="147787"/>
                    </a:lnTo>
                    <a:lnTo>
                      <a:pt x="614991" y="129343"/>
                    </a:lnTo>
                    <a:lnTo>
                      <a:pt x="667409" y="111989"/>
                    </a:lnTo>
                    <a:lnTo>
                      <a:pt x="721436" y="95758"/>
                    </a:lnTo>
                    <a:lnTo>
                      <a:pt x="768929" y="82788"/>
                    </a:lnTo>
                    <a:lnTo>
                      <a:pt x="817262" y="70731"/>
                    </a:lnTo>
                    <a:lnTo>
                      <a:pt x="866378" y="59593"/>
                    </a:lnTo>
                    <a:lnTo>
                      <a:pt x="916225" y="49381"/>
                    </a:lnTo>
                    <a:lnTo>
                      <a:pt x="966747" y="40105"/>
                    </a:lnTo>
                    <a:lnTo>
                      <a:pt x="1017890" y="31772"/>
                    </a:lnTo>
                    <a:lnTo>
                      <a:pt x="1069600" y="24390"/>
                    </a:lnTo>
                    <a:lnTo>
                      <a:pt x="1121822" y="17966"/>
                    </a:lnTo>
                    <a:lnTo>
                      <a:pt x="1174503" y="12509"/>
                    </a:lnTo>
                    <a:lnTo>
                      <a:pt x="1227587" y="8027"/>
                    </a:lnTo>
                    <a:lnTo>
                      <a:pt x="1281020" y="4527"/>
                    </a:lnTo>
                    <a:lnTo>
                      <a:pt x="1334748" y="2017"/>
                    </a:lnTo>
                    <a:lnTo>
                      <a:pt x="1388717" y="505"/>
                    </a:lnTo>
                    <a:lnTo>
                      <a:pt x="1442872" y="0"/>
                    </a:lnTo>
                    <a:lnTo>
                      <a:pt x="1497100" y="505"/>
                    </a:lnTo>
                    <a:lnTo>
                      <a:pt x="1551132" y="2017"/>
                    </a:lnTo>
                    <a:lnTo>
                      <a:pt x="1604914" y="4527"/>
                    </a:lnTo>
                    <a:lnTo>
                      <a:pt x="1658391" y="8027"/>
                    </a:lnTo>
                    <a:lnTo>
                      <a:pt x="1711512" y="12509"/>
                    </a:lnTo>
                    <a:lnTo>
                      <a:pt x="1764221" y="17966"/>
                    </a:lnTo>
                    <a:lnTo>
                      <a:pt x="1816466" y="24390"/>
                    </a:lnTo>
                    <a:lnTo>
                      <a:pt x="1868193" y="31772"/>
                    </a:lnTo>
                    <a:lnTo>
                      <a:pt x="1919349" y="40105"/>
                    </a:lnTo>
                    <a:lnTo>
                      <a:pt x="1969879" y="49381"/>
                    </a:lnTo>
                    <a:lnTo>
                      <a:pt x="2019730" y="59593"/>
                    </a:lnTo>
                    <a:lnTo>
                      <a:pt x="2068849" y="70731"/>
                    </a:lnTo>
                    <a:lnTo>
                      <a:pt x="2117183" y="82788"/>
                    </a:lnTo>
                    <a:lnTo>
                      <a:pt x="2164676" y="95758"/>
                    </a:lnTo>
                    <a:lnTo>
                      <a:pt x="2218703" y="111989"/>
                    </a:lnTo>
                    <a:lnTo>
                      <a:pt x="2271121" y="129343"/>
                    </a:lnTo>
                    <a:lnTo>
                      <a:pt x="2321866" y="147787"/>
                    </a:lnTo>
                    <a:lnTo>
                      <a:pt x="2370875" y="167289"/>
                    </a:lnTo>
                    <a:lnTo>
                      <a:pt x="2418084" y="187816"/>
                    </a:lnTo>
                    <a:lnTo>
                      <a:pt x="2463430" y="209335"/>
                    </a:lnTo>
                    <a:lnTo>
                      <a:pt x="2506847" y="231815"/>
                    </a:lnTo>
                    <a:lnTo>
                      <a:pt x="2548274" y="255222"/>
                    </a:lnTo>
                    <a:lnTo>
                      <a:pt x="2587645" y="279525"/>
                    </a:lnTo>
                    <a:lnTo>
                      <a:pt x="2624898" y="304690"/>
                    </a:lnTo>
                    <a:lnTo>
                      <a:pt x="2659969" y="330686"/>
                    </a:lnTo>
                    <a:lnTo>
                      <a:pt x="2692793" y="357479"/>
                    </a:lnTo>
                    <a:lnTo>
                      <a:pt x="2732798" y="394237"/>
                    </a:lnTo>
                    <a:lnTo>
                      <a:pt x="2768296" y="431964"/>
                    </a:lnTo>
                    <a:lnTo>
                      <a:pt x="2799233" y="470561"/>
                    </a:lnTo>
                    <a:lnTo>
                      <a:pt x="2825558" y="509931"/>
                    </a:lnTo>
                    <a:lnTo>
                      <a:pt x="2847215" y="549976"/>
                    </a:lnTo>
                    <a:lnTo>
                      <a:pt x="2864153" y="590599"/>
                    </a:lnTo>
                    <a:lnTo>
                      <a:pt x="2876317" y="631703"/>
                    </a:lnTo>
                    <a:lnTo>
                      <a:pt x="2883655" y="673188"/>
                    </a:lnTo>
                    <a:lnTo>
                      <a:pt x="2886113" y="714959"/>
                    </a:lnTo>
                    <a:close/>
                  </a:path>
                </a:pathLst>
              </a:custGeom>
              <a:ln w="38159">
                <a:solidFill>
                  <a:srgbClr val="000000"/>
                </a:solidFill>
              </a:ln>
            </p:spPr>
            <p:txBody>
              <a:bodyPr wrap="square" lIns="0" tIns="0" rIns="0" bIns="0" rtlCol="0"/>
              <a:lstStyle/>
              <a:p>
                <a:endParaRPr/>
              </a:p>
            </p:txBody>
          </p:sp>
        </p:grpSp>
        <p:sp>
          <p:nvSpPr>
            <p:cNvPr id="7" name="object 10">
              <a:extLst>
                <a:ext uri="{FF2B5EF4-FFF2-40B4-BE49-F238E27FC236}">
                  <a16:creationId xmlns:a16="http://schemas.microsoft.com/office/drawing/2014/main" id="{68B5B082-08E5-4772-A2E3-06D9D07ECB00}"/>
                </a:ext>
              </a:extLst>
            </p:cNvPr>
            <p:cNvSpPr txBox="1"/>
            <p:nvPr/>
          </p:nvSpPr>
          <p:spPr>
            <a:xfrm>
              <a:off x="3501553" y="5434653"/>
              <a:ext cx="1991360" cy="1124234"/>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Book </a:t>
              </a:r>
              <a:r>
                <a:rPr sz="2400" b="1" spc="-10" dirty="0">
                  <a:latin typeface="Arial"/>
                  <a:cs typeface="Arial"/>
                </a:rPr>
                <a:t>tickets</a:t>
              </a:r>
              <a:endParaRPr sz="2400" dirty="0">
                <a:latin typeface="Arial"/>
                <a:cs typeface="Arial"/>
              </a:endParaRPr>
            </a:p>
          </p:txBody>
        </p:sp>
        <p:pic>
          <p:nvPicPr>
            <p:cNvPr id="8" name="object 11">
              <a:extLst>
                <a:ext uri="{FF2B5EF4-FFF2-40B4-BE49-F238E27FC236}">
                  <a16:creationId xmlns:a16="http://schemas.microsoft.com/office/drawing/2014/main" id="{3AEAA52A-2276-4606-BFAD-63F7362FC27A}"/>
                </a:ext>
              </a:extLst>
            </p:cNvPr>
            <p:cNvPicPr/>
            <p:nvPr/>
          </p:nvPicPr>
          <p:blipFill>
            <a:blip r:embed="rId2" cstate="print"/>
            <a:stretch>
              <a:fillRect/>
            </a:stretch>
          </p:blipFill>
          <p:spPr>
            <a:xfrm>
              <a:off x="0" y="4483087"/>
              <a:ext cx="2357640" cy="2763354"/>
            </a:xfrm>
            <a:prstGeom prst="rect">
              <a:avLst/>
            </a:prstGeom>
          </p:spPr>
        </p:pic>
        <p:sp>
          <p:nvSpPr>
            <p:cNvPr id="9" name="object 12">
              <a:extLst>
                <a:ext uri="{FF2B5EF4-FFF2-40B4-BE49-F238E27FC236}">
                  <a16:creationId xmlns:a16="http://schemas.microsoft.com/office/drawing/2014/main" id="{95627341-D1B6-4F62-91C6-447220241846}"/>
                </a:ext>
              </a:extLst>
            </p:cNvPr>
            <p:cNvSpPr txBox="1"/>
            <p:nvPr/>
          </p:nvSpPr>
          <p:spPr>
            <a:xfrm>
              <a:off x="133525" y="7144392"/>
              <a:ext cx="1705342" cy="433578"/>
            </a:xfrm>
            <a:prstGeom prst="rect">
              <a:avLst/>
            </a:prstGeom>
          </p:spPr>
          <p:txBody>
            <a:bodyPr vert="horz" wrap="square" lIns="0" tIns="12700" rIns="0" bIns="0" rtlCol="0">
              <a:spAutoFit/>
            </a:bodyPr>
            <a:lstStyle/>
            <a:p>
              <a:pPr marL="12700">
                <a:lnSpc>
                  <a:spcPct val="100000"/>
                </a:lnSpc>
                <a:spcBef>
                  <a:spcPts val="100"/>
                </a:spcBef>
              </a:pPr>
              <a:r>
                <a:rPr b="1" spc="-10" dirty="0">
                  <a:latin typeface="Arial"/>
                  <a:cs typeface="Arial"/>
                </a:rPr>
                <a:t>Customer</a:t>
              </a:r>
              <a:endParaRPr dirty="0">
                <a:latin typeface="Arial"/>
                <a:cs typeface="Arial"/>
              </a:endParaRPr>
            </a:p>
          </p:txBody>
        </p:sp>
        <p:sp>
          <p:nvSpPr>
            <p:cNvPr id="10" name="object 13">
              <a:extLst>
                <a:ext uri="{FF2B5EF4-FFF2-40B4-BE49-F238E27FC236}">
                  <a16:creationId xmlns:a16="http://schemas.microsoft.com/office/drawing/2014/main" id="{37655FF4-E5D7-4687-B4D4-8EACD47201CF}"/>
                </a:ext>
              </a:extLst>
            </p:cNvPr>
            <p:cNvSpPr/>
            <p:nvPr/>
          </p:nvSpPr>
          <p:spPr>
            <a:xfrm>
              <a:off x="1564563" y="4197603"/>
              <a:ext cx="8850630" cy="1715135"/>
            </a:xfrm>
            <a:custGeom>
              <a:avLst/>
              <a:gdLst/>
              <a:ahLst/>
              <a:cxnLst/>
              <a:rect l="l" t="t" r="r" b="b"/>
              <a:pathLst>
                <a:path w="8850630" h="1715135">
                  <a:moveTo>
                    <a:pt x="0" y="1715033"/>
                  </a:moveTo>
                  <a:lnTo>
                    <a:pt x="1250632" y="1715033"/>
                  </a:lnTo>
                </a:path>
                <a:path w="8850630" h="1715135">
                  <a:moveTo>
                    <a:pt x="8850591" y="714590"/>
                  </a:moveTo>
                  <a:lnTo>
                    <a:pt x="8848134" y="756361"/>
                  </a:lnTo>
                  <a:lnTo>
                    <a:pt x="8840796" y="797848"/>
                  </a:lnTo>
                  <a:lnTo>
                    <a:pt x="8828632" y="838953"/>
                  </a:lnTo>
                  <a:lnTo>
                    <a:pt x="8811694" y="879577"/>
                  </a:lnTo>
                  <a:lnTo>
                    <a:pt x="8790036" y="919623"/>
                  </a:lnTo>
                  <a:lnTo>
                    <a:pt x="8763712" y="958994"/>
                  </a:lnTo>
                  <a:lnTo>
                    <a:pt x="8732774" y="997590"/>
                  </a:lnTo>
                  <a:lnTo>
                    <a:pt x="8697277" y="1035315"/>
                  </a:lnTo>
                  <a:lnTo>
                    <a:pt x="8657272" y="1072070"/>
                  </a:lnTo>
                  <a:lnTo>
                    <a:pt x="8624448" y="1098863"/>
                  </a:lnTo>
                  <a:lnTo>
                    <a:pt x="8589377" y="1124859"/>
                  </a:lnTo>
                  <a:lnTo>
                    <a:pt x="8552124" y="1150024"/>
                  </a:lnTo>
                  <a:lnTo>
                    <a:pt x="8512753" y="1174327"/>
                  </a:lnTo>
                  <a:lnTo>
                    <a:pt x="8471326" y="1197734"/>
                  </a:lnTo>
                  <a:lnTo>
                    <a:pt x="8427908" y="1220214"/>
                  </a:lnTo>
                  <a:lnTo>
                    <a:pt x="8382563" y="1241734"/>
                  </a:lnTo>
                  <a:lnTo>
                    <a:pt x="8335354" y="1262260"/>
                  </a:lnTo>
                  <a:lnTo>
                    <a:pt x="8286345" y="1281762"/>
                  </a:lnTo>
                  <a:lnTo>
                    <a:pt x="8235600" y="1300206"/>
                  </a:lnTo>
                  <a:lnTo>
                    <a:pt x="8183182" y="1317560"/>
                  </a:lnTo>
                  <a:lnTo>
                    <a:pt x="8129155" y="1333792"/>
                  </a:lnTo>
                  <a:lnTo>
                    <a:pt x="8081661" y="1346763"/>
                  </a:lnTo>
                  <a:lnTo>
                    <a:pt x="8033328" y="1358822"/>
                  </a:lnTo>
                  <a:lnTo>
                    <a:pt x="7984209" y="1369962"/>
                  </a:lnTo>
                  <a:lnTo>
                    <a:pt x="7934358" y="1380173"/>
                  </a:lnTo>
                  <a:lnTo>
                    <a:pt x="7883827" y="1389449"/>
                  </a:lnTo>
                  <a:lnTo>
                    <a:pt x="7832672" y="1397782"/>
                  </a:lnTo>
                  <a:lnTo>
                    <a:pt x="7780945" y="1405164"/>
                  </a:lnTo>
                  <a:lnTo>
                    <a:pt x="7728700" y="1411587"/>
                  </a:lnTo>
                  <a:lnTo>
                    <a:pt x="7675990" y="1417043"/>
                  </a:lnTo>
                  <a:lnTo>
                    <a:pt x="7622870" y="1421525"/>
                  </a:lnTo>
                  <a:lnTo>
                    <a:pt x="7569392" y="1425024"/>
                  </a:lnTo>
                  <a:lnTo>
                    <a:pt x="7515611" y="1427533"/>
                  </a:lnTo>
                  <a:lnTo>
                    <a:pt x="7461579" y="1429044"/>
                  </a:lnTo>
                  <a:lnTo>
                    <a:pt x="7407351" y="1429550"/>
                  </a:lnTo>
                  <a:lnTo>
                    <a:pt x="7353123" y="1429044"/>
                  </a:lnTo>
                  <a:lnTo>
                    <a:pt x="7299092" y="1427533"/>
                  </a:lnTo>
                  <a:lnTo>
                    <a:pt x="7245314" y="1425024"/>
                  </a:lnTo>
                  <a:lnTo>
                    <a:pt x="7191842" y="1421525"/>
                  </a:lnTo>
                  <a:lnTo>
                    <a:pt x="7138731" y="1417043"/>
                  </a:lnTo>
                  <a:lnTo>
                    <a:pt x="7086034" y="1411587"/>
                  </a:lnTo>
                  <a:lnTo>
                    <a:pt x="7033807" y="1405164"/>
                  </a:lnTo>
                  <a:lnTo>
                    <a:pt x="6982103" y="1397782"/>
                  </a:lnTo>
                  <a:lnTo>
                    <a:pt x="6930977" y="1389449"/>
                  </a:lnTo>
                  <a:lnTo>
                    <a:pt x="6880484" y="1380173"/>
                  </a:lnTo>
                  <a:lnTo>
                    <a:pt x="6830676" y="1369962"/>
                  </a:lnTo>
                  <a:lnTo>
                    <a:pt x="6781609" y="1358822"/>
                  </a:lnTo>
                  <a:lnTo>
                    <a:pt x="6733337" y="1346763"/>
                  </a:lnTo>
                  <a:lnTo>
                    <a:pt x="6685915" y="1333792"/>
                  </a:lnTo>
                  <a:lnTo>
                    <a:pt x="6631806" y="1317560"/>
                  </a:lnTo>
                  <a:lnTo>
                    <a:pt x="6579319" y="1300206"/>
                  </a:lnTo>
                  <a:lnTo>
                    <a:pt x="6528517" y="1281762"/>
                  </a:lnTo>
                  <a:lnTo>
                    <a:pt x="6479462" y="1262260"/>
                  </a:lnTo>
                  <a:lnTo>
                    <a:pt x="6432217" y="1241734"/>
                  </a:lnTo>
                  <a:lnTo>
                    <a:pt x="6386844" y="1220214"/>
                  </a:lnTo>
                  <a:lnTo>
                    <a:pt x="6343406" y="1197734"/>
                  </a:lnTo>
                  <a:lnTo>
                    <a:pt x="6301965" y="1174327"/>
                  </a:lnTo>
                  <a:lnTo>
                    <a:pt x="6262585" y="1150024"/>
                  </a:lnTo>
                  <a:lnTo>
                    <a:pt x="6225327" y="1124859"/>
                  </a:lnTo>
                  <a:lnTo>
                    <a:pt x="6190254" y="1098863"/>
                  </a:lnTo>
                  <a:lnTo>
                    <a:pt x="6157429" y="1072070"/>
                  </a:lnTo>
                  <a:lnTo>
                    <a:pt x="6117428" y="1035316"/>
                  </a:lnTo>
                  <a:lnTo>
                    <a:pt x="6081932" y="997594"/>
                  </a:lnTo>
                  <a:lnTo>
                    <a:pt x="6050995" y="959008"/>
                  </a:lnTo>
                  <a:lnTo>
                    <a:pt x="6024670" y="919656"/>
                  </a:lnTo>
                  <a:lnTo>
                    <a:pt x="6003012" y="879640"/>
                  </a:lnTo>
                  <a:lnTo>
                    <a:pt x="5986073" y="839062"/>
                  </a:lnTo>
                  <a:lnTo>
                    <a:pt x="5973907" y="798021"/>
                  </a:lnTo>
                  <a:lnTo>
                    <a:pt x="5966568" y="756620"/>
                  </a:lnTo>
                  <a:lnTo>
                    <a:pt x="5964110" y="714959"/>
                  </a:lnTo>
                  <a:lnTo>
                    <a:pt x="5966568" y="673188"/>
                  </a:lnTo>
                  <a:lnTo>
                    <a:pt x="5973907" y="631701"/>
                  </a:lnTo>
                  <a:lnTo>
                    <a:pt x="5986073" y="590597"/>
                  </a:lnTo>
                  <a:lnTo>
                    <a:pt x="6003012" y="549972"/>
                  </a:lnTo>
                  <a:lnTo>
                    <a:pt x="6024670" y="509926"/>
                  </a:lnTo>
                  <a:lnTo>
                    <a:pt x="6050995" y="470555"/>
                  </a:lnTo>
                  <a:lnTo>
                    <a:pt x="6081932" y="431959"/>
                  </a:lnTo>
                  <a:lnTo>
                    <a:pt x="6117428" y="394234"/>
                  </a:lnTo>
                  <a:lnTo>
                    <a:pt x="6157429" y="357479"/>
                  </a:lnTo>
                  <a:lnTo>
                    <a:pt x="6190254" y="330686"/>
                  </a:lnTo>
                  <a:lnTo>
                    <a:pt x="6225325" y="304690"/>
                  </a:lnTo>
                  <a:lnTo>
                    <a:pt x="6262579" y="279525"/>
                  </a:lnTo>
                  <a:lnTo>
                    <a:pt x="6301952" y="255222"/>
                  </a:lnTo>
                  <a:lnTo>
                    <a:pt x="6343380" y="231815"/>
                  </a:lnTo>
                  <a:lnTo>
                    <a:pt x="6386799" y="209335"/>
                  </a:lnTo>
                  <a:lnTo>
                    <a:pt x="6432146" y="187816"/>
                  </a:lnTo>
                  <a:lnTo>
                    <a:pt x="6479357" y="167289"/>
                  </a:lnTo>
                  <a:lnTo>
                    <a:pt x="6528367" y="147787"/>
                  </a:lnTo>
                  <a:lnTo>
                    <a:pt x="6579113" y="129343"/>
                  </a:lnTo>
                  <a:lnTo>
                    <a:pt x="6631532" y="111989"/>
                  </a:lnTo>
                  <a:lnTo>
                    <a:pt x="6685559" y="95758"/>
                  </a:lnTo>
                  <a:lnTo>
                    <a:pt x="6733053" y="82788"/>
                  </a:lnTo>
                  <a:lnTo>
                    <a:pt x="6781385" y="70731"/>
                  </a:lnTo>
                  <a:lnTo>
                    <a:pt x="6830504" y="59593"/>
                  </a:lnTo>
                  <a:lnTo>
                    <a:pt x="6880354" y="49381"/>
                  </a:lnTo>
                  <a:lnTo>
                    <a:pt x="6930883" y="40105"/>
                  </a:lnTo>
                  <a:lnTo>
                    <a:pt x="6982037" y="31772"/>
                  </a:lnTo>
                  <a:lnTo>
                    <a:pt x="7033763" y="24390"/>
                  </a:lnTo>
                  <a:lnTo>
                    <a:pt x="7086006" y="17966"/>
                  </a:lnTo>
                  <a:lnTo>
                    <a:pt x="7138715" y="12509"/>
                  </a:lnTo>
                  <a:lnTo>
                    <a:pt x="7191834" y="8027"/>
                  </a:lnTo>
                  <a:lnTo>
                    <a:pt x="7245311" y="4527"/>
                  </a:lnTo>
                  <a:lnTo>
                    <a:pt x="7299091" y="2017"/>
                  </a:lnTo>
                  <a:lnTo>
                    <a:pt x="7353123" y="505"/>
                  </a:lnTo>
                  <a:lnTo>
                    <a:pt x="7407351" y="0"/>
                  </a:lnTo>
                  <a:lnTo>
                    <a:pt x="7461579" y="505"/>
                  </a:lnTo>
                  <a:lnTo>
                    <a:pt x="7515610" y="2017"/>
                  </a:lnTo>
                  <a:lnTo>
                    <a:pt x="7569389" y="4527"/>
                  </a:lnTo>
                  <a:lnTo>
                    <a:pt x="7622862" y="8027"/>
                  </a:lnTo>
                  <a:lnTo>
                    <a:pt x="7675974" y="12509"/>
                  </a:lnTo>
                  <a:lnTo>
                    <a:pt x="7728672" y="17966"/>
                  </a:lnTo>
                  <a:lnTo>
                    <a:pt x="7780901" y="24390"/>
                  </a:lnTo>
                  <a:lnTo>
                    <a:pt x="7832606" y="31772"/>
                  </a:lnTo>
                  <a:lnTo>
                    <a:pt x="7883733" y="40105"/>
                  </a:lnTo>
                  <a:lnTo>
                    <a:pt x="7934228" y="49381"/>
                  </a:lnTo>
                  <a:lnTo>
                    <a:pt x="7984037" y="59593"/>
                  </a:lnTo>
                  <a:lnTo>
                    <a:pt x="8033104" y="70731"/>
                  </a:lnTo>
                  <a:lnTo>
                    <a:pt x="8081377" y="82788"/>
                  </a:lnTo>
                  <a:lnTo>
                    <a:pt x="8128800" y="95758"/>
                  </a:lnTo>
                  <a:lnTo>
                    <a:pt x="8182908" y="111989"/>
                  </a:lnTo>
                  <a:lnTo>
                    <a:pt x="8235394" y="129343"/>
                  </a:lnTo>
                  <a:lnTo>
                    <a:pt x="8286195" y="147787"/>
                  </a:lnTo>
                  <a:lnTo>
                    <a:pt x="8335249" y="167289"/>
                  </a:lnTo>
                  <a:lnTo>
                    <a:pt x="8382493" y="187816"/>
                  </a:lnTo>
                  <a:lnTo>
                    <a:pt x="8427864" y="209335"/>
                  </a:lnTo>
                  <a:lnTo>
                    <a:pt x="8471300" y="231815"/>
                  </a:lnTo>
                  <a:lnTo>
                    <a:pt x="8512739" y="255222"/>
                  </a:lnTo>
                  <a:lnTo>
                    <a:pt x="8552119" y="279525"/>
                  </a:lnTo>
                  <a:lnTo>
                    <a:pt x="8589375" y="304690"/>
                  </a:lnTo>
                  <a:lnTo>
                    <a:pt x="8624447" y="330686"/>
                  </a:lnTo>
                  <a:lnTo>
                    <a:pt x="8657272" y="357479"/>
                  </a:lnTo>
                  <a:lnTo>
                    <a:pt x="8697277" y="394233"/>
                  </a:lnTo>
                  <a:lnTo>
                    <a:pt x="8732774" y="431955"/>
                  </a:lnTo>
                  <a:lnTo>
                    <a:pt x="8763712" y="470542"/>
                  </a:lnTo>
                  <a:lnTo>
                    <a:pt x="8790036" y="509893"/>
                  </a:lnTo>
                  <a:lnTo>
                    <a:pt x="8811694" y="549909"/>
                  </a:lnTo>
                  <a:lnTo>
                    <a:pt x="8828632" y="590487"/>
                  </a:lnTo>
                  <a:lnTo>
                    <a:pt x="8840796" y="631528"/>
                  </a:lnTo>
                  <a:lnTo>
                    <a:pt x="8848134" y="672929"/>
                  </a:lnTo>
                  <a:lnTo>
                    <a:pt x="8850591" y="714590"/>
                  </a:lnTo>
                  <a:close/>
                </a:path>
              </a:pathLst>
            </a:custGeom>
            <a:ln w="38159">
              <a:solidFill>
                <a:srgbClr val="000000"/>
              </a:solidFill>
            </a:ln>
          </p:spPr>
          <p:txBody>
            <a:bodyPr wrap="square" lIns="0" tIns="0" rIns="0" bIns="0" rtlCol="0"/>
            <a:lstStyle/>
            <a:p>
              <a:endParaRPr/>
            </a:p>
          </p:txBody>
        </p:sp>
        <p:sp>
          <p:nvSpPr>
            <p:cNvPr id="11" name="object 14">
              <a:extLst>
                <a:ext uri="{FF2B5EF4-FFF2-40B4-BE49-F238E27FC236}">
                  <a16:creationId xmlns:a16="http://schemas.microsoft.com/office/drawing/2014/main" id="{DBA91D93-3C97-495F-8859-3E4F5DC7C5BB}"/>
                </a:ext>
              </a:extLst>
            </p:cNvPr>
            <p:cNvSpPr txBox="1"/>
            <p:nvPr/>
          </p:nvSpPr>
          <p:spPr>
            <a:xfrm>
              <a:off x="3471501" y="3203369"/>
              <a:ext cx="6383362" cy="571709"/>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7F7F7F"/>
                  </a:solidFill>
                  <a:latin typeface="Arial"/>
                  <a:cs typeface="Arial"/>
                </a:rPr>
                <a:t>Online</a:t>
              </a:r>
              <a:r>
                <a:rPr sz="2400" b="1" spc="-5" dirty="0">
                  <a:solidFill>
                    <a:srgbClr val="7F7F7F"/>
                  </a:solidFill>
                  <a:latin typeface="Arial"/>
                  <a:cs typeface="Arial"/>
                </a:rPr>
                <a:t> </a:t>
              </a:r>
              <a:r>
                <a:rPr sz="2400" b="1" dirty="0">
                  <a:solidFill>
                    <a:srgbClr val="7F7F7F"/>
                  </a:solidFill>
                  <a:latin typeface="Arial"/>
                  <a:cs typeface="Arial"/>
                </a:rPr>
                <a:t>ticket</a:t>
              </a:r>
              <a:r>
                <a:rPr sz="2400" b="1" spc="-10" dirty="0">
                  <a:solidFill>
                    <a:srgbClr val="7F7F7F"/>
                  </a:solidFill>
                  <a:latin typeface="Arial"/>
                  <a:cs typeface="Arial"/>
                </a:rPr>
                <a:t> </a:t>
              </a:r>
              <a:r>
                <a:rPr sz="2400" b="1" dirty="0">
                  <a:solidFill>
                    <a:srgbClr val="7F7F7F"/>
                  </a:solidFill>
                  <a:latin typeface="Arial"/>
                  <a:cs typeface="Arial"/>
                </a:rPr>
                <a:t>booking</a:t>
              </a:r>
              <a:r>
                <a:rPr sz="2400" b="1" spc="10" dirty="0">
                  <a:solidFill>
                    <a:srgbClr val="7F7F7F"/>
                  </a:solidFill>
                  <a:latin typeface="Arial"/>
                  <a:cs typeface="Arial"/>
                </a:rPr>
                <a:t> </a:t>
              </a:r>
              <a:r>
                <a:rPr sz="2400" b="1" spc="-10" dirty="0">
                  <a:solidFill>
                    <a:srgbClr val="7F7F7F"/>
                  </a:solidFill>
                  <a:latin typeface="Arial"/>
                  <a:cs typeface="Arial"/>
                </a:rPr>
                <a:t>system</a:t>
              </a:r>
              <a:endParaRPr sz="2400" dirty="0">
                <a:latin typeface="Arial"/>
                <a:cs typeface="Arial"/>
              </a:endParaRPr>
            </a:p>
          </p:txBody>
        </p:sp>
        <p:sp>
          <p:nvSpPr>
            <p:cNvPr id="12" name="object 15">
              <a:extLst>
                <a:ext uri="{FF2B5EF4-FFF2-40B4-BE49-F238E27FC236}">
                  <a16:creationId xmlns:a16="http://schemas.microsoft.com/office/drawing/2014/main" id="{F0E2951A-CFC7-4009-94EA-143B2FA35813}"/>
                </a:ext>
              </a:extLst>
            </p:cNvPr>
            <p:cNvSpPr txBox="1"/>
            <p:nvPr/>
          </p:nvSpPr>
          <p:spPr>
            <a:xfrm>
              <a:off x="7831183" y="4428728"/>
              <a:ext cx="2340263" cy="1061979"/>
            </a:xfrm>
            <a:prstGeom prst="rect">
              <a:avLst/>
            </a:prstGeom>
          </p:spPr>
          <p:txBody>
            <a:bodyPr vert="horz" wrap="square" lIns="0" tIns="45085" rIns="0" bIns="0" rtlCol="0">
              <a:spAutoFit/>
            </a:bodyPr>
            <a:lstStyle/>
            <a:p>
              <a:pPr marL="434340" marR="5080" indent="-422275">
                <a:lnSpc>
                  <a:spcPts val="2680"/>
                </a:lnSpc>
                <a:spcBef>
                  <a:spcPts val="355"/>
                </a:spcBef>
              </a:pPr>
              <a:r>
                <a:rPr sz="2000" b="1" dirty="0">
                  <a:latin typeface="Arial"/>
                  <a:cs typeface="Arial"/>
                </a:rPr>
                <a:t>Book</a:t>
              </a:r>
              <a:r>
                <a:rPr lang="en-GB" sz="2000" b="1" spc="-20" dirty="0">
                  <a:latin typeface="Arial"/>
                  <a:cs typeface="Arial"/>
                </a:rPr>
                <a:t> </a:t>
              </a:r>
              <a:r>
                <a:rPr sz="2000" b="1" spc="-10" dirty="0">
                  <a:latin typeface="Arial"/>
                  <a:cs typeface="Arial"/>
                </a:rPr>
                <a:t>seated</a:t>
              </a:r>
              <a:r>
                <a:rPr lang="en-GB" sz="2000" b="1" spc="-10" dirty="0">
                  <a:latin typeface="Arial"/>
                  <a:cs typeface="Arial"/>
                </a:rPr>
                <a:t> </a:t>
              </a:r>
              <a:r>
                <a:rPr sz="2000" b="1" spc="-10" dirty="0">
                  <a:latin typeface="Arial"/>
                  <a:cs typeface="Arial"/>
                </a:rPr>
                <a:t>tickets</a:t>
              </a:r>
              <a:endParaRPr sz="2000" dirty="0">
                <a:latin typeface="Arial"/>
                <a:cs typeface="Arial"/>
              </a:endParaRPr>
            </a:p>
          </p:txBody>
        </p:sp>
        <p:sp>
          <p:nvSpPr>
            <p:cNvPr id="13" name="object 16">
              <a:extLst>
                <a:ext uri="{FF2B5EF4-FFF2-40B4-BE49-F238E27FC236}">
                  <a16:creationId xmlns:a16="http://schemas.microsoft.com/office/drawing/2014/main" id="{8D1F95A7-05DF-4721-9604-09F1E0A56502}"/>
                </a:ext>
              </a:extLst>
            </p:cNvPr>
            <p:cNvSpPr/>
            <p:nvPr/>
          </p:nvSpPr>
          <p:spPr>
            <a:xfrm>
              <a:off x="7528674" y="6483959"/>
              <a:ext cx="2886710" cy="1430020"/>
            </a:xfrm>
            <a:custGeom>
              <a:avLst/>
              <a:gdLst/>
              <a:ahLst/>
              <a:cxnLst/>
              <a:rect l="l" t="t" r="r" b="b"/>
              <a:pathLst>
                <a:path w="2886709" h="1430020">
                  <a:moveTo>
                    <a:pt x="2886481" y="714959"/>
                  </a:moveTo>
                  <a:lnTo>
                    <a:pt x="2884023" y="756729"/>
                  </a:lnTo>
                  <a:lnTo>
                    <a:pt x="2876685" y="798215"/>
                  </a:lnTo>
                  <a:lnTo>
                    <a:pt x="2864521" y="839318"/>
                  </a:lnTo>
                  <a:lnTo>
                    <a:pt x="2847584" y="879941"/>
                  </a:lnTo>
                  <a:lnTo>
                    <a:pt x="2825926" y="919987"/>
                  </a:lnTo>
                  <a:lnTo>
                    <a:pt x="2799602" y="959357"/>
                  </a:lnTo>
                  <a:lnTo>
                    <a:pt x="2768664" y="997954"/>
                  </a:lnTo>
                  <a:lnTo>
                    <a:pt x="2733166" y="1035680"/>
                  </a:lnTo>
                  <a:lnTo>
                    <a:pt x="2693162" y="1072438"/>
                  </a:lnTo>
                  <a:lnTo>
                    <a:pt x="2660337" y="1099231"/>
                  </a:lnTo>
                  <a:lnTo>
                    <a:pt x="2625267" y="1125227"/>
                  </a:lnTo>
                  <a:lnTo>
                    <a:pt x="2588014" y="1150392"/>
                  </a:lnTo>
                  <a:lnTo>
                    <a:pt x="2548642" y="1174695"/>
                  </a:lnTo>
                  <a:lnTo>
                    <a:pt x="2507216" y="1198102"/>
                  </a:lnTo>
                  <a:lnTo>
                    <a:pt x="2463798" y="1220582"/>
                  </a:lnTo>
                  <a:lnTo>
                    <a:pt x="2418453" y="1242102"/>
                  </a:lnTo>
                  <a:lnTo>
                    <a:pt x="2371244" y="1262629"/>
                  </a:lnTo>
                  <a:lnTo>
                    <a:pt x="2322235" y="1282131"/>
                  </a:lnTo>
                  <a:lnTo>
                    <a:pt x="2271489" y="1300575"/>
                  </a:lnTo>
                  <a:lnTo>
                    <a:pt x="2219072" y="1317929"/>
                  </a:lnTo>
                  <a:lnTo>
                    <a:pt x="2165045" y="1334160"/>
                  </a:lnTo>
                  <a:lnTo>
                    <a:pt x="2117551" y="1347129"/>
                  </a:lnTo>
                  <a:lnTo>
                    <a:pt x="2069218" y="1359187"/>
                  </a:lnTo>
                  <a:lnTo>
                    <a:pt x="2020099" y="1370325"/>
                  </a:lnTo>
                  <a:lnTo>
                    <a:pt x="1970247" y="1380536"/>
                  </a:lnTo>
                  <a:lnTo>
                    <a:pt x="1919717" y="1389812"/>
                  </a:lnTo>
                  <a:lnTo>
                    <a:pt x="1868561" y="1398145"/>
                  </a:lnTo>
                  <a:lnTo>
                    <a:pt x="1816835" y="1405528"/>
                  </a:lnTo>
                  <a:lnTo>
                    <a:pt x="1764589" y="1411951"/>
                  </a:lnTo>
                  <a:lnTo>
                    <a:pt x="1711880" y="1417408"/>
                  </a:lnTo>
                  <a:lnTo>
                    <a:pt x="1658760" y="1421891"/>
                  </a:lnTo>
                  <a:lnTo>
                    <a:pt x="1605282" y="1425391"/>
                  </a:lnTo>
                  <a:lnTo>
                    <a:pt x="1551500" y="1427901"/>
                  </a:lnTo>
                  <a:lnTo>
                    <a:pt x="1497469" y="1429412"/>
                  </a:lnTo>
                  <a:lnTo>
                    <a:pt x="1443240" y="1429918"/>
                  </a:lnTo>
                  <a:lnTo>
                    <a:pt x="1389012" y="1429412"/>
                  </a:lnTo>
                  <a:lnTo>
                    <a:pt x="1334982" y="1427901"/>
                  </a:lnTo>
                  <a:lnTo>
                    <a:pt x="1281204" y="1425391"/>
                  </a:lnTo>
                  <a:lnTo>
                    <a:pt x="1227732" y="1421891"/>
                  </a:lnTo>
                  <a:lnTo>
                    <a:pt x="1174620" y="1417408"/>
                  </a:lnTo>
                  <a:lnTo>
                    <a:pt x="1121924" y="1411951"/>
                  </a:lnTo>
                  <a:lnTo>
                    <a:pt x="1069697" y="1405528"/>
                  </a:lnTo>
                  <a:lnTo>
                    <a:pt x="1017993" y="1398145"/>
                  </a:lnTo>
                  <a:lnTo>
                    <a:pt x="966867" y="1389812"/>
                  </a:lnTo>
                  <a:lnTo>
                    <a:pt x="916373" y="1380536"/>
                  </a:lnTo>
                  <a:lnTo>
                    <a:pt x="866566" y="1370325"/>
                  </a:lnTo>
                  <a:lnTo>
                    <a:pt x="817499" y="1359187"/>
                  </a:lnTo>
                  <a:lnTo>
                    <a:pt x="769227" y="1347129"/>
                  </a:lnTo>
                  <a:lnTo>
                    <a:pt x="721804" y="1334160"/>
                  </a:lnTo>
                  <a:lnTo>
                    <a:pt x="667695" y="1317929"/>
                  </a:lnTo>
                  <a:lnTo>
                    <a:pt x="615208" y="1300575"/>
                  </a:lnTo>
                  <a:lnTo>
                    <a:pt x="564406" y="1282131"/>
                  </a:lnTo>
                  <a:lnTo>
                    <a:pt x="515351" y="1262629"/>
                  </a:lnTo>
                  <a:lnTo>
                    <a:pt x="468106" y="1242102"/>
                  </a:lnTo>
                  <a:lnTo>
                    <a:pt x="422733" y="1220582"/>
                  </a:lnTo>
                  <a:lnTo>
                    <a:pt x="379295" y="1198102"/>
                  </a:lnTo>
                  <a:lnTo>
                    <a:pt x="337855" y="1174695"/>
                  </a:lnTo>
                  <a:lnTo>
                    <a:pt x="298474" y="1150392"/>
                  </a:lnTo>
                  <a:lnTo>
                    <a:pt x="261216" y="1125227"/>
                  </a:lnTo>
                  <a:lnTo>
                    <a:pt x="226144" y="1099231"/>
                  </a:lnTo>
                  <a:lnTo>
                    <a:pt x="193319" y="1072438"/>
                  </a:lnTo>
                  <a:lnTo>
                    <a:pt x="153318" y="1035680"/>
                  </a:lnTo>
                  <a:lnTo>
                    <a:pt x="117822" y="997954"/>
                  </a:lnTo>
                  <a:lnTo>
                    <a:pt x="86884" y="959357"/>
                  </a:lnTo>
                  <a:lnTo>
                    <a:pt x="60560" y="919987"/>
                  </a:lnTo>
                  <a:lnTo>
                    <a:pt x="38901" y="879941"/>
                  </a:lnTo>
                  <a:lnTo>
                    <a:pt x="21962" y="839318"/>
                  </a:lnTo>
                  <a:lnTo>
                    <a:pt x="9796" y="798215"/>
                  </a:lnTo>
                  <a:lnTo>
                    <a:pt x="2458" y="756729"/>
                  </a:lnTo>
                  <a:lnTo>
                    <a:pt x="0" y="714959"/>
                  </a:lnTo>
                  <a:lnTo>
                    <a:pt x="2458" y="673188"/>
                  </a:lnTo>
                  <a:lnTo>
                    <a:pt x="9796" y="631703"/>
                  </a:lnTo>
                  <a:lnTo>
                    <a:pt x="21962" y="590599"/>
                  </a:lnTo>
                  <a:lnTo>
                    <a:pt x="38901" y="549976"/>
                  </a:lnTo>
                  <a:lnTo>
                    <a:pt x="60560" y="509931"/>
                  </a:lnTo>
                  <a:lnTo>
                    <a:pt x="86884" y="470561"/>
                  </a:lnTo>
                  <a:lnTo>
                    <a:pt x="117822" y="431964"/>
                  </a:lnTo>
                  <a:lnTo>
                    <a:pt x="153318" y="394237"/>
                  </a:lnTo>
                  <a:lnTo>
                    <a:pt x="193319" y="357479"/>
                  </a:lnTo>
                  <a:lnTo>
                    <a:pt x="226144" y="330686"/>
                  </a:lnTo>
                  <a:lnTo>
                    <a:pt x="261215" y="304690"/>
                  </a:lnTo>
                  <a:lnTo>
                    <a:pt x="298469" y="279525"/>
                  </a:lnTo>
                  <a:lnTo>
                    <a:pt x="337842" y="255222"/>
                  </a:lnTo>
                  <a:lnTo>
                    <a:pt x="379270" y="231815"/>
                  </a:lnTo>
                  <a:lnTo>
                    <a:pt x="422689" y="209335"/>
                  </a:lnTo>
                  <a:lnTo>
                    <a:pt x="468036" y="187816"/>
                  </a:lnTo>
                  <a:lnTo>
                    <a:pt x="515246" y="167289"/>
                  </a:lnTo>
                  <a:lnTo>
                    <a:pt x="564256" y="147787"/>
                  </a:lnTo>
                  <a:lnTo>
                    <a:pt x="615003" y="129343"/>
                  </a:lnTo>
                  <a:lnTo>
                    <a:pt x="667421" y="111989"/>
                  </a:lnTo>
                  <a:lnTo>
                    <a:pt x="721448" y="95757"/>
                  </a:lnTo>
                  <a:lnTo>
                    <a:pt x="768942" y="82788"/>
                  </a:lnTo>
                  <a:lnTo>
                    <a:pt x="817275" y="70731"/>
                  </a:lnTo>
                  <a:lnTo>
                    <a:pt x="866393" y="59593"/>
                  </a:lnTo>
                  <a:lnTo>
                    <a:pt x="916244" y="49381"/>
                  </a:lnTo>
                  <a:lnTo>
                    <a:pt x="966773" y="40105"/>
                  </a:lnTo>
                  <a:lnTo>
                    <a:pt x="1017927" y="31772"/>
                  </a:lnTo>
                  <a:lnTo>
                    <a:pt x="1069652" y="24390"/>
                  </a:lnTo>
                  <a:lnTo>
                    <a:pt x="1121896" y="17966"/>
                  </a:lnTo>
                  <a:lnTo>
                    <a:pt x="1174604" y="12509"/>
                  </a:lnTo>
                  <a:lnTo>
                    <a:pt x="1227723" y="8027"/>
                  </a:lnTo>
                  <a:lnTo>
                    <a:pt x="1281200" y="4527"/>
                  </a:lnTo>
                  <a:lnTo>
                    <a:pt x="1334981" y="2017"/>
                  </a:lnTo>
                  <a:lnTo>
                    <a:pt x="1389012" y="505"/>
                  </a:lnTo>
                  <a:lnTo>
                    <a:pt x="1443240" y="0"/>
                  </a:lnTo>
                  <a:lnTo>
                    <a:pt x="1497468" y="505"/>
                  </a:lnTo>
                  <a:lnTo>
                    <a:pt x="1551499" y="2017"/>
                  </a:lnTo>
                  <a:lnTo>
                    <a:pt x="1605278" y="4527"/>
                  </a:lnTo>
                  <a:lnTo>
                    <a:pt x="1658751" y="8027"/>
                  </a:lnTo>
                  <a:lnTo>
                    <a:pt x="1711864" y="12509"/>
                  </a:lnTo>
                  <a:lnTo>
                    <a:pt x="1764561" y="17966"/>
                  </a:lnTo>
                  <a:lnTo>
                    <a:pt x="1816790" y="24390"/>
                  </a:lnTo>
                  <a:lnTo>
                    <a:pt x="1868495" y="31772"/>
                  </a:lnTo>
                  <a:lnTo>
                    <a:pt x="1919622" y="40105"/>
                  </a:lnTo>
                  <a:lnTo>
                    <a:pt x="1970117" y="49381"/>
                  </a:lnTo>
                  <a:lnTo>
                    <a:pt x="2019926" y="59593"/>
                  </a:lnTo>
                  <a:lnTo>
                    <a:pt x="2068994" y="70731"/>
                  </a:lnTo>
                  <a:lnTo>
                    <a:pt x="2117266" y="82788"/>
                  </a:lnTo>
                  <a:lnTo>
                    <a:pt x="2164689" y="95757"/>
                  </a:lnTo>
                  <a:lnTo>
                    <a:pt x="2218798" y="111989"/>
                  </a:lnTo>
                  <a:lnTo>
                    <a:pt x="2271284" y="129343"/>
                  </a:lnTo>
                  <a:lnTo>
                    <a:pt x="2322085" y="147787"/>
                  </a:lnTo>
                  <a:lnTo>
                    <a:pt x="2371138" y="167289"/>
                  </a:lnTo>
                  <a:lnTo>
                    <a:pt x="2418382" y="187816"/>
                  </a:lnTo>
                  <a:lnTo>
                    <a:pt x="2463753" y="209335"/>
                  </a:lnTo>
                  <a:lnTo>
                    <a:pt x="2507190" y="231815"/>
                  </a:lnTo>
                  <a:lnTo>
                    <a:pt x="2548629" y="255222"/>
                  </a:lnTo>
                  <a:lnTo>
                    <a:pt x="2588008" y="279525"/>
                  </a:lnTo>
                  <a:lnTo>
                    <a:pt x="2625265" y="304690"/>
                  </a:lnTo>
                  <a:lnTo>
                    <a:pt x="2660337" y="330686"/>
                  </a:lnTo>
                  <a:lnTo>
                    <a:pt x="2693162" y="357479"/>
                  </a:lnTo>
                  <a:lnTo>
                    <a:pt x="2733166" y="394237"/>
                  </a:lnTo>
                  <a:lnTo>
                    <a:pt x="2768664" y="431964"/>
                  </a:lnTo>
                  <a:lnTo>
                    <a:pt x="2799602" y="470561"/>
                  </a:lnTo>
                  <a:lnTo>
                    <a:pt x="2825926" y="509931"/>
                  </a:lnTo>
                  <a:lnTo>
                    <a:pt x="2847584" y="549976"/>
                  </a:lnTo>
                  <a:lnTo>
                    <a:pt x="2864521" y="590599"/>
                  </a:lnTo>
                  <a:lnTo>
                    <a:pt x="2876685" y="631703"/>
                  </a:lnTo>
                  <a:lnTo>
                    <a:pt x="2884023" y="673188"/>
                  </a:lnTo>
                  <a:lnTo>
                    <a:pt x="2886481" y="714959"/>
                  </a:lnTo>
                  <a:close/>
                </a:path>
              </a:pathLst>
            </a:custGeom>
            <a:ln w="38159">
              <a:solidFill>
                <a:srgbClr val="000000"/>
              </a:solidFill>
            </a:ln>
          </p:spPr>
          <p:txBody>
            <a:bodyPr wrap="square" lIns="0" tIns="0" rIns="0" bIns="0" rtlCol="0"/>
            <a:lstStyle/>
            <a:p>
              <a:endParaRPr/>
            </a:p>
          </p:txBody>
        </p:sp>
        <p:sp>
          <p:nvSpPr>
            <p:cNvPr id="14" name="object 17">
              <a:extLst>
                <a:ext uri="{FF2B5EF4-FFF2-40B4-BE49-F238E27FC236}">
                  <a16:creationId xmlns:a16="http://schemas.microsoft.com/office/drawing/2014/main" id="{D39C9E37-0F48-4E65-AF56-1CD0BC539019}"/>
                </a:ext>
              </a:extLst>
            </p:cNvPr>
            <p:cNvSpPr txBox="1"/>
            <p:nvPr/>
          </p:nvSpPr>
          <p:spPr>
            <a:xfrm>
              <a:off x="7659113" y="6749694"/>
              <a:ext cx="2684402" cy="1061979"/>
            </a:xfrm>
            <a:prstGeom prst="rect">
              <a:avLst/>
            </a:prstGeom>
          </p:spPr>
          <p:txBody>
            <a:bodyPr vert="horz" wrap="square" lIns="0" tIns="45085" rIns="0" bIns="0" rtlCol="0">
              <a:spAutoFit/>
            </a:bodyPr>
            <a:lstStyle/>
            <a:p>
              <a:pPr marL="587375" marR="5080" indent="-575310">
                <a:lnSpc>
                  <a:spcPts val="2680"/>
                </a:lnSpc>
                <a:spcBef>
                  <a:spcPts val="355"/>
                </a:spcBef>
              </a:pPr>
              <a:r>
                <a:rPr sz="2000" b="1" dirty="0">
                  <a:latin typeface="Arial"/>
                  <a:cs typeface="Arial"/>
                </a:rPr>
                <a:t>Book</a:t>
              </a:r>
              <a:r>
                <a:rPr sz="2000" b="1" spc="-10" dirty="0">
                  <a:latin typeface="Arial"/>
                  <a:cs typeface="Arial"/>
                </a:rPr>
                <a:t> standing tickets</a:t>
              </a:r>
              <a:endParaRPr sz="2000" dirty="0">
                <a:latin typeface="Arial"/>
                <a:cs typeface="Arial"/>
              </a:endParaRPr>
            </a:p>
          </p:txBody>
        </p:sp>
        <p:grpSp>
          <p:nvGrpSpPr>
            <p:cNvPr id="15" name="object 18">
              <a:extLst>
                <a:ext uri="{FF2B5EF4-FFF2-40B4-BE49-F238E27FC236}">
                  <a16:creationId xmlns:a16="http://schemas.microsoft.com/office/drawing/2014/main" id="{DCF65C11-0916-41CC-84B7-846620150428}"/>
                </a:ext>
              </a:extLst>
            </p:cNvPr>
            <p:cNvGrpSpPr/>
            <p:nvPr/>
          </p:nvGrpSpPr>
          <p:grpSpPr>
            <a:xfrm>
              <a:off x="5605195" y="4940350"/>
              <a:ext cx="1943735" cy="782320"/>
              <a:chOff x="5605195" y="4940350"/>
              <a:chExt cx="1943735" cy="782320"/>
            </a:xfrm>
          </p:grpSpPr>
          <p:sp>
            <p:nvSpPr>
              <p:cNvPr id="16" name="object 19">
                <a:extLst>
                  <a:ext uri="{FF2B5EF4-FFF2-40B4-BE49-F238E27FC236}">
                    <a16:creationId xmlns:a16="http://schemas.microsoft.com/office/drawing/2014/main" id="{FD61C247-6EE4-4009-8B0C-E63EFBD0B5E5}"/>
                  </a:ext>
                </a:extLst>
              </p:cNvPr>
              <p:cNvSpPr/>
              <p:nvPr/>
            </p:nvSpPr>
            <p:spPr>
              <a:xfrm>
                <a:off x="5825515" y="4959718"/>
                <a:ext cx="1704339" cy="675640"/>
              </a:xfrm>
              <a:custGeom>
                <a:avLst/>
                <a:gdLst/>
                <a:ahLst/>
                <a:cxnLst/>
                <a:rect l="l" t="t" r="r" b="b"/>
                <a:pathLst>
                  <a:path w="1704340" h="675639">
                    <a:moveTo>
                      <a:pt x="1703882" y="0"/>
                    </a:moveTo>
                    <a:lnTo>
                      <a:pt x="1491119" y="84239"/>
                    </a:lnTo>
                  </a:path>
                  <a:path w="1704340" h="675639">
                    <a:moveTo>
                      <a:pt x="1384566" y="126364"/>
                    </a:moveTo>
                    <a:lnTo>
                      <a:pt x="1171803" y="210959"/>
                    </a:lnTo>
                  </a:path>
                  <a:path w="1704340" h="675639">
                    <a:moveTo>
                      <a:pt x="1065250" y="253085"/>
                    </a:moveTo>
                    <a:lnTo>
                      <a:pt x="852487" y="337324"/>
                    </a:lnTo>
                  </a:path>
                  <a:path w="1704340" h="675639">
                    <a:moveTo>
                      <a:pt x="745921" y="379437"/>
                    </a:moveTo>
                    <a:lnTo>
                      <a:pt x="533158" y="464045"/>
                    </a:lnTo>
                  </a:path>
                  <a:path w="1704340" h="675639">
                    <a:moveTo>
                      <a:pt x="426605" y="506158"/>
                    </a:moveTo>
                    <a:lnTo>
                      <a:pt x="213842" y="590397"/>
                    </a:lnTo>
                  </a:path>
                  <a:path w="1704340" h="675639">
                    <a:moveTo>
                      <a:pt x="107289" y="632523"/>
                    </a:moveTo>
                    <a:lnTo>
                      <a:pt x="0" y="675360"/>
                    </a:lnTo>
                  </a:path>
                </a:pathLst>
              </a:custGeom>
              <a:ln w="38159">
                <a:solidFill>
                  <a:srgbClr val="000000"/>
                </a:solidFill>
              </a:ln>
            </p:spPr>
            <p:txBody>
              <a:bodyPr wrap="square" lIns="0" tIns="0" rIns="0" bIns="0" rtlCol="0"/>
              <a:lstStyle/>
              <a:p>
                <a:endParaRPr/>
              </a:p>
            </p:txBody>
          </p:sp>
          <p:sp>
            <p:nvSpPr>
              <p:cNvPr id="17" name="object 20">
                <a:extLst>
                  <a:ext uri="{FF2B5EF4-FFF2-40B4-BE49-F238E27FC236}">
                    <a16:creationId xmlns:a16="http://schemas.microsoft.com/office/drawing/2014/main" id="{704ED621-D036-49BD-AABB-EFF04DA33B20}"/>
                  </a:ext>
                </a:extLst>
              </p:cNvPr>
              <p:cNvSpPr/>
              <p:nvPr/>
            </p:nvSpPr>
            <p:spPr>
              <a:xfrm>
                <a:off x="5605195" y="5554078"/>
                <a:ext cx="261620" cy="168275"/>
              </a:xfrm>
              <a:custGeom>
                <a:avLst/>
                <a:gdLst/>
                <a:ahLst/>
                <a:cxnLst/>
                <a:rect l="l" t="t" r="r" b="b"/>
                <a:pathLst>
                  <a:path w="261620" h="168275">
                    <a:moveTo>
                      <a:pt x="200164" y="0"/>
                    </a:moveTo>
                    <a:lnTo>
                      <a:pt x="0" y="168122"/>
                    </a:lnTo>
                    <a:lnTo>
                      <a:pt x="261010" y="153720"/>
                    </a:lnTo>
                    <a:lnTo>
                      <a:pt x="200164" y="0"/>
                    </a:lnTo>
                    <a:close/>
                  </a:path>
                </a:pathLst>
              </a:custGeom>
              <a:solidFill>
                <a:srgbClr val="000000"/>
              </a:solidFill>
            </p:spPr>
            <p:txBody>
              <a:bodyPr wrap="square" lIns="0" tIns="0" rIns="0" bIns="0" rtlCol="0"/>
              <a:lstStyle/>
              <a:p>
                <a:endParaRPr/>
              </a:p>
            </p:txBody>
          </p:sp>
        </p:grpSp>
        <p:sp>
          <p:nvSpPr>
            <p:cNvPr id="18" name="object 21">
              <a:extLst>
                <a:ext uri="{FF2B5EF4-FFF2-40B4-BE49-F238E27FC236}">
                  <a16:creationId xmlns:a16="http://schemas.microsoft.com/office/drawing/2014/main" id="{41126B9A-43E2-486E-9814-826FC8F57443}"/>
                </a:ext>
              </a:extLst>
            </p:cNvPr>
            <p:cNvSpPr txBox="1"/>
            <p:nvPr/>
          </p:nvSpPr>
          <p:spPr>
            <a:xfrm>
              <a:off x="4476829" y="4626036"/>
              <a:ext cx="2886710" cy="571709"/>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8201D"/>
                  </a:solidFill>
                  <a:latin typeface="Arial"/>
                  <a:cs typeface="Arial"/>
                </a:rPr>
                <a:t>&lt;&lt;extends&gt;&gt;</a:t>
              </a:r>
              <a:endParaRPr sz="2400" dirty="0">
                <a:latin typeface="Arial"/>
                <a:cs typeface="Arial"/>
              </a:endParaRPr>
            </a:p>
          </p:txBody>
        </p:sp>
        <p:grpSp>
          <p:nvGrpSpPr>
            <p:cNvPr id="19" name="object 22">
              <a:extLst>
                <a:ext uri="{FF2B5EF4-FFF2-40B4-BE49-F238E27FC236}">
                  <a16:creationId xmlns:a16="http://schemas.microsoft.com/office/drawing/2014/main" id="{B63FF258-34E1-43C3-B956-9263B024CBC2}"/>
                </a:ext>
              </a:extLst>
            </p:cNvPr>
            <p:cNvGrpSpPr/>
            <p:nvPr/>
          </p:nvGrpSpPr>
          <p:grpSpPr>
            <a:xfrm>
              <a:off x="5605195" y="6293878"/>
              <a:ext cx="1943735" cy="781685"/>
              <a:chOff x="5605195" y="6293878"/>
              <a:chExt cx="1943735" cy="781685"/>
            </a:xfrm>
          </p:grpSpPr>
          <p:sp>
            <p:nvSpPr>
              <p:cNvPr id="20" name="object 23">
                <a:extLst>
                  <a:ext uri="{FF2B5EF4-FFF2-40B4-BE49-F238E27FC236}">
                    <a16:creationId xmlns:a16="http://schemas.microsoft.com/office/drawing/2014/main" id="{87A13021-039F-4F64-BCCF-BD1799DC8A84}"/>
                  </a:ext>
                </a:extLst>
              </p:cNvPr>
              <p:cNvSpPr/>
              <p:nvPr/>
            </p:nvSpPr>
            <p:spPr>
              <a:xfrm>
                <a:off x="5825515" y="6381000"/>
                <a:ext cx="1704339" cy="675640"/>
              </a:xfrm>
              <a:custGeom>
                <a:avLst/>
                <a:gdLst/>
                <a:ahLst/>
                <a:cxnLst/>
                <a:rect l="l" t="t" r="r" b="b"/>
                <a:pathLst>
                  <a:path w="1704340" h="675640">
                    <a:moveTo>
                      <a:pt x="1703882" y="675360"/>
                    </a:moveTo>
                    <a:lnTo>
                      <a:pt x="1491119" y="591121"/>
                    </a:lnTo>
                  </a:path>
                  <a:path w="1704340" h="675640">
                    <a:moveTo>
                      <a:pt x="1384566" y="548995"/>
                    </a:moveTo>
                    <a:lnTo>
                      <a:pt x="1171803" y="464400"/>
                    </a:lnTo>
                  </a:path>
                  <a:path w="1704340" h="675640">
                    <a:moveTo>
                      <a:pt x="1065250" y="422274"/>
                    </a:moveTo>
                    <a:lnTo>
                      <a:pt x="852487" y="338035"/>
                    </a:lnTo>
                  </a:path>
                  <a:path w="1704340" h="675640">
                    <a:moveTo>
                      <a:pt x="745921" y="295922"/>
                    </a:moveTo>
                    <a:lnTo>
                      <a:pt x="533158" y="211315"/>
                    </a:lnTo>
                  </a:path>
                  <a:path w="1704340" h="675640">
                    <a:moveTo>
                      <a:pt x="426605" y="169202"/>
                    </a:moveTo>
                    <a:lnTo>
                      <a:pt x="213842" y="84962"/>
                    </a:lnTo>
                  </a:path>
                  <a:path w="1704340" h="675640">
                    <a:moveTo>
                      <a:pt x="107289" y="42837"/>
                    </a:moveTo>
                    <a:lnTo>
                      <a:pt x="0" y="0"/>
                    </a:lnTo>
                  </a:path>
                </a:pathLst>
              </a:custGeom>
              <a:ln w="38159">
                <a:solidFill>
                  <a:srgbClr val="000000"/>
                </a:solidFill>
              </a:ln>
            </p:spPr>
            <p:txBody>
              <a:bodyPr wrap="square" lIns="0" tIns="0" rIns="0" bIns="0" rtlCol="0"/>
              <a:lstStyle/>
              <a:p>
                <a:endParaRPr/>
              </a:p>
            </p:txBody>
          </p:sp>
          <p:sp>
            <p:nvSpPr>
              <p:cNvPr id="21" name="object 24">
                <a:extLst>
                  <a:ext uri="{FF2B5EF4-FFF2-40B4-BE49-F238E27FC236}">
                    <a16:creationId xmlns:a16="http://schemas.microsoft.com/office/drawing/2014/main" id="{1931C2C8-B1D9-4466-A6DA-0D0F0511BBE8}"/>
                  </a:ext>
                </a:extLst>
              </p:cNvPr>
              <p:cNvSpPr/>
              <p:nvPr/>
            </p:nvSpPr>
            <p:spPr>
              <a:xfrm>
                <a:off x="5605195" y="6293878"/>
                <a:ext cx="261620" cy="168275"/>
              </a:xfrm>
              <a:custGeom>
                <a:avLst/>
                <a:gdLst/>
                <a:ahLst/>
                <a:cxnLst/>
                <a:rect l="l" t="t" r="r" b="b"/>
                <a:pathLst>
                  <a:path w="261620" h="168275">
                    <a:moveTo>
                      <a:pt x="0" y="0"/>
                    </a:moveTo>
                    <a:lnTo>
                      <a:pt x="200164" y="168122"/>
                    </a:lnTo>
                    <a:lnTo>
                      <a:pt x="261010" y="14401"/>
                    </a:lnTo>
                    <a:lnTo>
                      <a:pt x="0" y="0"/>
                    </a:lnTo>
                    <a:close/>
                  </a:path>
                </a:pathLst>
              </a:custGeom>
              <a:solidFill>
                <a:srgbClr val="000000"/>
              </a:solidFill>
            </p:spPr>
            <p:txBody>
              <a:bodyPr wrap="square" lIns="0" tIns="0" rIns="0" bIns="0" rtlCol="0"/>
              <a:lstStyle/>
              <a:p>
                <a:endParaRPr/>
              </a:p>
            </p:txBody>
          </p:sp>
        </p:grpSp>
        <p:sp>
          <p:nvSpPr>
            <p:cNvPr id="22" name="object 25">
              <a:extLst>
                <a:ext uri="{FF2B5EF4-FFF2-40B4-BE49-F238E27FC236}">
                  <a16:creationId xmlns:a16="http://schemas.microsoft.com/office/drawing/2014/main" id="{EFE05179-A0E2-4463-9CE1-2496350F5FF9}"/>
                </a:ext>
              </a:extLst>
            </p:cNvPr>
            <p:cNvSpPr txBox="1"/>
            <p:nvPr/>
          </p:nvSpPr>
          <p:spPr>
            <a:xfrm>
              <a:off x="4541766" y="6846734"/>
              <a:ext cx="2886709" cy="571709"/>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8201D"/>
                  </a:solidFill>
                  <a:latin typeface="Arial"/>
                  <a:cs typeface="Arial"/>
                </a:rPr>
                <a:t>&lt;&lt;extends&gt;&gt;</a:t>
              </a:r>
              <a:endParaRPr sz="2400" dirty="0">
                <a:latin typeface="Arial"/>
                <a:cs typeface="Arial"/>
              </a:endParaRPr>
            </a:p>
          </p:txBody>
        </p:sp>
      </p:grpSp>
      <p:sp>
        <p:nvSpPr>
          <p:cNvPr id="24" name="object 26">
            <a:extLst>
              <a:ext uri="{FF2B5EF4-FFF2-40B4-BE49-F238E27FC236}">
                <a16:creationId xmlns:a16="http://schemas.microsoft.com/office/drawing/2014/main" id="{DA3E132E-EC08-484F-BCBC-7C2EAD72A4A2}"/>
              </a:ext>
            </a:extLst>
          </p:cNvPr>
          <p:cNvSpPr txBox="1"/>
          <p:nvPr/>
        </p:nvSpPr>
        <p:spPr>
          <a:xfrm>
            <a:off x="8317346" y="4012322"/>
            <a:ext cx="3672204" cy="2460224"/>
          </a:xfrm>
          <a:prstGeom prst="rect">
            <a:avLst/>
          </a:prstGeom>
          <a:ln w="29159">
            <a:solidFill>
              <a:srgbClr val="7F7F7F"/>
            </a:solidFill>
            <a:prstDash val="dash"/>
          </a:ln>
        </p:spPr>
        <p:txBody>
          <a:bodyPr vert="horz" wrap="square" lIns="0" tIns="55244" rIns="0" bIns="0" rtlCol="0">
            <a:spAutoFit/>
          </a:bodyPr>
          <a:lstStyle/>
          <a:p>
            <a:pPr marL="153035" marR="148590" indent="101600" algn="ctr">
              <a:lnSpc>
                <a:spcPct val="92900"/>
              </a:lnSpc>
              <a:spcBef>
                <a:spcPts val="434"/>
              </a:spcBef>
              <a:tabLst>
                <a:tab pos="2546350" algn="l"/>
              </a:tabLst>
            </a:pPr>
            <a:r>
              <a:rPr sz="2400" b="1" dirty="0">
                <a:solidFill>
                  <a:srgbClr val="C8201D"/>
                </a:solidFill>
                <a:latin typeface="Arial"/>
                <a:cs typeface="Arial"/>
              </a:rPr>
              <a:t>&lt;&lt;extends&gt;&gt;</a:t>
            </a:r>
            <a:r>
              <a:rPr sz="2400" b="1" spc="-55" dirty="0">
                <a:solidFill>
                  <a:srgbClr val="C8201D"/>
                </a:solidFill>
                <a:latin typeface="Arial"/>
                <a:cs typeface="Arial"/>
              </a:rPr>
              <a:t> </a:t>
            </a:r>
            <a:r>
              <a:rPr sz="2400" spc="-25" dirty="0">
                <a:latin typeface="Arial"/>
                <a:cs typeface="Arial"/>
              </a:rPr>
              <a:t>is </a:t>
            </a:r>
            <a:r>
              <a:rPr sz="2400" dirty="0">
                <a:latin typeface="Arial"/>
                <a:cs typeface="Arial"/>
              </a:rPr>
              <a:t>typically</a:t>
            </a:r>
            <a:r>
              <a:rPr sz="2400" spc="-10" dirty="0">
                <a:latin typeface="Arial"/>
                <a:cs typeface="Arial"/>
              </a:rPr>
              <a:t> </a:t>
            </a:r>
            <a:r>
              <a:rPr sz="2400" dirty="0">
                <a:latin typeface="Arial"/>
                <a:cs typeface="Arial"/>
              </a:rPr>
              <a:t>used </a:t>
            </a:r>
            <a:r>
              <a:rPr sz="2400" spc="-25" dirty="0">
                <a:latin typeface="Arial"/>
                <a:cs typeface="Arial"/>
              </a:rPr>
              <a:t>to </a:t>
            </a:r>
            <a:r>
              <a:rPr sz="2400" dirty="0">
                <a:latin typeface="Arial"/>
                <a:cs typeface="Arial"/>
              </a:rPr>
              <a:t>specify less </a:t>
            </a:r>
            <a:r>
              <a:rPr sz="2400" spc="-10" dirty="0">
                <a:latin typeface="Arial"/>
                <a:cs typeface="Arial"/>
              </a:rPr>
              <a:t>common </a:t>
            </a:r>
            <a:r>
              <a:rPr sz="2400" dirty="0">
                <a:latin typeface="Arial"/>
                <a:cs typeface="Arial"/>
              </a:rPr>
              <a:t>sub </a:t>
            </a:r>
            <a:r>
              <a:rPr sz="2400" spc="-10" dirty="0">
                <a:latin typeface="Arial"/>
                <a:cs typeface="Arial"/>
              </a:rPr>
              <a:t>scenarios</a:t>
            </a:r>
            <a:r>
              <a:rPr lang="en-GB" sz="2400" spc="-10" dirty="0">
                <a:latin typeface="Arial"/>
                <a:cs typeface="Arial"/>
              </a:rPr>
              <a:t> </a:t>
            </a:r>
            <a:r>
              <a:rPr sz="2400" spc="-10" dirty="0">
                <a:latin typeface="Arial"/>
                <a:cs typeface="Arial"/>
              </a:rPr>
              <a:t>where </a:t>
            </a:r>
            <a:r>
              <a:rPr sz="2400" dirty="0">
                <a:latin typeface="Arial"/>
                <a:cs typeface="Arial"/>
              </a:rPr>
              <a:t>system</a:t>
            </a:r>
            <a:r>
              <a:rPr sz="2400" spc="-5" dirty="0">
                <a:latin typeface="Arial"/>
                <a:cs typeface="Arial"/>
              </a:rPr>
              <a:t> </a:t>
            </a:r>
            <a:r>
              <a:rPr sz="2400" spc="-10" dirty="0">
                <a:latin typeface="Arial"/>
                <a:cs typeface="Arial"/>
              </a:rPr>
              <a:t>behaviour </a:t>
            </a:r>
            <a:r>
              <a:rPr sz="2400" dirty="0">
                <a:latin typeface="Arial"/>
                <a:cs typeface="Arial"/>
              </a:rPr>
              <a:t>differs</a:t>
            </a:r>
            <a:r>
              <a:rPr sz="2400" spc="-50" dirty="0">
                <a:latin typeface="Arial"/>
                <a:cs typeface="Arial"/>
              </a:rPr>
              <a:t> </a:t>
            </a:r>
            <a:r>
              <a:rPr sz="2400" spc="-10" dirty="0">
                <a:latin typeface="Arial"/>
                <a:cs typeface="Arial"/>
              </a:rPr>
              <a:t>significantly </a:t>
            </a:r>
            <a:r>
              <a:rPr sz="2400" dirty="0">
                <a:latin typeface="Arial"/>
                <a:cs typeface="Arial"/>
              </a:rPr>
              <a:t>from</a:t>
            </a:r>
            <a:r>
              <a:rPr sz="2400" spc="-5" dirty="0">
                <a:latin typeface="Arial"/>
                <a:cs typeface="Arial"/>
              </a:rPr>
              <a:t> </a:t>
            </a:r>
            <a:r>
              <a:rPr sz="2400" dirty="0">
                <a:latin typeface="Arial"/>
                <a:cs typeface="Arial"/>
              </a:rPr>
              <a:t>the base </a:t>
            </a:r>
            <a:r>
              <a:rPr sz="2400" spc="-20" dirty="0">
                <a:latin typeface="Arial"/>
                <a:cs typeface="Arial"/>
              </a:rPr>
              <a:t>case</a:t>
            </a:r>
            <a:endParaRPr sz="2400" dirty="0">
              <a:latin typeface="Arial"/>
              <a:cs typeface="Arial"/>
            </a:endParaRPr>
          </a:p>
        </p:txBody>
      </p:sp>
    </p:spTree>
    <p:extLst>
      <p:ext uri="{BB962C8B-B14F-4D97-AF65-F5344CB8AC3E}">
        <p14:creationId xmlns:p14="http://schemas.microsoft.com/office/powerpoint/2010/main" val="186520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F048-5EF0-4D07-933F-CFE842504504}"/>
              </a:ext>
            </a:extLst>
          </p:cNvPr>
          <p:cNvSpPr>
            <a:spLocks noGrp="1"/>
          </p:cNvSpPr>
          <p:nvPr>
            <p:ph type="title"/>
          </p:nvPr>
        </p:nvSpPr>
        <p:spPr/>
        <p:txBody>
          <a:bodyPr/>
          <a:lstStyle/>
          <a:p>
            <a:r>
              <a:rPr lang="en-GB" dirty="0"/>
              <a:t>Use</a:t>
            </a:r>
            <a:r>
              <a:rPr lang="en-GB" spc="-15" dirty="0"/>
              <a:t> </a:t>
            </a:r>
            <a:r>
              <a:rPr lang="en-GB" spc="-20" dirty="0"/>
              <a:t>case </a:t>
            </a:r>
            <a:r>
              <a:rPr lang="en-GB" dirty="0"/>
              <a:t>relationships:</a:t>
            </a:r>
            <a:r>
              <a:rPr lang="en-GB" spc="-60" dirty="0"/>
              <a:t> </a:t>
            </a:r>
            <a:r>
              <a:rPr lang="en-GB" spc="-10" dirty="0"/>
              <a:t>&lt;&lt;includes&gt;&gt;</a:t>
            </a:r>
            <a:endParaRPr lang="en-GB" dirty="0"/>
          </a:p>
        </p:txBody>
      </p:sp>
      <p:sp>
        <p:nvSpPr>
          <p:cNvPr id="3" name="Content Placeholder 2">
            <a:extLst>
              <a:ext uri="{FF2B5EF4-FFF2-40B4-BE49-F238E27FC236}">
                <a16:creationId xmlns:a16="http://schemas.microsoft.com/office/drawing/2014/main" id="{9E45A437-331D-405C-95D3-829AB841C8FA}"/>
              </a:ext>
            </a:extLst>
          </p:cNvPr>
          <p:cNvSpPr>
            <a:spLocks noGrp="1"/>
          </p:cNvSpPr>
          <p:nvPr>
            <p:ph idx="1"/>
          </p:nvPr>
        </p:nvSpPr>
        <p:spPr>
          <a:xfrm>
            <a:off x="1371600" y="2285999"/>
            <a:ext cx="10292316" cy="4444409"/>
          </a:xfrm>
        </p:spPr>
        <p:txBody>
          <a:bodyPr>
            <a:normAutofit/>
          </a:bodyPr>
          <a:lstStyle/>
          <a:p>
            <a:r>
              <a:rPr lang="en-GB" sz="2000" dirty="0">
                <a:latin typeface="Arial"/>
                <a:cs typeface="Arial"/>
              </a:rPr>
              <a:t>The</a:t>
            </a:r>
            <a:r>
              <a:rPr lang="en-GB" sz="2000" spc="-25" dirty="0">
                <a:latin typeface="Arial"/>
                <a:cs typeface="Arial"/>
              </a:rPr>
              <a:t> </a:t>
            </a:r>
            <a:r>
              <a:rPr lang="en-GB" sz="2000" b="1" dirty="0">
                <a:solidFill>
                  <a:srgbClr val="C8201D"/>
                </a:solidFill>
                <a:latin typeface="Arial"/>
                <a:cs typeface="Arial"/>
              </a:rPr>
              <a:t>&lt;&lt;includes&gt;&gt; </a:t>
            </a:r>
            <a:r>
              <a:rPr lang="en-GB" sz="2000" dirty="0">
                <a:latin typeface="Arial"/>
                <a:cs typeface="Arial"/>
              </a:rPr>
              <a:t>relationship</a:t>
            </a:r>
            <a:r>
              <a:rPr lang="en-GB" sz="2000" spc="-20" dirty="0">
                <a:latin typeface="Arial"/>
                <a:cs typeface="Arial"/>
              </a:rPr>
              <a:t> </a:t>
            </a:r>
            <a:r>
              <a:rPr lang="en-GB" sz="2000" dirty="0">
                <a:latin typeface="Arial"/>
                <a:cs typeface="Arial"/>
              </a:rPr>
              <a:t>is</a:t>
            </a:r>
            <a:r>
              <a:rPr lang="en-GB" sz="2000" spc="-20" dirty="0">
                <a:latin typeface="Arial"/>
                <a:cs typeface="Arial"/>
              </a:rPr>
              <a:t> </a:t>
            </a:r>
            <a:r>
              <a:rPr lang="en-GB" sz="2000" dirty="0">
                <a:latin typeface="Arial"/>
                <a:cs typeface="Arial"/>
              </a:rPr>
              <a:t>used</a:t>
            </a:r>
            <a:r>
              <a:rPr lang="en-GB" sz="2000" spc="-25" dirty="0">
                <a:latin typeface="Arial"/>
                <a:cs typeface="Arial"/>
              </a:rPr>
              <a:t> </a:t>
            </a:r>
            <a:r>
              <a:rPr lang="en-GB" sz="2000" dirty="0">
                <a:latin typeface="Arial"/>
                <a:cs typeface="Arial"/>
              </a:rPr>
              <a:t>to</a:t>
            </a:r>
            <a:r>
              <a:rPr lang="en-GB" sz="2000" spc="-25" dirty="0">
                <a:latin typeface="Arial"/>
                <a:cs typeface="Arial"/>
              </a:rPr>
              <a:t> </a:t>
            </a:r>
            <a:r>
              <a:rPr lang="en-GB" sz="2000" dirty="0">
                <a:latin typeface="Arial"/>
                <a:cs typeface="Arial"/>
              </a:rPr>
              <a:t>indicate</a:t>
            </a:r>
            <a:r>
              <a:rPr lang="en-GB" sz="2000" spc="-20" dirty="0">
                <a:latin typeface="Arial"/>
                <a:cs typeface="Arial"/>
              </a:rPr>
              <a:t> </a:t>
            </a:r>
            <a:r>
              <a:rPr lang="en-GB" sz="2000" dirty="0">
                <a:latin typeface="Arial"/>
                <a:cs typeface="Arial"/>
              </a:rPr>
              <a:t>when</a:t>
            </a:r>
            <a:r>
              <a:rPr lang="en-GB" sz="2000" spc="-20" dirty="0">
                <a:latin typeface="Arial"/>
                <a:cs typeface="Arial"/>
              </a:rPr>
              <a:t> </a:t>
            </a:r>
            <a:r>
              <a:rPr lang="en-GB" sz="2000" dirty="0">
                <a:latin typeface="Arial"/>
                <a:cs typeface="Arial"/>
              </a:rPr>
              <a:t>one</a:t>
            </a:r>
            <a:r>
              <a:rPr lang="en-GB" sz="2000" spc="-20" dirty="0">
                <a:latin typeface="Arial"/>
                <a:cs typeface="Arial"/>
              </a:rPr>
              <a:t> </a:t>
            </a:r>
            <a:r>
              <a:rPr lang="en-GB" sz="2000" dirty="0">
                <a:latin typeface="Arial"/>
                <a:cs typeface="Arial"/>
              </a:rPr>
              <a:t>use</a:t>
            </a:r>
            <a:r>
              <a:rPr lang="en-GB" sz="2000" spc="-25" dirty="0">
                <a:latin typeface="Arial"/>
                <a:cs typeface="Arial"/>
              </a:rPr>
              <a:t> </a:t>
            </a:r>
            <a:r>
              <a:rPr lang="en-GB" sz="2000" spc="-20" dirty="0">
                <a:latin typeface="Arial"/>
                <a:cs typeface="Arial"/>
              </a:rPr>
              <a:t>case </a:t>
            </a:r>
            <a:r>
              <a:rPr lang="en-GB" sz="2000" dirty="0">
                <a:latin typeface="Arial"/>
                <a:cs typeface="Arial"/>
              </a:rPr>
              <a:t>explicitly</a:t>
            </a:r>
            <a:r>
              <a:rPr lang="en-GB" sz="2000" spc="-35" dirty="0">
                <a:latin typeface="Arial"/>
                <a:cs typeface="Arial"/>
              </a:rPr>
              <a:t> </a:t>
            </a:r>
            <a:r>
              <a:rPr lang="en-GB" sz="2000" dirty="0">
                <a:latin typeface="Arial"/>
                <a:cs typeface="Arial"/>
              </a:rPr>
              <a:t>incorporates</a:t>
            </a:r>
            <a:r>
              <a:rPr lang="en-GB" sz="2000" spc="-30" dirty="0">
                <a:latin typeface="Arial"/>
                <a:cs typeface="Arial"/>
              </a:rPr>
              <a:t> </a:t>
            </a:r>
            <a:r>
              <a:rPr lang="en-GB" sz="2000" dirty="0">
                <a:latin typeface="Arial"/>
                <a:cs typeface="Arial"/>
              </a:rPr>
              <a:t>the</a:t>
            </a:r>
            <a:r>
              <a:rPr lang="en-GB" sz="2000" spc="-25" dirty="0">
                <a:latin typeface="Arial"/>
                <a:cs typeface="Arial"/>
              </a:rPr>
              <a:t> </a:t>
            </a:r>
            <a:r>
              <a:rPr lang="en-GB" sz="2000" dirty="0">
                <a:latin typeface="Arial"/>
                <a:cs typeface="Arial"/>
              </a:rPr>
              <a:t>behaviour</a:t>
            </a:r>
            <a:r>
              <a:rPr lang="en-GB" sz="2000" spc="-25"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another</a:t>
            </a:r>
            <a:r>
              <a:rPr lang="en-GB" sz="2000" spc="-30" dirty="0">
                <a:latin typeface="Arial"/>
                <a:cs typeface="Arial"/>
              </a:rPr>
              <a:t> </a:t>
            </a:r>
            <a:r>
              <a:rPr lang="en-GB" sz="2000" dirty="0">
                <a:latin typeface="Arial"/>
                <a:cs typeface="Arial"/>
              </a:rPr>
              <a:t>use</a:t>
            </a:r>
            <a:r>
              <a:rPr lang="en-GB" sz="2000" spc="-20" dirty="0">
                <a:latin typeface="Arial"/>
                <a:cs typeface="Arial"/>
              </a:rPr>
              <a:t> </a:t>
            </a:r>
            <a:r>
              <a:rPr lang="en-GB" sz="2000" spc="-10" dirty="0">
                <a:latin typeface="Arial"/>
                <a:cs typeface="Arial"/>
              </a:rPr>
              <a:t>case:</a:t>
            </a:r>
            <a:endParaRPr lang="en-GB" sz="2000" dirty="0">
              <a:latin typeface="Arial"/>
              <a:cs typeface="Arial"/>
            </a:endParaRPr>
          </a:p>
          <a:p>
            <a:endParaRPr lang="en-GB" dirty="0"/>
          </a:p>
          <a:p>
            <a:endParaRPr lang="en-GB" dirty="0"/>
          </a:p>
          <a:p>
            <a:endParaRPr lang="en-GB" dirty="0"/>
          </a:p>
          <a:p>
            <a:endParaRPr lang="en-GB" dirty="0"/>
          </a:p>
          <a:p>
            <a:pPr marL="137795">
              <a:lnSpc>
                <a:spcPts val="4175"/>
              </a:lnSpc>
              <a:spcBef>
                <a:spcPts val="100"/>
              </a:spcBef>
            </a:pPr>
            <a:r>
              <a:rPr lang="en-GB" sz="2000" dirty="0">
                <a:latin typeface="Arial"/>
                <a:cs typeface="Arial"/>
              </a:rPr>
              <a:t>This</a:t>
            </a:r>
            <a:r>
              <a:rPr lang="en-GB" sz="2000" spc="-25" dirty="0">
                <a:latin typeface="Arial"/>
                <a:cs typeface="Arial"/>
              </a:rPr>
              <a:t> </a:t>
            </a:r>
            <a:r>
              <a:rPr lang="en-GB" sz="2000" dirty="0">
                <a:latin typeface="Arial"/>
                <a:cs typeface="Arial"/>
              </a:rPr>
              <a:t>should</a:t>
            </a:r>
            <a:r>
              <a:rPr lang="en-GB" sz="2000" spc="-15" dirty="0">
                <a:latin typeface="Arial"/>
                <a:cs typeface="Arial"/>
              </a:rPr>
              <a:t> </a:t>
            </a:r>
            <a:r>
              <a:rPr lang="en-GB" sz="2000" dirty="0">
                <a:latin typeface="Arial"/>
                <a:cs typeface="Arial"/>
              </a:rPr>
              <a:t>be</a:t>
            </a:r>
            <a:r>
              <a:rPr lang="en-GB" sz="2000" spc="-15" dirty="0">
                <a:latin typeface="Arial"/>
                <a:cs typeface="Arial"/>
              </a:rPr>
              <a:t> </a:t>
            </a:r>
            <a:r>
              <a:rPr lang="en-GB" sz="2000" dirty="0">
                <a:latin typeface="Arial"/>
                <a:cs typeface="Arial"/>
              </a:rPr>
              <a:t>read</a:t>
            </a:r>
            <a:r>
              <a:rPr lang="en-GB" sz="2000" spc="-15" dirty="0">
                <a:latin typeface="Arial"/>
                <a:cs typeface="Arial"/>
              </a:rPr>
              <a:t> </a:t>
            </a:r>
            <a:r>
              <a:rPr lang="en-GB" sz="2000" dirty="0">
                <a:latin typeface="Arial"/>
                <a:cs typeface="Arial"/>
              </a:rPr>
              <a:t>as:</a:t>
            </a:r>
            <a:br>
              <a:rPr lang="en-GB" spc="-15" dirty="0">
                <a:latin typeface="Arial"/>
                <a:cs typeface="Arial"/>
              </a:rPr>
            </a:br>
            <a:r>
              <a:rPr lang="en-GB" spc="-15" dirty="0">
                <a:latin typeface="Arial"/>
                <a:cs typeface="Arial"/>
              </a:rPr>
              <a:t>	</a:t>
            </a:r>
            <a:r>
              <a:rPr lang="en-GB" sz="2000" dirty="0">
                <a:latin typeface="Arial"/>
                <a:cs typeface="Arial"/>
              </a:rPr>
              <a:t>“Whenever</a:t>
            </a:r>
            <a:r>
              <a:rPr lang="en-GB" sz="2000" spc="20" dirty="0">
                <a:latin typeface="Arial"/>
                <a:cs typeface="Arial"/>
              </a:rPr>
              <a:t> </a:t>
            </a:r>
            <a:r>
              <a:rPr lang="en-GB" sz="2000" b="1" dirty="0">
                <a:latin typeface="Arial"/>
                <a:cs typeface="Arial"/>
              </a:rPr>
              <a:t>Use</a:t>
            </a:r>
            <a:r>
              <a:rPr lang="en-GB" sz="2000" b="1" spc="-15" dirty="0">
                <a:latin typeface="Arial"/>
                <a:cs typeface="Arial"/>
              </a:rPr>
              <a:t> </a:t>
            </a:r>
            <a:r>
              <a:rPr lang="en-GB" sz="2000" b="1" dirty="0">
                <a:latin typeface="Arial"/>
                <a:cs typeface="Arial"/>
              </a:rPr>
              <a:t>case</a:t>
            </a:r>
            <a:r>
              <a:rPr lang="en-GB" sz="2000" b="1" spc="-10" dirty="0">
                <a:latin typeface="Arial"/>
                <a:cs typeface="Arial"/>
              </a:rPr>
              <a:t> </a:t>
            </a:r>
            <a:r>
              <a:rPr lang="en-GB" sz="2000" b="1" dirty="0">
                <a:latin typeface="Arial"/>
                <a:cs typeface="Arial"/>
              </a:rPr>
              <a:t>X</a:t>
            </a:r>
            <a:r>
              <a:rPr lang="en-GB" sz="2000" b="1" spc="-15" dirty="0">
                <a:latin typeface="Arial"/>
                <a:cs typeface="Arial"/>
              </a:rPr>
              <a:t> </a:t>
            </a:r>
            <a:r>
              <a:rPr lang="en-GB" sz="2000" dirty="0">
                <a:latin typeface="Arial"/>
                <a:cs typeface="Arial"/>
              </a:rPr>
              <a:t>happens,</a:t>
            </a:r>
            <a:r>
              <a:rPr lang="en-GB" sz="2000" spc="-10" dirty="0">
                <a:latin typeface="Arial"/>
                <a:cs typeface="Arial"/>
              </a:rPr>
              <a:t> </a:t>
            </a:r>
            <a:r>
              <a:rPr lang="en-GB" sz="2000" b="1" dirty="0">
                <a:latin typeface="Arial"/>
                <a:cs typeface="Arial"/>
              </a:rPr>
              <a:t>Use</a:t>
            </a:r>
            <a:r>
              <a:rPr lang="en-GB" sz="2000" b="1" spc="-15" dirty="0">
                <a:latin typeface="Arial"/>
                <a:cs typeface="Arial"/>
              </a:rPr>
              <a:t> </a:t>
            </a:r>
            <a:r>
              <a:rPr lang="en-GB" sz="2000" b="1" dirty="0">
                <a:latin typeface="Arial"/>
                <a:cs typeface="Arial"/>
              </a:rPr>
              <a:t>case</a:t>
            </a:r>
            <a:r>
              <a:rPr lang="en-GB" sz="2000" b="1" spc="-75" dirty="0">
                <a:latin typeface="Arial"/>
                <a:cs typeface="Arial"/>
              </a:rPr>
              <a:t> </a:t>
            </a:r>
            <a:r>
              <a:rPr lang="en-GB" sz="2000" b="1" spc="-50" dirty="0">
                <a:latin typeface="Arial"/>
                <a:cs typeface="Arial"/>
              </a:rPr>
              <a:t>Y </a:t>
            </a:r>
            <a:r>
              <a:rPr lang="en-GB" sz="2000" dirty="0">
                <a:latin typeface="Arial"/>
                <a:cs typeface="Arial"/>
              </a:rPr>
              <a:t>happens</a:t>
            </a:r>
            <a:r>
              <a:rPr lang="en-GB" spc="-15" dirty="0">
                <a:latin typeface="Arial"/>
                <a:cs typeface="Arial"/>
              </a:rPr>
              <a:t> </a:t>
            </a:r>
            <a:r>
              <a:rPr lang="en-GB" sz="2000" dirty="0">
                <a:latin typeface="Arial"/>
                <a:cs typeface="Arial"/>
              </a:rPr>
              <a:t>as</a:t>
            </a:r>
            <a:r>
              <a:rPr lang="en-GB" sz="2000" spc="-10"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subcase</a:t>
            </a:r>
            <a:r>
              <a:rPr lang="en-GB" sz="2000" spc="-10" dirty="0">
                <a:latin typeface="Arial"/>
                <a:cs typeface="Arial"/>
              </a:rPr>
              <a:t> </a:t>
            </a:r>
            <a:r>
              <a:rPr lang="en-GB" sz="2000" dirty="0">
                <a:latin typeface="Arial"/>
                <a:cs typeface="Arial"/>
              </a:rPr>
              <a:t>of </a:t>
            </a:r>
            <a:r>
              <a:rPr lang="en-GB" sz="2000" b="1" spc="-25" dirty="0">
                <a:latin typeface="Arial"/>
                <a:cs typeface="Arial"/>
              </a:rPr>
              <a:t>X</a:t>
            </a:r>
            <a:r>
              <a:rPr lang="en-GB" sz="2000" spc="-25" dirty="0">
                <a:latin typeface="Arial"/>
                <a:cs typeface="Arial"/>
              </a:rPr>
              <a:t>”</a:t>
            </a:r>
          </a:p>
          <a:p>
            <a:pPr marL="137795">
              <a:lnSpc>
                <a:spcPts val="4175"/>
              </a:lnSpc>
              <a:spcBef>
                <a:spcPts val="100"/>
              </a:spcBef>
            </a:pPr>
            <a:r>
              <a:rPr lang="en-GB" sz="2000" dirty="0">
                <a:latin typeface="Arial"/>
                <a:cs typeface="Arial"/>
              </a:rPr>
              <a:t>This</a:t>
            </a:r>
            <a:r>
              <a:rPr lang="en-GB" sz="2000" spc="-30" dirty="0">
                <a:latin typeface="Arial"/>
                <a:cs typeface="Arial"/>
              </a:rPr>
              <a:t> </a:t>
            </a:r>
            <a:r>
              <a:rPr lang="en-GB" sz="2000" dirty="0">
                <a:latin typeface="Arial"/>
                <a:cs typeface="Arial"/>
              </a:rPr>
              <a:t>is</a:t>
            </a:r>
            <a:r>
              <a:rPr lang="en-GB" sz="2000" spc="-25" dirty="0">
                <a:latin typeface="Arial"/>
                <a:cs typeface="Arial"/>
              </a:rPr>
              <a:t> </a:t>
            </a:r>
            <a:r>
              <a:rPr lang="en-GB" sz="2000" dirty="0">
                <a:latin typeface="Arial"/>
                <a:cs typeface="Arial"/>
              </a:rPr>
              <a:t>particularly</a:t>
            </a:r>
            <a:r>
              <a:rPr lang="en-GB" sz="2000" spc="-25" dirty="0">
                <a:latin typeface="Arial"/>
                <a:cs typeface="Arial"/>
              </a:rPr>
              <a:t> </a:t>
            </a:r>
            <a:r>
              <a:rPr lang="en-GB" sz="2000" dirty="0">
                <a:latin typeface="Arial"/>
                <a:cs typeface="Arial"/>
              </a:rPr>
              <a:t>useful</a:t>
            </a:r>
            <a:r>
              <a:rPr lang="en-GB" sz="2000" spc="-20" dirty="0">
                <a:latin typeface="Arial"/>
                <a:cs typeface="Arial"/>
              </a:rPr>
              <a:t> </a:t>
            </a:r>
            <a:r>
              <a:rPr lang="en-GB" sz="2000" dirty="0">
                <a:latin typeface="Arial"/>
                <a:cs typeface="Arial"/>
              </a:rPr>
              <a:t>when</a:t>
            </a:r>
            <a:r>
              <a:rPr lang="en-GB" sz="2000" spc="-20" dirty="0">
                <a:latin typeface="Arial"/>
                <a:cs typeface="Arial"/>
              </a:rPr>
              <a:t> </a:t>
            </a:r>
            <a:r>
              <a:rPr lang="en-GB" sz="2000" dirty="0">
                <a:latin typeface="Arial"/>
                <a:cs typeface="Arial"/>
              </a:rPr>
              <a:t>two</a:t>
            </a:r>
            <a:r>
              <a:rPr lang="en-GB" sz="2000" spc="-20"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cases</a:t>
            </a:r>
            <a:r>
              <a:rPr lang="en-GB" sz="2000" spc="30" dirty="0">
                <a:latin typeface="Arial"/>
                <a:cs typeface="Arial"/>
              </a:rPr>
              <a:t> </a:t>
            </a:r>
            <a:r>
              <a:rPr lang="en-GB" sz="2000" b="1" dirty="0">
                <a:solidFill>
                  <a:srgbClr val="C8201D"/>
                </a:solidFill>
                <a:latin typeface="Arial"/>
                <a:cs typeface="Arial"/>
              </a:rPr>
              <a:t>include</a:t>
            </a:r>
            <a:r>
              <a:rPr lang="en-GB" sz="2000" b="1" spc="-25" dirty="0">
                <a:solidFill>
                  <a:srgbClr val="C8201D"/>
                </a:solidFill>
                <a:latin typeface="Arial"/>
                <a:cs typeface="Arial"/>
              </a:rPr>
              <a:t> </a:t>
            </a:r>
            <a:r>
              <a:rPr lang="en-GB" sz="2000" b="1" dirty="0">
                <a:solidFill>
                  <a:srgbClr val="C8201D"/>
                </a:solidFill>
                <a:latin typeface="Arial"/>
                <a:cs typeface="Arial"/>
              </a:rPr>
              <a:t>a</a:t>
            </a:r>
            <a:r>
              <a:rPr lang="en-GB" sz="2000" b="1" spc="-20" dirty="0">
                <a:solidFill>
                  <a:srgbClr val="C8201D"/>
                </a:solidFill>
                <a:latin typeface="Arial"/>
                <a:cs typeface="Arial"/>
              </a:rPr>
              <a:t> </a:t>
            </a:r>
            <a:r>
              <a:rPr lang="en-GB" sz="2000" b="1" dirty="0">
                <a:solidFill>
                  <a:srgbClr val="C8201D"/>
                </a:solidFill>
                <a:latin typeface="Arial"/>
                <a:cs typeface="Arial"/>
              </a:rPr>
              <a:t>common</a:t>
            </a:r>
            <a:r>
              <a:rPr lang="en-GB" sz="2000" b="1" spc="-25" dirty="0">
                <a:solidFill>
                  <a:srgbClr val="C8201D"/>
                </a:solidFill>
                <a:latin typeface="Arial"/>
                <a:cs typeface="Arial"/>
              </a:rPr>
              <a:t> </a:t>
            </a:r>
            <a:r>
              <a:rPr lang="en-GB" sz="2000" b="1" spc="-20" dirty="0">
                <a:solidFill>
                  <a:srgbClr val="C8201D"/>
                </a:solidFill>
                <a:latin typeface="Arial"/>
                <a:cs typeface="Arial"/>
              </a:rPr>
              <a:t>‘sub- </a:t>
            </a:r>
            <a:r>
              <a:rPr lang="en-GB" sz="2000" b="1" dirty="0">
                <a:solidFill>
                  <a:srgbClr val="C8201D"/>
                </a:solidFill>
                <a:latin typeface="Arial"/>
                <a:cs typeface="Arial"/>
              </a:rPr>
              <a:t>use</a:t>
            </a:r>
            <a:r>
              <a:rPr lang="en-GB" sz="2000" b="1" spc="-20" dirty="0">
                <a:solidFill>
                  <a:srgbClr val="C8201D"/>
                </a:solidFill>
                <a:latin typeface="Arial"/>
                <a:cs typeface="Arial"/>
              </a:rPr>
              <a:t> </a:t>
            </a:r>
            <a:r>
              <a:rPr lang="en-GB" sz="2000" b="1" spc="-10" dirty="0">
                <a:solidFill>
                  <a:srgbClr val="C8201D"/>
                </a:solidFill>
                <a:latin typeface="Arial"/>
                <a:cs typeface="Arial"/>
              </a:rPr>
              <a:t>case’</a:t>
            </a:r>
            <a:r>
              <a:rPr lang="en-GB" sz="2000" spc="-10" dirty="0">
                <a:latin typeface="Arial"/>
                <a:cs typeface="Arial"/>
              </a:rPr>
              <a:t>...</a:t>
            </a:r>
            <a:endParaRPr lang="en-GB" sz="2000" dirty="0">
              <a:latin typeface="Arial"/>
              <a:cs typeface="Arial"/>
            </a:endParaRPr>
          </a:p>
        </p:txBody>
      </p:sp>
      <p:grpSp>
        <p:nvGrpSpPr>
          <p:cNvPr id="20" name="Group 19">
            <a:extLst>
              <a:ext uri="{FF2B5EF4-FFF2-40B4-BE49-F238E27FC236}">
                <a16:creationId xmlns:a16="http://schemas.microsoft.com/office/drawing/2014/main" id="{806F7EEC-4988-4CD1-A5B4-03E63860CED0}"/>
              </a:ext>
            </a:extLst>
          </p:cNvPr>
          <p:cNvGrpSpPr/>
          <p:nvPr/>
        </p:nvGrpSpPr>
        <p:grpSpPr>
          <a:xfrm>
            <a:off x="2089465" y="3091218"/>
            <a:ext cx="8856586" cy="1430020"/>
            <a:chOff x="3455644" y="2880004"/>
            <a:chExt cx="8856586" cy="1430020"/>
          </a:xfrm>
        </p:grpSpPr>
        <p:sp>
          <p:nvSpPr>
            <p:cNvPr id="4" name="object 9">
              <a:extLst>
                <a:ext uri="{FF2B5EF4-FFF2-40B4-BE49-F238E27FC236}">
                  <a16:creationId xmlns:a16="http://schemas.microsoft.com/office/drawing/2014/main" id="{83410732-DAB0-4779-918E-F6AEA815AAF5}"/>
                </a:ext>
              </a:extLst>
            </p:cNvPr>
            <p:cNvSpPr/>
            <p:nvPr/>
          </p:nvSpPr>
          <p:spPr>
            <a:xfrm>
              <a:off x="3455644" y="2880004"/>
              <a:ext cx="2886710" cy="1430020"/>
            </a:xfrm>
            <a:custGeom>
              <a:avLst/>
              <a:gdLst/>
              <a:ahLst/>
              <a:cxnLst/>
              <a:rect l="l" t="t" r="r" b="b"/>
              <a:pathLst>
                <a:path w="2886710" h="1430020">
                  <a:moveTo>
                    <a:pt x="2886481" y="714959"/>
                  </a:moveTo>
                  <a:lnTo>
                    <a:pt x="2884023" y="756620"/>
                  </a:lnTo>
                  <a:lnTo>
                    <a:pt x="2876684" y="798021"/>
                  </a:lnTo>
                  <a:lnTo>
                    <a:pt x="2864518" y="839062"/>
                  </a:lnTo>
                  <a:lnTo>
                    <a:pt x="2847578" y="879640"/>
                  </a:lnTo>
                  <a:lnTo>
                    <a:pt x="2825919" y="919656"/>
                  </a:lnTo>
                  <a:lnTo>
                    <a:pt x="2799592" y="959008"/>
                  </a:lnTo>
                  <a:lnTo>
                    <a:pt x="2768653" y="997594"/>
                  </a:lnTo>
                  <a:lnTo>
                    <a:pt x="2733154" y="1035316"/>
                  </a:lnTo>
                  <a:lnTo>
                    <a:pt x="2693149" y="1072070"/>
                  </a:lnTo>
                  <a:lnTo>
                    <a:pt x="2660327" y="1098863"/>
                  </a:lnTo>
                  <a:lnTo>
                    <a:pt x="2625258" y="1124859"/>
                  </a:lnTo>
                  <a:lnTo>
                    <a:pt x="2588006" y="1150024"/>
                  </a:lnTo>
                  <a:lnTo>
                    <a:pt x="2548635" y="1174327"/>
                  </a:lnTo>
                  <a:lnTo>
                    <a:pt x="2507208" y="1197734"/>
                  </a:lnTo>
                  <a:lnTo>
                    <a:pt x="2463790" y="1220214"/>
                  </a:lnTo>
                  <a:lnTo>
                    <a:pt x="2418444" y="1241734"/>
                  </a:lnTo>
                  <a:lnTo>
                    <a:pt x="2371234" y="1262260"/>
                  </a:lnTo>
                  <a:lnTo>
                    <a:pt x="2322224" y="1281762"/>
                  </a:lnTo>
                  <a:lnTo>
                    <a:pt x="2271478" y="1300206"/>
                  </a:lnTo>
                  <a:lnTo>
                    <a:pt x="2219059" y="1317560"/>
                  </a:lnTo>
                  <a:lnTo>
                    <a:pt x="2165032" y="1333792"/>
                  </a:lnTo>
                  <a:lnTo>
                    <a:pt x="2117538" y="1346763"/>
                  </a:lnTo>
                  <a:lnTo>
                    <a:pt x="2069205" y="1358822"/>
                  </a:lnTo>
                  <a:lnTo>
                    <a:pt x="2020086" y="1369962"/>
                  </a:lnTo>
                  <a:lnTo>
                    <a:pt x="1970235" y="1380173"/>
                  </a:lnTo>
                  <a:lnTo>
                    <a:pt x="1919705" y="1389449"/>
                  </a:lnTo>
                  <a:lnTo>
                    <a:pt x="1868550" y="1397782"/>
                  </a:lnTo>
                  <a:lnTo>
                    <a:pt x="1816823" y="1405164"/>
                  </a:lnTo>
                  <a:lnTo>
                    <a:pt x="1764579" y="1411587"/>
                  </a:lnTo>
                  <a:lnTo>
                    <a:pt x="1711871" y="1417043"/>
                  </a:lnTo>
                  <a:lnTo>
                    <a:pt x="1658751" y="1421525"/>
                  </a:lnTo>
                  <a:lnTo>
                    <a:pt x="1605275" y="1425024"/>
                  </a:lnTo>
                  <a:lnTo>
                    <a:pt x="1551496" y="1427533"/>
                  </a:lnTo>
                  <a:lnTo>
                    <a:pt x="1497466" y="1429044"/>
                  </a:lnTo>
                  <a:lnTo>
                    <a:pt x="1443240" y="1429550"/>
                  </a:lnTo>
                  <a:lnTo>
                    <a:pt x="1389012" y="1429044"/>
                  </a:lnTo>
                  <a:lnTo>
                    <a:pt x="1334981" y="1427533"/>
                  </a:lnTo>
                  <a:lnTo>
                    <a:pt x="1281202" y="1425024"/>
                  </a:lnTo>
                  <a:lnTo>
                    <a:pt x="1227729" y="1421525"/>
                  </a:lnTo>
                  <a:lnTo>
                    <a:pt x="1174617" y="1417043"/>
                  </a:lnTo>
                  <a:lnTo>
                    <a:pt x="1121919" y="1411587"/>
                  </a:lnTo>
                  <a:lnTo>
                    <a:pt x="1069690" y="1405164"/>
                  </a:lnTo>
                  <a:lnTo>
                    <a:pt x="1017985" y="1397782"/>
                  </a:lnTo>
                  <a:lnTo>
                    <a:pt x="966858" y="1389449"/>
                  </a:lnTo>
                  <a:lnTo>
                    <a:pt x="916363" y="1380173"/>
                  </a:lnTo>
                  <a:lnTo>
                    <a:pt x="866554" y="1369962"/>
                  </a:lnTo>
                  <a:lnTo>
                    <a:pt x="817487" y="1358822"/>
                  </a:lnTo>
                  <a:lnTo>
                    <a:pt x="769214" y="1346763"/>
                  </a:lnTo>
                  <a:lnTo>
                    <a:pt x="721791" y="1333792"/>
                  </a:lnTo>
                  <a:lnTo>
                    <a:pt x="667683" y="1317560"/>
                  </a:lnTo>
                  <a:lnTo>
                    <a:pt x="615197" y="1300206"/>
                  </a:lnTo>
                  <a:lnTo>
                    <a:pt x="564396" y="1281762"/>
                  </a:lnTo>
                  <a:lnTo>
                    <a:pt x="515342" y="1262260"/>
                  </a:lnTo>
                  <a:lnTo>
                    <a:pt x="468098" y="1241734"/>
                  </a:lnTo>
                  <a:lnTo>
                    <a:pt x="422727" y="1220214"/>
                  </a:lnTo>
                  <a:lnTo>
                    <a:pt x="379291" y="1197734"/>
                  </a:lnTo>
                  <a:lnTo>
                    <a:pt x="337851" y="1174327"/>
                  </a:lnTo>
                  <a:lnTo>
                    <a:pt x="298472" y="1150024"/>
                  </a:lnTo>
                  <a:lnTo>
                    <a:pt x="261216" y="1124859"/>
                  </a:lnTo>
                  <a:lnTo>
                    <a:pt x="226144" y="1098863"/>
                  </a:lnTo>
                  <a:lnTo>
                    <a:pt x="193319" y="1072070"/>
                  </a:lnTo>
                  <a:lnTo>
                    <a:pt x="153314" y="1035316"/>
                  </a:lnTo>
                  <a:lnTo>
                    <a:pt x="117817" y="997594"/>
                  </a:lnTo>
                  <a:lnTo>
                    <a:pt x="86879" y="959008"/>
                  </a:lnTo>
                  <a:lnTo>
                    <a:pt x="60554" y="919656"/>
                  </a:lnTo>
                  <a:lnTo>
                    <a:pt x="38897" y="879640"/>
                  </a:lnTo>
                  <a:lnTo>
                    <a:pt x="21959" y="839062"/>
                  </a:lnTo>
                  <a:lnTo>
                    <a:pt x="9795" y="798021"/>
                  </a:lnTo>
                  <a:lnTo>
                    <a:pt x="2457" y="756620"/>
                  </a:lnTo>
                  <a:lnTo>
                    <a:pt x="0" y="714959"/>
                  </a:lnTo>
                  <a:lnTo>
                    <a:pt x="2457" y="673188"/>
                  </a:lnTo>
                  <a:lnTo>
                    <a:pt x="9795" y="631701"/>
                  </a:lnTo>
                  <a:lnTo>
                    <a:pt x="21959" y="590597"/>
                  </a:lnTo>
                  <a:lnTo>
                    <a:pt x="38897" y="549972"/>
                  </a:lnTo>
                  <a:lnTo>
                    <a:pt x="60554" y="509926"/>
                  </a:lnTo>
                  <a:lnTo>
                    <a:pt x="86879" y="470555"/>
                  </a:lnTo>
                  <a:lnTo>
                    <a:pt x="117817" y="431959"/>
                  </a:lnTo>
                  <a:lnTo>
                    <a:pt x="153314" y="394234"/>
                  </a:lnTo>
                  <a:lnTo>
                    <a:pt x="193319" y="357479"/>
                  </a:lnTo>
                  <a:lnTo>
                    <a:pt x="226143" y="330686"/>
                  </a:lnTo>
                  <a:lnTo>
                    <a:pt x="261214" y="304690"/>
                  </a:lnTo>
                  <a:lnTo>
                    <a:pt x="298467" y="279525"/>
                  </a:lnTo>
                  <a:lnTo>
                    <a:pt x="337838" y="255222"/>
                  </a:lnTo>
                  <a:lnTo>
                    <a:pt x="379265" y="231815"/>
                  </a:lnTo>
                  <a:lnTo>
                    <a:pt x="422682" y="209335"/>
                  </a:lnTo>
                  <a:lnTo>
                    <a:pt x="468028" y="187816"/>
                  </a:lnTo>
                  <a:lnTo>
                    <a:pt x="515237" y="167289"/>
                  </a:lnTo>
                  <a:lnTo>
                    <a:pt x="564246" y="147787"/>
                  </a:lnTo>
                  <a:lnTo>
                    <a:pt x="614991" y="129343"/>
                  </a:lnTo>
                  <a:lnTo>
                    <a:pt x="667409" y="111989"/>
                  </a:lnTo>
                  <a:lnTo>
                    <a:pt x="721436" y="95758"/>
                  </a:lnTo>
                  <a:lnTo>
                    <a:pt x="768930" y="82788"/>
                  </a:lnTo>
                  <a:lnTo>
                    <a:pt x="817263" y="70731"/>
                  </a:lnTo>
                  <a:lnTo>
                    <a:pt x="866382" y="59593"/>
                  </a:lnTo>
                  <a:lnTo>
                    <a:pt x="916233" y="49381"/>
                  </a:lnTo>
                  <a:lnTo>
                    <a:pt x="966764" y="40105"/>
                  </a:lnTo>
                  <a:lnTo>
                    <a:pt x="1017919" y="31772"/>
                  </a:lnTo>
                  <a:lnTo>
                    <a:pt x="1069646" y="24390"/>
                  </a:lnTo>
                  <a:lnTo>
                    <a:pt x="1121891" y="17966"/>
                  </a:lnTo>
                  <a:lnTo>
                    <a:pt x="1174600" y="12509"/>
                  </a:lnTo>
                  <a:lnTo>
                    <a:pt x="1227721" y="8027"/>
                  </a:lnTo>
                  <a:lnTo>
                    <a:pt x="1281199" y="4527"/>
                  </a:lnTo>
                  <a:lnTo>
                    <a:pt x="1334980" y="2017"/>
                  </a:lnTo>
                  <a:lnTo>
                    <a:pt x="1389012" y="505"/>
                  </a:lnTo>
                  <a:lnTo>
                    <a:pt x="1443240" y="0"/>
                  </a:lnTo>
                  <a:lnTo>
                    <a:pt x="1497466" y="505"/>
                  </a:lnTo>
                  <a:lnTo>
                    <a:pt x="1551495" y="2017"/>
                  </a:lnTo>
                  <a:lnTo>
                    <a:pt x="1605272" y="4527"/>
                  </a:lnTo>
                  <a:lnTo>
                    <a:pt x="1658743" y="8027"/>
                  </a:lnTo>
                  <a:lnTo>
                    <a:pt x="1711854" y="12509"/>
                  </a:lnTo>
                  <a:lnTo>
                    <a:pt x="1764551" y="17966"/>
                  </a:lnTo>
                  <a:lnTo>
                    <a:pt x="1816779" y="24390"/>
                  </a:lnTo>
                  <a:lnTo>
                    <a:pt x="1868483" y="31772"/>
                  </a:lnTo>
                  <a:lnTo>
                    <a:pt x="1919610" y="40105"/>
                  </a:lnTo>
                  <a:lnTo>
                    <a:pt x="1970105" y="49381"/>
                  </a:lnTo>
                  <a:lnTo>
                    <a:pt x="2019913" y="59593"/>
                  </a:lnTo>
                  <a:lnTo>
                    <a:pt x="2068981" y="70731"/>
                  </a:lnTo>
                  <a:lnTo>
                    <a:pt x="2117253" y="82788"/>
                  </a:lnTo>
                  <a:lnTo>
                    <a:pt x="2164676" y="95758"/>
                  </a:lnTo>
                  <a:lnTo>
                    <a:pt x="2218785" y="111989"/>
                  </a:lnTo>
                  <a:lnTo>
                    <a:pt x="2271272" y="129343"/>
                  </a:lnTo>
                  <a:lnTo>
                    <a:pt x="2322074" y="147787"/>
                  </a:lnTo>
                  <a:lnTo>
                    <a:pt x="2371129" y="167289"/>
                  </a:lnTo>
                  <a:lnTo>
                    <a:pt x="2418373" y="187816"/>
                  </a:lnTo>
                  <a:lnTo>
                    <a:pt x="2463746" y="209335"/>
                  </a:lnTo>
                  <a:lnTo>
                    <a:pt x="2507183" y="231815"/>
                  </a:lnTo>
                  <a:lnTo>
                    <a:pt x="2548622" y="255222"/>
                  </a:lnTo>
                  <a:lnTo>
                    <a:pt x="2588001" y="279525"/>
                  </a:lnTo>
                  <a:lnTo>
                    <a:pt x="2625257" y="304690"/>
                  </a:lnTo>
                  <a:lnTo>
                    <a:pt x="2660327" y="330686"/>
                  </a:lnTo>
                  <a:lnTo>
                    <a:pt x="2693149" y="357479"/>
                  </a:lnTo>
                  <a:lnTo>
                    <a:pt x="2733154" y="394233"/>
                  </a:lnTo>
                  <a:lnTo>
                    <a:pt x="2768653" y="431955"/>
                  </a:lnTo>
                  <a:lnTo>
                    <a:pt x="2799592" y="470542"/>
                  </a:lnTo>
                  <a:lnTo>
                    <a:pt x="2825919" y="509893"/>
                  </a:lnTo>
                  <a:lnTo>
                    <a:pt x="2847578" y="549909"/>
                  </a:lnTo>
                  <a:lnTo>
                    <a:pt x="2864518" y="590487"/>
                  </a:lnTo>
                  <a:lnTo>
                    <a:pt x="2876684" y="631528"/>
                  </a:lnTo>
                  <a:lnTo>
                    <a:pt x="2884023" y="672929"/>
                  </a:lnTo>
                  <a:lnTo>
                    <a:pt x="2886481" y="714590"/>
                  </a:lnTo>
                  <a:lnTo>
                    <a:pt x="2886481" y="714959"/>
                  </a:lnTo>
                  <a:close/>
                </a:path>
              </a:pathLst>
            </a:custGeom>
            <a:ln w="38159">
              <a:solidFill>
                <a:srgbClr val="000000"/>
              </a:solidFill>
            </a:ln>
          </p:spPr>
          <p:txBody>
            <a:bodyPr wrap="square" lIns="0" tIns="0" rIns="0" bIns="0" rtlCol="0"/>
            <a:lstStyle/>
            <a:p>
              <a:endParaRPr/>
            </a:p>
          </p:txBody>
        </p:sp>
        <p:sp>
          <p:nvSpPr>
            <p:cNvPr id="5" name="object 10">
              <a:extLst>
                <a:ext uri="{FF2B5EF4-FFF2-40B4-BE49-F238E27FC236}">
                  <a16:creationId xmlns:a16="http://schemas.microsoft.com/office/drawing/2014/main" id="{B907AF21-CCEB-4EF7-B1A4-D3C524B45811}"/>
                </a:ext>
              </a:extLst>
            </p:cNvPr>
            <p:cNvSpPr txBox="1"/>
            <p:nvPr/>
          </p:nvSpPr>
          <p:spPr>
            <a:xfrm>
              <a:off x="4081945" y="3383191"/>
              <a:ext cx="163385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Use</a:t>
              </a:r>
              <a:r>
                <a:rPr sz="2400" b="1" spc="-25" dirty="0">
                  <a:latin typeface="Arial"/>
                  <a:cs typeface="Arial"/>
                </a:rPr>
                <a:t> </a:t>
              </a:r>
              <a:r>
                <a:rPr sz="2400" b="1" dirty="0">
                  <a:latin typeface="Arial"/>
                  <a:cs typeface="Arial"/>
                </a:rPr>
                <a:t>case</a:t>
              </a:r>
              <a:r>
                <a:rPr sz="2400" b="1" spc="-15" dirty="0">
                  <a:latin typeface="Arial"/>
                  <a:cs typeface="Arial"/>
                </a:rPr>
                <a:t> </a:t>
              </a:r>
              <a:r>
                <a:rPr sz="2400" b="1" spc="-50" dirty="0">
                  <a:latin typeface="Arial"/>
                  <a:cs typeface="Arial"/>
                </a:rPr>
                <a:t>X</a:t>
              </a:r>
              <a:endParaRPr sz="2400">
                <a:latin typeface="Arial"/>
                <a:cs typeface="Arial"/>
              </a:endParaRPr>
            </a:p>
          </p:txBody>
        </p:sp>
        <p:sp>
          <p:nvSpPr>
            <p:cNvPr id="6" name="object 11">
              <a:extLst>
                <a:ext uri="{FF2B5EF4-FFF2-40B4-BE49-F238E27FC236}">
                  <a16:creationId xmlns:a16="http://schemas.microsoft.com/office/drawing/2014/main" id="{D0CB154A-6576-4D4C-A61A-0F26964A60DE}"/>
                </a:ext>
              </a:extLst>
            </p:cNvPr>
            <p:cNvSpPr/>
            <p:nvPr/>
          </p:nvSpPr>
          <p:spPr>
            <a:xfrm>
              <a:off x="9425520" y="2880004"/>
              <a:ext cx="2886710" cy="1430020"/>
            </a:xfrm>
            <a:custGeom>
              <a:avLst/>
              <a:gdLst/>
              <a:ahLst/>
              <a:cxnLst/>
              <a:rect l="l" t="t" r="r" b="b"/>
              <a:pathLst>
                <a:path w="2886709" h="1430020">
                  <a:moveTo>
                    <a:pt x="2886481" y="714959"/>
                  </a:moveTo>
                  <a:lnTo>
                    <a:pt x="2884023" y="756620"/>
                  </a:lnTo>
                  <a:lnTo>
                    <a:pt x="2876685" y="798021"/>
                  </a:lnTo>
                  <a:lnTo>
                    <a:pt x="2864521" y="839062"/>
                  </a:lnTo>
                  <a:lnTo>
                    <a:pt x="2847584" y="879640"/>
                  </a:lnTo>
                  <a:lnTo>
                    <a:pt x="2825926" y="919656"/>
                  </a:lnTo>
                  <a:lnTo>
                    <a:pt x="2799602" y="959008"/>
                  </a:lnTo>
                  <a:lnTo>
                    <a:pt x="2768664" y="997594"/>
                  </a:lnTo>
                  <a:lnTo>
                    <a:pt x="2733166" y="1035316"/>
                  </a:lnTo>
                  <a:lnTo>
                    <a:pt x="2693161" y="1072070"/>
                  </a:lnTo>
                  <a:lnTo>
                    <a:pt x="2660337" y="1098863"/>
                  </a:lnTo>
                  <a:lnTo>
                    <a:pt x="2625267" y="1124859"/>
                  </a:lnTo>
                  <a:lnTo>
                    <a:pt x="2588014" y="1150024"/>
                  </a:lnTo>
                  <a:lnTo>
                    <a:pt x="2548642" y="1174327"/>
                  </a:lnTo>
                  <a:lnTo>
                    <a:pt x="2507216" y="1197734"/>
                  </a:lnTo>
                  <a:lnTo>
                    <a:pt x="2463798" y="1220214"/>
                  </a:lnTo>
                  <a:lnTo>
                    <a:pt x="2418453" y="1241734"/>
                  </a:lnTo>
                  <a:lnTo>
                    <a:pt x="2371244" y="1262260"/>
                  </a:lnTo>
                  <a:lnTo>
                    <a:pt x="2322235" y="1281762"/>
                  </a:lnTo>
                  <a:lnTo>
                    <a:pt x="2271489" y="1300206"/>
                  </a:lnTo>
                  <a:lnTo>
                    <a:pt x="2219072" y="1317560"/>
                  </a:lnTo>
                  <a:lnTo>
                    <a:pt x="2165045" y="1333792"/>
                  </a:lnTo>
                  <a:lnTo>
                    <a:pt x="2117549" y="1346763"/>
                  </a:lnTo>
                  <a:lnTo>
                    <a:pt x="2069214" y="1358822"/>
                  </a:lnTo>
                  <a:lnTo>
                    <a:pt x="2020093" y="1369962"/>
                  </a:lnTo>
                  <a:lnTo>
                    <a:pt x="1970242" y="1380173"/>
                  </a:lnTo>
                  <a:lnTo>
                    <a:pt x="1919711" y="1389449"/>
                  </a:lnTo>
                  <a:lnTo>
                    <a:pt x="1868556" y="1397782"/>
                  </a:lnTo>
                  <a:lnTo>
                    <a:pt x="1816830" y="1405164"/>
                  </a:lnTo>
                  <a:lnTo>
                    <a:pt x="1764585" y="1411587"/>
                  </a:lnTo>
                  <a:lnTo>
                    <a:pt x="1711877" y="1417043"/>
                  </a:lnTo>
                  <a:lnTo>
                    <a:pt x="1658757" y="1421525"/>
                  </a:lnTo>
                  <a:lnTo>
                    <a:pt x="1605280" y="1425024"/>
                  </a:lnTo>
                  <a:lnTo>
                    <a:pt x="1551500" y="1427533"/>
                  </a:lnTo>
                  <a:lnTo>
                    <a:pt x="1497468" y="1429044"/>
                  </a:lnTo>
                  <a:lnTo>
                    <a:pt x="1443240" y="1429550"/>
                  </a:lnTo>
                  <a:lnTo>
                    <a:pt x="1389012" y="1429044"/>
                  </a:lnTo>
                  <a:lnTo>
                    <a:pt x="1334982" y="1427533"/>
                  </a:lnTo>
                  <a:lnTo>
                    <a:pt x="1281204" y="1425024"/>
                  </a:lnTo>
                  <a:lnTo>
                    <a:pt x="1227732" y="1421525"/>
                  </a:lnTo>
                  <a:lnTo>
                    <a:pt x="1174620" y="1417043"/>
                  </a:lnTo>
                  <a:lnTo>
                    <a:pt x="1121924" y="1411587"/>
                  </a:lnTo>
                  <a:lnTo>
                    <a:pt x="1069697" y="1405164"/>
                  </a:lnTo>
                  <a:lnTo>
                    <a:pt x="1017993" y="1397782"/>
                  </a:lnTo>
                  <a:lnTo>
                    <a:pt x="966867" y="1389449"/>
                  </a:lnTo>
                  <a:lnTo>
                    <a:pt x="916373" y="1380173"/>
                  </a:lnTo>
                  <a:lnTo>
                    <a:pt x="866566" y="1369962"/>
                  </a:lnTo>
                  <a:lnTo>
                    <a:pt x="817499" y="1358822"/>
                  </a:lnTo>
                  <a:lnTo>
                    <a:pt x="769227" y="1346763"/>
                  </a:lnTo>
                  <a:lnTo>
                    <a:pt x="721804" y="1333792"/>
                  </a:lnTo>
                  <a:lnTo>
                    <a:pt x="667693" y="1317560"/>
                  </a:lnTo>
                  <a:lnTo>
                    <a:pt x="615204" y="1300206"/>
                  </a:lnTo>
                  <a:lnTo>
                    <a:pt x="564401" y="1281762"/>
                  </a:lnTo>
                  <a:lnTo>
                    <a:pt x="515346" y="1262260"/>
                  </a:lnTo>
                  <a:lnTo>
                    <a:pt x="468101" y="1241734"/>
                  </a:lnTo>
                  <a:lnTo>
                    <a:pt x="422729" y="1220214"/>
                  </a:lnTo>
                  <a:lnTo>
                    <a:pt x="379291" y="1197734"/>
                  </a:lnTo>
                  <a:lnTo>
                    <a:pt x="337852" y="1174327"/>
                  </a:lnTo>
                  <a:lnTo>
                    <a:pt x="298473" y="1150024"/>
                  </a:lnTo>
                  <a:lnTo>
                    <a:pt x="261216" y="1124859"/>
                  </a:lnTo>
                  <a:lnTo>
                    <a:pt x="226144" y="1098863"/>
                  </a:lnTo>
                  <a:lnTo>
                    <a:pt x="193319" y="1072070"/>
                  </a:lnTo>
                  <a:lnTo>
                    <a:pt x="153314" y="1035316"/>
                  </a:lnTo>
                  <a:lnTo>
                    <a:pt x="117817" y="997594"/>
                  </a:lnTo>
                  <a:lnTo>
                    <a:pt x="86879" y="959008"/>
                  </a:lnTo>
                  <a:lnTo>
                    <a:pt x="60554" y="919656"/>
                  </a:lnTo>
                  <a:lnTo>
                    <a:pt x="38897" y="879640"/>
                  </a:lnTo>
                  <a:lnTo>
                    <a:pt x="21959" y="839062"/>
                  </a:lnTo>
                  <a:lnTo>
                    <a:pt x="9795" y="798021"/>
                  </a:lnTo>
                  <a:lnTo>
                    <a:pt x="2457" y="756620"/>
                  </a:lnTo>
                  <a:lnTo>
                    <a:pt x="0" y="714959"/>
                  </a:lnTo>
                  <a:lnTo>
                    <a:pt x="2457" y="673188"/>
                  </a:lnTo>
                  <a:lnTo>
                    <a:pt x="9795" y="631701"/>
                  </a:lnTo>
                  <a:lnTo>
                    <a:pt x="21959" y="590597"/>
                  </a:lnTo>
                  <a:lnTo>
                    <a:pt x="38897" y="549972"/>
                  </a:lnTo>
                  <a:lnTo>
                    <a:pt x="60554" y="509926"/>
                  </a:lnTo>
                  <a:lnTo>
                    <a:pt x="86879" y="470555"/>
                  </a:lnTo>
                  <a:lnTo>
                    <a:pt x="117817" y="431959"/>
                  </a:lnTo>
                  <a:lnTo>
                    <a:pt x="153314" y="394234"/>
                  </a:lnTo>
                  <a:lnTo>
                    <a:pt x="193319" y="357479"/>
                  </a:lnTo>
                  <a:lnTo>
                    <a:pt x="226143" y="330686"/>
                  </a:lnTo>
                  <a:lnTo>
                    <a:pt x="261214" y="304690"/>
                  </a:lnTo>
                  <a:lnTo>
                    <a:pt x="298467" y="279525"/>
                  </a:lnTo>
                  <a:lnTo>
                    <a:pt x="337838" y="255222"/>
                  </a:lnTo>
                  <a:lnTo>
                    <a:pt x="379265" y="231815"/>
                  </a:lnTo>
                  <a:lnTo>
                    <a:pt x="422682" y="209335"/>
                  </a:lnTo>
                  <a:lnTo>
                    <a:pt x="468028" y="187816"/>
                  </a:lnTo>
                  <a:lnTo>
                    <a:pt x="515237" y="167289"/>
                  </a:lnTo>
                  <a:lnTo>
                    <a:pt x="564246" y="147787"/>
                  </a:lnTo>
                  <a:lnTo>
                    <a:pt x="614991" y="129343"/>
                  </a:lnTo>
                  <a:lnTo>
                    <a:pt x="667409" y="111989"/>
                  </a:lnTo>
                  <a:lnTo>
                    <a:pt x="721436" y="95758"/>
                  </a:lnTo>
                  <a:lnTo>
                    <a:pt x="768932" y="82788"/>
                  </a:lnTo>
                  <a:lnTo>
                    <a:pt x="817267" y="70731"/>
                  </a:lnTo>
                  <a:lnTo>
                    <a:pt x="866387" y="59593"/>
                  </a:lnTo>
                  <a:lnTo>
                    <a:pt x="916239" y="49381"/>
                  </a:lnTo>
                  <a:lnTo>
                    <a:pt x="966769" y="40105"/>
                  </a:lnTo>
                  <a:lnTo>
                    <a:pt x="1017924" y="31772"/>
                  </a:lnTo>
                  <a:lnTo>
                    <a:pt x="1069651" y="24390"/>
                  </a:lnTo>
                  <a:lnTo>
                    <a:pt x="1121895" y="17966"/>
                  </a:lnTo>
                  <a:lnTo>
                    <a:pt x="1174604" y="12509"/>
                  </a:lnTo>
                  <a:lnTo>
                    <a:pt x="1227723" y="8027"/>
                  </a:lnTo>
                  <a:lnTo>
                    <a:pt x="1281200" y="4527"/>
                  </a:lnTo>
                  <a:lnTo>
                    <a:pt x="1334981" y="2017"/>
                  </a:lnTo>
                  <a:lnTo>
                    <a:pt x="1389012" y="505"/>
                  </a:lnTo>
                  <a:lnTo>
                    <a:pt x="1443240" y="0"/>
                  </a:lnTo>
                  <a:lnTo>
                    <a:pt x="1497468" y="505"/>
                  </a:lnTo>
                  <a:lnTo>
                    <a:pt x="1551500" y="2017"/>
                  </a:lnTo>
                  <a:lnTo>
                    <a:pt x="1605280" y="4527"/>
                  </a:lnTo>
                  <a:lnTo>
                    <a:pt x="1658757" y="8027"/>
                  </a:lnTo>
                  <a:lnTo>
                    <a:pt x="1711877" y="12509"/>
                  </a:lnTo>
                  <a:lnTo>
                    <a:pt x="1764585" y="17966"/>
                  </a:lnTo>
                  <a:lnTo>
                    <a:pt x="1816830" y="24390"/>
                  </a:lnTo>
                  <a:lnTo>
                    <a:pt x="1868556" y="31772"/>
                  </a:lnTo>
                  <a:lnTo>
                    <a:pt x="1919711" y="40105"/>
                  </a:lnTo>
                  <a:lnTo>
                    <a:pt x="1970242" y="49381"/>
                  </a:lnTo>
                  <a:lnTo>
                    <a:pt x="2020093" y="59593"/>
                  </a:lnTo>
                  <a:lnTo>
                    <a:pt x="2069214" y="70731"/>
                  </a:lnTo>
                  <a:lnTo>
                    <a:pt x="2117549" y="82788"/>
                  </a:lnTo>
                  <a:lnTo>
                    <a:pt x="2165045" y="95758"/>
                  </a:lnTo>
                  <a:lnTo>
                    <a:pt x="2219072" y="111989"/>
                  </a:lnTo>
                  <a:lnTo>
                    <a:pt x="2271489" y="129343"/>
                  </a:lnTo>
                  <a:lnTo>
                    <a:pt x="2322235" y="147787"/>
                  </a:lnTo>
                  <a:lnTo>
                    <a:pt x="2371244" y="167289"/>
                  </a:lnTo>
                  <a:lnTo>
                    <a:pt x="2418453" y="187816"/>
                  </a:lnTo>
                  <a:lnTo>
                    <a:pt x="2463798" y="209335"/>
                  </a:lnTo>
                  <a:lnTo>
                    <a:pt x="2507216" y="231815"/>
                  </a:lnTo>
                  <a:lnTo>
                    <a:pt x="2548642" y="255222"/>
                  </a:lnTo>
                  <a:lnTo>
                    <a:pt x="2588014" y="279525"/>
                  </a:lnTo>
                  <a:lnTo>
                    <a:pt x="2625267" y="304690"/>
                  </a:lnTo>
                  <a:lnTo>
                    <a:pt x="2660337" y="330686"/>
                  </a:lnTo>
                  <a:lnTo>
                    <a:pt x="2693161" y="357479"/>
                  </a:lnTo>
                  <a:lnTo>
                    <a:pt x="2733166" y="394233"/>
                  </a:lnTo>
                  <a:lnTo>
                    <a:pt x="2768664" y="431955"/>
                  </a:lnTo>
                  <a:lnTo>
                    <a:pt x="2799602" y="470542"/>
                  </a:lnTo>
                  <a:lnTo>
                    <a:pt x="2825926" y="509893"/>
                  </a:lnTo>
                  <a:lnTo>
                    <a:pt x="2847584" y="549909"/>
                  </a:lnTo>
                  <a:lnTo>
                    <a:pt x="2864521" y="590487"/>
                  </a:lnTo>
                  <a:lnTo>
                    <a:pt x="2876685" y="631528"/>
                  </a:lnTo>
                  <a:lnTo>
                    <a:pt x="2884023" y="672929"/>
                  </a:lnTo>
                  <a:lnTo>
                    <a:pt x="2886481" y="714590"/>
                  </a:lnTo>
                  <a:lnTo>
                    <a:pt x="2886481" y="714959"/>
                  </a:lnTo>
                  <a:close/>
                </a:path>
              </a:pathLst>
            </a:custGeom>
            <a:ln w="38159">
              <a:solidFill>
                <a:srgbClr val="000000"/>
              </a:solidFill>
            </a:ln>
          </p:spPr>
          <p:txBody>
            <a:bodyPr wrap="square" lIns="0" tIns="0" rIns="0" bIns="0" rtlCol="0"/>
            <a:lstStyle/>
            <a:p>
              <a:endParaRPr/>
            </a:p>
          </p:txBody>
        </p:sp>
        <p:sp>
          <p:nvSpPr>
            <p:cNvPr id="7" name="object 12">
              <a:extLst>
                <a:ext uri="{FF2B5EF4-FFF2-40B4-BE49-F238E27FC236}">
                  <a16:creationId xmlns:a16="http://schemas.microsoft.com/office/drawing/2014/main" id="{3C13952F-4A4E-471D-B5F9-494A842527F4}"/>
                </a:ext>
              </a:extLst>
            </p:cNvPr>
            <p:cNvSpPr txBox="1"/>
            <p:nvPr/>
          </p:nvSpPr>
          <p:spPr>
            <a:xfrm>
              <a:off x="10054704" y="3383191"/>
              <a:ext cx="162750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Use</a:t>
              </a:r>
              <a:r>
                <a:rPr sz="2400" b="1" spc="-25" dirty="0">
                  <a:latin typeface="Arial"/>
                  <a:cs typeface="Arial"/>
                </a:rPr>
                <a:t> </a:t>
              </a:r>
              <a:r>
                <a:rPr sz="2400" b="1" dirty="0">
                  <a:latin typeface="Arial"/>
                  <a:cs typeface="Arial"/>
                </a:rPr>
                <a:t>case</a:t>
              </a:r>
              <a:r>
                <a:rPr sz="2400" b="1" spc="-65" dirty="0">
                  <a:latin typeface="Arial"/>
                  <a:cs typeface="Arial"/>
                </a:rPr>
                <a:t> </a:t>
              </a:r>
              <a:r>
                <a:rPr sz="2400" b="1" spc="-50" dirty="0">
                  <a:latin typeface="Arial"/>
                  <a:cs typeface="Arial"/>
                </a:rPr>
                <a:t>Y</a:t>
              </a:r>
              <a:endParaRPr sz="2400">
                <a:latin typeface="Arial"/>
                <a:cs typeface="Arial"/>
              </a:endParaRPr>
            </a:p>
          </p:txBody>
        </p:sp>
        <p:sp>
          <p:nvSpPr>
            <p:cNvPr id="8" name="object 13">
              <a:extLst>
                <a:ext uri="{FF2B5EF4-FFF2-40B4-BE49-F238E27FC236}">
                  <a16:creationId xmlns:a16="http://schemas.microsoft.com/office/drawing/2014/main" id="{E937017E-22DA-4479-86AE-33EA0F48A516}"/>
                </a:ext>
              </a:extLst>
            </p:cNvPr>
            <p:cNvSpPr/>
            <p:nvPr/>
          </p:nvSpPr>
          <p:spPr>
            <a:xfrm>
              <a:off x="6342126"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9" name="object 14">
              <a:extLst>
                <a:ext uri="{FF2B5EF4-FFF2-40B4-BE49-F238E27FC236}">
                  <a16:creationId xmlns:a16="http://schemas.microsoft.com/office/drawing/2014/main" id="{797979A3-15EC-4F7A-AD7A-63CC7F5D4635}"/>
                </a:ext>
              </a:extLst>
            </p:cNvPr>
            <p:cNvSpPr/>
            <p:nvPr/>
          </p:nvSpPr>
          <p:spPr>
            <a:xfrm>
              <a:off x="6685559"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0" name="object 15">
              <a:extLst>
                <a:ext uri="{FF2B5EF4-FFF2-40B4-BE49-F238E27FC236}">
                  <a16:creationId xmlns:a16="http://schemas.microsoft.com/office/drawing/2014/main" id="{206BC7F9-69A0-454F-984F-BD5896544F3A}"/>
                </a:ext>
              </a:extLst>
            </p:cNvPr>
            <p:cNvSpPr/>
            <p:nvPr/>
          </p:nvSpPr>
          <p:spPr>
            <a:xfrm>
              <a:off x="7029005"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1" name="object 16">
              <a:extLst>
                <a:ext uri="{FF2B5EF4-FFF2-40B4-BE49-F238E27FC236}">
                  <a16:creationId xmlns:a16="http://schemas.microsoft.com/office/drawing/2014/main" id="{D6E86E60-07F0-466E-A5C7-4A22558E94C2}"/>
                </a:ext>
              </a:extLst>
            </p:cNvPr>
            <p:cNvSpPr/>
            <p:nvPr/>
          </p:nvSpPr>
          <p:spPr>
            <a:xfrm>
              <a:off x="7372439"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2" name="object 17">
              <a:extLst>
                <a:ext uri="{FF2B5EF4-FFF2-40B4-BE49-F238E27FC236}">
                  <a16:creationId xmlns:a16="http://schemas.microsoft.com/office/drawing/2014/main" id="{57DE8CC1-7886-43D2-9374-A6983D16C3BE}"/>
                </a:ext>
              </a:extLst>
            </p:cNvPr>
            <p:cNvSpPr/>
            <p:nvPr/>
          </p:nvSpPr>
          <p:spPr>
            <a:xfrm>
              <a:off x="7715884"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3" name="object 18">
              <a:extLst>
                <a:ext uri="{FF2B5EF4-FFF2-40B4-BE49-F238E27FC236}">
                  <a16:creationId xmlns:a16="http://schemas.microsoft.com/office/drawing/2014/main" id="{54E320E4-4B4A-4152-9115-6FAF47E157B7}"/>
                </a:ext>
              </a:extLst>
            </p:cNvPr>
            <p:cNvSpPr/>
            <p:nvPr/>
          </p:nvSpPr>
          <p:spPr>
            <a:xfrm>
              <a:off x="8059318"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4" name="object 19">
              <a:extLst>
                <a:ext uri="{FF2B5EF4-FFF2-40B4-BE49-F238E27FC236}">
                  <a16:creationId xmlns:a16="http://schemas.microsoft.com/office/drawing/2014/main" id="{B33F1166-39BA-4748-B572-3E584FC39F2C}"/>
                </a:ext>
              </a:extLst>
            </p:cNvPr>
            <p:cNvSpPr/>
            <p:nvPr/>
          </p:nvSpPr>
          <p:spPr>
            <a:xfrm>
              <a:off x="8402764" y="3589197"/>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5" name="object 20">
              <a:extLst>
                <a:ext uri="{FF2B5EF4-FFF2-40B4-BE49-F238E27FC236}">
                  <a16:creationId xmlns:a16="http://schemas.microsoft.com/office/drawing/2014/main" id="{34AC1668-7E0B-493B-83F0-1FF32B45DC98}"/>
                </a:ext>
              </a:extLst>
            </p:cNvPr>
            <p:cNvSpPr/>
            <p:nvPr/>
          </p:nvSpPr>
          <p:spPr>
            <a:xfrm>
              <a:off x="8746197" y="3589197"/>
              <a:ext cx="229235" cy="0"/>
            </a:xfrm>
            <a:custGeom>
              <a:avLst/>
              <a:gdLst/>
              <a:ahLst/>
              <a:cxnLst/>
              <a:rect l="l" t="t" r="r" b="b"/>
              <a:pathLst>
                <a:path w="229234">
                  <a:moveTo>
                    <a:pt x="0" y="0"/>
                  </a:moveTo>
                  <a:lnTo>
                    <a:pt x="228968" y="0"/>
                  </a:lnTo>
                </a:path>
              </a:pathLst>
            </a:custGeom>
            <a:ln w="38159">
              <a:solidFill>
                <a:srgbClr val="000000"/>
              </a:solidFill>
            </a:ln>
          </p:spPr>
          <p:txBody>
            <a:bodyPr wrap="square" lIns="0" tIns="0" rIns="0" bIns="0" rtlCol="0"/>
            <a:lstStyle/>
            <a:p>
              <a:endParaRPr/>
            </a:p>
          </p:txBody>
        </p:sp>
        <p:grpSp>
          <p:nvGrpSpPr>
            <p:cNvPr id="16" name="object 21">
              <a:extLst>
                <a:ext uri="{FF2B5EF4-FFF2-40B4-BE49-F238E27FC236}">
                  <a16:creationId xmlns:a16="http://schemas.microsoft.com/office/drawing/2014/main" id="{A1F8CAF5-7BBC-4362-8F1E-707203AAA548}"/>
                </a:ext>
              </a:extLst>
            </p:cNvPr>
            <p:cNvGrpSpPr/>
            <p:nvPr/>
          </p:nvGrpSpPr>
          <p:grpSpPr>
            <a:xfrm>
              <a:off x="9089643" y="3506761"/>
              <a:ext cx="336550" cy="165735"/>
              <a:chOff x="9089643" y="3506761"/>
              <a:chExt cx="336550" cy="165735"/>
            </a:xfrm>
          </p:grpSpPr>
          <p:sp>
            <p:nvSpPr>
              <p:cNvPr id="17" name="object 22">
                <a:extLst>
                  <a:ext uri="{FF2B5EF4-FFF2-40B4-BE49-F238E27FC236}">
                    <a16:creationId xmlns:a16="http://schemas.microsoft.com/office/drawing/2014/main" id="{2660D0F6-DA5D-445E-856A-07FE05962A2C}"/>
                  </a:ext>
                </a:extLst>
              </p:cNvPr>
              <p:cNvSpPr/>
              <p:nvPr/>
            </p:nvSpPr>
            <p:spPr>
              <a:xfrm>
                <a:off x="9089643" y="3589197"/>
                <a:ext cx="99695" cy="0"/>
              </a:xfrm>
              <a:custGeom>
                <a:avLst/>
                <a:gdLst/>
                <a:ahLst/>
                <a:cxnLst/>
                <a:rect l="l" t="t" r="r" b="b"/>
                <a:pathLst>
                  <a:path w="99695">
                    <a:moveTo>
                      <a:pt x="0" y="0"/>
                    </a:moveTo>
                    <a:lnTo>
                      <a:pt x="99352" y="0"/>
                    </a:lnTo>
                  </a:path>
                </a:pathLst>
              </a:custGeom>
              <a:ln w="38159">
                <a:solidFill>
                  <a:srgbClr val="000000"/>
                </a:solidFill>
              </a:ln>
            </p:spPr>
            <p:txBody>
              <a:bodyPr wrap="square" lIns="0" tIns="0" rIns="0" bIns="0" rtlCol="0"/>
              <a:lstStyle/>
              <a:p>
                <a:endParaRPr/>
              </a:p>
            </p:txBody>
          </p:sp>
          <p:sp>
            <p:nvSpPr>
              <p:cNvPr id="18" name="object 23">
                <a:extLst>
                  <a:ext uri="{FF2B5EF4-FFF2-40B4-BE49-F238E27FC236}">
                    <a16:creationId xmlns:a16="http://schemas.microsoft.com/office/drawing/2014/main" id="{689A49A7-EC7D-410B-A5E3-B75BDD952C3D}"/>
                  </a:ext>
                </a:extLst>
              </p:cNvPr>
              <p:cNvSpPr/>
              <p:nvPr/>
            </p:nvSpPr>
            <p:spPr>
              <a:xfrm>
                <a:off x="9178200" y="3506761"/>
                <a:ext cx="248285" cy="165735"/>
              </a:xfrm>
              <a:custGeom>
                <a:avLst/>
                <a:gdLst/>
                <a:ahLst/>
                <a:cxnLst/>
                <a:rect l="l" t="t" r="r" b="b"/>
                <a:pathLst>
                  <a:path w="248284" h="165735">
                    <a:moveTo>
                      <a:pt x="0" y="0"/>
                    </a:moveTo>
                    <a:lnTo>
                      <a:pt x="0" y="165239"/>
                    </a:lnTo>
                    <a:lnTo>
                      <a:pt x="247675" y="82435"/>
                    </a:lnTo>
                    <a:lnTo>
                      <a:pt x="0" y="0"/>
                    </a:lnTo>
                    <a:close/>
                  </a:path>
                </a:pathLst>
              </a:custGeom>
              <a:solidFill>
                <a:srgbClr val="000000"/>
              </a:solidFill>
            </p:spPr>
            <p:txBody>
              <a:bodyPr wrap="square" lIns="0" tIns="0" rIns="0" bIns="0" rtlCol="0"/>
              <a:lstStyle/>
              <a:p>
                <a:endParaRPr/>
              </a:p>
            </p:txBody>
          </p:sp>
        </p:grpSp>
        <p:sp>
          <p:nvSpPr>
            <p:cNvPr id="19" name="object 24">
              <a:extLst>
                <a:ext uri="{FF2B5EF4-FFF2-40B4-BE49-F238E27FC236}">
                  <a16:creationId xmlns:a16="http://schemas.microsoft.com/office/drawing/2014/main" id="{FA5A47DD-8E73-4041-A373-881DADBCE746}"/>
                </a:ext>
              </a:extLst>
            </p:cNvPr>
            <p:cNvSpPr txBox="1"/>
            <p:nvPr/>
          </p:nvSpPr>
          <p:spPr>
            <a:xfrm>
              <a:off x="6701663" y="3091218"/>
              <a:ext cx="2139315" cy="421640"/>
            </a:xfrm>
            <a:prstGeom prst="rect">
              <a:avLst/>
            </a:prstGeom>
          </p:spPr>
          <p:txBody>
            <a:bodyPr vert="horz" wrap="square" lIns="0" tIns="12700" rIns="0" bIns="0" rtlCol="0">
              <a:spAutoFit/>
            </a:bodyPr>
            <a:lstStyle/>
            <a:p>
              <a:pPr marL="12700">
                <a:lnSpc>
                  <a:spcPct val="100000"/>
                </a:lnSpc>
                <a:spcBef>
                  <a:spcPts val="100"/>
                </a:spcBef>
              </a:pPr>
              <a:r>
                <a:rPr sz="2600" b="1" spc="-10" dirty="0">
                  <a:solidFill>
                    <a:srgbClr val="C8201D"/>
                  </a:solidFill>
                  <a:latin typeface="Arial"/>
                  <a:cs typeface="Arial"/>
                </a:rPr>
                <a:t>&lt;&lt;includes&gt;&gt;</a:t>
              </a:r>
              <a:endParaRPr sz="2600" dirty="0">
                <a:latin typeface="Arial"/>
                <a:cs typeface="Arial"/>
              </a:endParaRPr>
            </a:p>
          </p:txBody>
        </p:sp>
      </p:grpSp>
    </p:spTree>
    <p:extLst>
      <p:ext uri="{BB962C8B-B14F-4D97-AF65-F5344CB8AC3E}">
        <p14:creationId xmlns:p14="http://schemas.microsoft.com/office/powerpoint/2010/main" val="32902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72A6-E285-4336-A4BB-72FE8CD777ED}"/>
              </a:ext>
            </a:extLst>
          </p:cNvPr>
          <p:cNvSpPr>
            <a:spLocks noGrp="1"/>
          </p:cNvSpPr>
          <p:nvPr>
            <p:ph type="title"/>
          </p:nvPr>
        </p:nvSpPr>
        <p:spPr/>
        <p:txBody>
          <a:bodyPr/>
          <a:lstStyle/>
          <a:p>
            <a:r>
              <a:rPr lang="en-GB" dirty="0"/>
              <a:t>The</a:t>
            </a:r>
            <a:r>
              <a:rPr lang="en-GB" spc="-40" dirty="0"/>
              <a:t> </a:t>
            </a:r>
            <a:r>
              <a:rPr lang="en-GB" dirty="0"/>
              <a:t>&lt;&lt;includes&gt;&gt;</a:t>
            </a:r>
            <a:r>
              <a:rPr lang="en-GB" spc="-40" dirty="0"/>
              <a:t> </a:t>
            </a:r>
            <a:r>
              <a:rPr lang="en-GB" dirty="0"/>
              <a:t>relationship:</a:t>
            </a:r>
            <a:br>
              <a:rPr lang="en-GB" spc="-35" dirty="0"/>
            </a:br>
            <a:r>
              <a:rPr lang="en-GB" dirty="0"/>
              <a:t>an</a:t>
            </a:r>
            <a:r>
              <a:rPr lang="en-GB" spc="-35" dirty="0"/>
              <a:t> </a:t>
            </a:r>
            <a:r>
              <a:rPr lang="en-GB" spc="-10" dirty="0"/>
              <a:t>example</a:t>
            </a:r>
            <a:endParaRPr lang="en-GB" dirty="0"/>
          </a:p>
        </p:txBody>
      </p:sp>
      <p:sp>
        <p:nvSpPr>
          <p:cNvPr id="3" name="Content Placeholder 2">
            <a:extLst>
              <a:ext uri="{FF2B5EF4-FFF2-40B4-BE49-F238E27FC236}">
                <a16:creationId xmlns:a16="http://schemas.microsoft.com/office/drawing/2014/main" id="{5128DAB2-DF62-47DD-B041-4FB7E36AB249}"/>
              </a:ext>
            </a:extLst>
          </p:cNvPr>
          <p:cNvSpPr>
            <a:spLocks noGrp="1"/>
          </p:cNvSpPr>
          <p:nvPr>
            <p:ph idx="1"/>
          </p:nvPr>
        </p:nvSpPr>
        <p:spPr>
          <a:xfrm>
            <a:off x="1371600" y="2285999"/>
            <a:ext cx="9601200" cy="4125433"/>
          </a:xfrm>
        </p:spPr>
        <p:txBody>
          <a:bodyPr>
            <a:normAutofit/>
          </a:bodyPr>
          <a:lstStyle/>
          <a:p>
            <a:endParaRPr lang="en-GB" dirty="0"/>
          </a:p>
          <a:p>
            <a:endParaRPr lang="en-GB" dirty="0"/>
          </a:p>
          <a:p>
            <a:endParaRPr lang="en-GB" dirty="0"/>
          </a:p>
          <a:p>
            <a:endParaRPr lang="en-GB" dirty="0"/>
          </a:p>
          <a:p>
            <a:endParaRPr lang="en-GB" dirty="0"/>
          </a:p>
          <a:p>
            <a:endParaRPr lang="en-GB" dirty="0"/>
          </a:p>
          <a:p>
            <a:r>
              <a:rPr lang="en-GB" sz="2000" dirty="0">
                <a:latin typeface="Arial"/>
                <a:cs typeface="Arial"/>
              </a:rPr>
              <a:t>Both</a:t>
            </a:r>
            <a:r>
              <a:rPr lang="en-GB" sz="2000" spc="-40" dirty="0">
                <a:latin typeface="Arial"/>
                <a:cs typeface="Arial"/>
              </a:rPr>
              <a:t> </a:t>
            </a:r>
            <a:r>
              <a:rPr lang="en-GB" sz="2000" dirty="0">
                <a:latin typeface="Arial"/>
                <a:cs typeface="Arial"/>
              </a:rPr>
              <a:t>the</a:t>
            </a:r>
            <a:r>
              <a:rPr lang="en-GB" sz="2000" spc="-30" dirty="0">
                <a:latin typeface="Arial"/>
                <a:cs typeface="Arial"/>
              </a:rPr>
              <a:t> </a:t>
            </a:r>
            <a:r>
              <a:rPr lang="en-GB" sz="2000" dirty="0">
                <a:latin typeface="Arial"/>
                <a:cs typeface="Arial"/>
              </a:rPr>
              <a:t>‘</a:t>
            </a:r>
            <a:r>
              <a:rPr lang="en-GB" sz="2000" b="1" dirty="0">
                <a:latin typeface="Arial"/>
                <a:cs typeface="Arial"/>
              </a:rPr>
              <a:t>Extend</a:t>
            </a:r>
            <a:r>
              <a:rPr lang="en-GB" sz="2000" b="1" spc="-15" dirty="0">
                <a:latin typeface="Arial"/>
                <a:cs typeface="Arial"/>
              </a:rPr>
              <a:t> </a:t>
            </a:r>
            <a:r>
              <a:rPr lang="en-GB" sz="2000" b="1" dirty="0">
                <a:latin typeface="Arial"/>
                <a:cs typeface="Arial"/>
              </a:rPr>
              <a:t>book</a:t>
            </a:r>
            <a:r>
              <a:rPr lang="en-GB" sz="2000" b="1" spc="-15" dirty="0">
                <a:latin typeface="Arial"/>
                <a:cs typeface="Arial"/>
              </a:rPr>
              <a:t> </a:t>
            </a:r>
            <a:r>
              <a:rPr lang="en-GB" sz="2000" b="1" dirty="0">
                <a:latin typeface="Arial"/>
                <a:cs typeface="Arial"/>
              </a:rPr>
              <a:t>loan</a:t>
            </a:r>
            <a:r>
              <a:rPr lang="en-GB" sz="2000" dirty="0">
                <a:latin typeface="Arial"/>
                <a:cs typeface="Arial"/>
              </a:rPr>
              <a:t>’</a:t>
            </a:r>
            <a:r>
              <a:rPr lang="en-GB" sz="2000" spc="-140" dirty="0">
                <a:latin typeface="Arial"/>
                <a:cs typeface="Arial"/>
              </a:rPr>
              <a:t> </a:t>
            </a:r>
            <a:r>
              <a:rPr lang="en-GB" sz="2000" dirty="0">
                <a:latin typeface="Arial"/>
                <a:cs typeface="Arial"/>
              </a:rPr>
              <a:t>and</a:t>
            </a:r>
            <a:r>
              <a:rPr lang="en-GB" sz="2000" spc="-15" dirty="0">
                <a:latin typeface="Arial"/>
                <a:cs typeface="Arial"/>
              </a:rPr>
              <a:t> </a:t>
            </a:r>
            <a:r>
              <a:rPr lang="en-GB" sz="2000" dirty="0">
                <a:latin typeface="Arial"/>
                <a:cs typeface="Arial"/>
              </a:rPr>
              <a:t>‘</a:t>
            </a:r>
            <a:r>
              <a:rPr lang="en-GB" sz="2000" b="1" dirty="0">
                <a:latin typeface="Arial"/>
                <a:cs typeface="Arial"/>
              </a:rPr>
              <a:t>Reserve</a:t>
            </a:r>
            <a:r>
              <a:rPr lang="en-GB" sz="2000" b="1" spc="-25" dirty="0">
                <a:latin typeface="Arial"/>
                <a:cs typeface="Arial"/>
              </a:rPr>
              <a:t> </a:t>
            </a:r>
            <a:r>
              <a:rPr lang="en-GB" sz="2000" b="1" dirty="0">
                <a:latin typeface="Arial"/>
                <a:cs typeface="Arial"/>
              </a:rPr>
              <a:t>book</a:t>
            </a:r>
            <a:r>
              <a:rPr lang="en-GB" sz="2000" dirty="0">
                <a:latin typeface="Arial"/>
                <a:cs typeface="Arial"/>
              </a:rPr>
              <a:t>’</a:t>
            </a:r>
            <a:r>
              <a:rPr lang="en-GB" sz="2000" spc="-145" dirty="0">
                <a:latin typeface="Arial"/>
                <a:cs typeface="Arial"/>
              </a:rPr>
              <a:t> </a:t>
            </a:r>
            <a:r>
              <a:rPr lang="en-GB" sz="2000" dirty="0">
                <a:latin typeface="Arial"/>
                <a:cs typeface="Arial"/>
              </a:rPr>
              <a:t>use</a:t>
            </a:r>
            <a:r>
              <a:rPr lang="en-GB" sz="2000" spc="-30" dirty="0">
                <a:latin typeface="Arial"/>
                <a:cs typeface="Arial"/>
              </a:rPr>
              <a:t> </a:t>
            </a:r>
            <a:r>
              <a:rPr lang="en-GB" sz="2000" dirty="0">
                <a:latin typeface="Arial"/>
                <a:cs typeface="Arial"/>
              </a:rPr>
              <a:t>cases</a:t>
            </a:r>
            <a:r>
              <a:rPr lang="en-GB" sz="2000" spc="-15" dirty="0">
                <a:latin typeface="Arial"/>
                <a:cs typeface="Arial"/>
              </a:rPr>
              <a:t> </a:t>
            </a:r>
            <a:r>
              <a:rPr lang="en-GB" sz="2000" dirty="0">
                <a:latin typeface="Arial"/>
                <a:cs typeface="Arial"/>
              </a:rPr>
              <a:t>require</a:t>
            </a:r>
            <a:r>
              <a:rPr lang="en-GB" sz="2000" spc="-30" dirty="0">
                <a:latin typeface="Arial"/>
                <a:cs typeface="Arial"/>
              </a:rPr>
              <a:t> </a:t>
            </a:r>
            <a:r>
              <a:rPr lang="en-GB" sz="2000" dirty="0">
                <a:latin typeface="Arial"/>
                <a:cs typeface="Arial"/>
              </a:rPr>
              <a:t>the</a:t>
            </a:r>
            <a:r>
              <a:rPr lang="en-GB" sz="2000" spc="-30" dirty="0">
                <a:latin typeface="Arial"/>
                <a:cs typeface="Arial"/>
              </a:rPr>
              <a:t> </a:t>
            </a:r>
            <a:r>
              <a:rPr lang="en-GB" sz="2000" dirty="0">
                <a:latin typeface="Arial"/>
                <a:cs typeface="Arial"/>
              </a:rPr>
              <a:t>user</a:t>
            </a:r>
            <a:r>
              <a:rPr lang="en-GB" sz="2000" spc="-15" dirty="0">
                <a:latin typeface="Arial"/>
                <a:cs typeface="Arial"/>
              </a:rPr>
              <a:t> </a:t>
            </a:r>
            <a:r>
              <a:rPr lang="en-GB" sz="2000" spc="-25" dirty="0">
                <a:latin typeface="Arial"/>
                <a:cs typeface="Arial"/>
              </a:rPr>
              <a:t>to </a:t>
            </a:r>
            <a:r>
              <a:rPr lang="en-GB" sz="2000" dirty="0">
                <a:latin typeface="Arial"/>
                <a:cs typeface="Arial"/>
              </a:rPr>
              <a:t>first</a:t>
            </a:r>
            <a:r>
              <a:rPr lang="en-GB" sz="2000" spc="-35" dirty="0">
                <a:latin typeface="Arial"/>
                <a:cs typeface="Arial"/>
              </a:rPr>
              <a:t> </a:t>
            </a:r>
            <a:r>
              <a:rPr lang="en-GB" sz="2000" dirty="0">
                <a:latin typeface="Arial"/>
                <a:cs typeface="Arial"/>
              </a:rPr>
              <a:t>check</a:t>
            </a:r>
            <a:r>
              <a:rPr lang="en-GB" sz="2000" spc="-15" dirty="0">
                <a:latin typeface="Arial"/>
                <a:cs typeface="Arial"/>
              </a:rPr>
              <a:t> </a:t>
            </a:r>
            <a:r>
              <a:rPr lang="en-GB" sz="2000" dirty="0">
                <a:latin typeface="Arial"/>
                <a:cs typeface="Arial"/>
              </a:rPr>
              <a:t>for</a:t>
            </a:r>
            <a:r>
              <a:rPr lang="en-GB" sz="2000" spc="-25" dirty="0">
                <a:latin typeface="Arial"/>
                <a:cs typeface="Arial"/>
              </a:rPr>
              <a:t> </a:t>
            </a:r>
            <a:r>
              <a:rPr lang="en-GB" sz="2000" dirty="0">
                <a:latin typeface="Arial"/>
                <a:cs typeface="Arial"/>
              </a:rPr>
              <a:t>existing</a:t>
            </a:r>
            <a:r>
              <a:rPr lang="en-GB" sz="2000" spc="-20" dirty="0">
                <a:latin typeface="Arial"/>
                <a:cs typeface="Arial"/>
              </a:rPr>
              <a:t> </a:t>
            </a:r>
            <a:r>
              <a:rPr lang="en-GB" sz="2000" spc="-10" dirty="0">
                <a:latin typeface="Arial"/>
                <a:cs typeface="Arial"/>
              </a:rPr>
              <a:t>reservations</a:t>
            </a:r>
            <a:endParaRPr lang="en-GB" sz="2000" dirty="0">
              <a:latin typeface="Arial"/>
              <a:cs typeface="Arial"/>
            </a:endParaRPr>
          </a:p>
          <a:p>
            <a:r>
              <a:rPr lang="en-GB" sz="2000" dirty="0">
                <a:latin typeface="Arial"/>
                <a:cs typeface="Arial"/>
              </a:rPr>
              <a:t>The</a:t>
            </a:r>
            <a:r>
              <a:rPr lang="en-GB" sz="2000" spc="-40" dirty="0">
                <a:latin typeface="Arial"/>
                <a:cs typeface="Arial"/>
              </a:rPr>
              <a:t> </a:t>
            </a:r>
            <a:r>
              <a:rPr lang="en-GB" sz="2000" b="1" dirty="0">
                <a:solidFill>
                  <a:srgbClr val="C8201D"/>
                </a:solidFill>
                <a:latin typeface="Arial"/>
                <a:cs typeface="Arial"/>
              </a:rPr>
              <a:t>&lt;&lt;includes&gt;&gt;</a:t>
            </a:r>
            <a:r>
              <a:rPr lang="en-GB" sz="2000" b="1" spc="-5" dirty="0">
                <a:solidFill>
                  <a:srgbClr val="C8201D"/>
                </a:solidFill>
                <a:latin typeface="Arial"/>
                <a:cs typeface="Arial"/>
              </a:rPr>
              <a:t> </a:t>
            </a:r>
            <a:r>
              <a:rPr lang="en-GB" sz="2000" dirty="0">
                <a:latin typeface="Arial"/>
                <a:cs typeface="Arial"/>
              </a:rPr>
              <a:t>relationship</a:t>
            </a:r>
            <a:r>
              <a:rPr lang="en-GB" sz="2000" spc="-25" dirty="0">
                <a:latin typeface="Arial"/>
                <a:cs typeface="Arial"/>
              </a:rPr>
              <a:t> </a:t>
            </a:r>
            <a:r>
              <a:rPr lang="en-GB" sz="2000" dirty="0">
                <a:latin typeface="Arial"/>
                <a:cs typeface="Arial"/>
              </a:rPr>
              <a:t>can</a:t>
            </a:r>
            <a:r>
              <a:rPr lang="en-GB" sz="2000" spc="-40" dirty="0">
                <a:latin typeface="Arial"/>
                <a:cs typeface="Arial"/>
              </a:rPr>
              <a:t> </a:t>
            </a:r>
            <a:r>
              <a:rPr lang="en-GB" sz="2000" dirty="0">
                <a:latin typeface="Arial"/>
                <a:cs typeface="Arial"/>
              </a:rPr>
              <a:t>help</a:t>
            </a:r>
            <a:r>
              <a:rPr lang="en-GB" sz="2000" spc="-35" dirty="0">
                <a:latin typeface="Arial"/>
                <a:cs typeface="Arial"/>
              </a:rPr>
              <a:t> </a:t>
            </a:r>
            <a:r>
              <a:rPr lang="en-GB" sz="2000" dirty="0">
                <a:latin typeface="Arial"/>
                <a:cs typeface="Arial"/>
              </a:rPr>
              <a:t>us</a:t>
            </a:r>
            <a:r>
              <a:rPr lang="en-GB" sz="2000" spc="-25" dirty="0">
                <a:latin typeface="Arial"/>
                <a:cs typeface="Arial"/>
              </a:rPr>
              <a:t> </a:t>
            </a:r>
            <a:r>
              <a:rPr lang="en-GB" sz="2000" dirty="0">
                <a:latin typeface="Arial"/>
                <a:cs typeface="Arial"/>
              </a:rPr>
              <a:t>to</a:t>
            </a:r>
            <a:r>
              <a:rPr lang="en-GB" sz="2000" spc="-40" dirty="0">
                <a:latin typeface="Arial"/>
                <a:cs typeface="Arial"/>
              </a:rPr>
              <a:t> </a:t>
            </a:r>
            <a:r>
              <a:rPr lang="en-GB" sz="2000" dirty="0">
                <a:latin typeface="Arial"/>
                <a:cs typeface="Arial"/>
              </a:rPr>
              <a:t>identify</a:t>
            </a:r>
            <a:r>
              <a:rPr lang="en-GB" sz="2000" spc="-25" dirty="0">
                <a:latin typeface="Arial"/>
                <a:cs typeface="Arial"/>
              </a:rPr>
              <a:t> </a:t>
            </a:r>
            <a:r>
              <a:rPr lang="en-GB" sz="2000" dirty="0">
                <a:latin typeface="Arial"/>
                <a:cs typeface="Arial"/>
              </a:rPr>
              <a:t>aspects</a:t>
            </a:r>
            <a:r>
              <a:rPr lang="en-GB" sz="2000" spc="-30" dirty="0">
                <a:latin typeface="Arial"/>
                <a:cs typeface="Arial"/>
              </a:rPr>
              <a:t> </a:t>
            </a:r>
            <a:r>
              <a:rPr lang="en-GB" sz="2000" dirty="0">
                <a:latin typeface="Arial"/>
                <a:cs typeface="Arial"/>
              </a:rPr>
              <a:t>of</a:t>
            </a:r>
            <a:r>
              <a:rPr lang="en-GB" sz="2000" spc="-35" dirty="0">
                <a:latin typeface="Arial"/>
                <a:cs typeface="Arial"/>
              </a:rPr>
              <a:t> </a:t>
            </a:r>
            <a:r>
              <a:rPr lang="en-GB" sz="2000" dirty="0">
                <a:latin typeface="Arial"/>
                <a:cs typeface="Arial"/>
              </a:rPr>
              <a:t>our</a:t>
            </a:r>
            <a:r>
              <a:rPr lang="en-GB" sz="2000" spc="-35" dirty="0">
                <a:latin typeface="Arial"/>
                <a:cs typeface="Arial"/>
              </a:rPr>
              <a:t> </a:t>
            </a:r>
            <a:r>
              <a:rPr lang="en-GB" sz="2000" spc="-10" dirty="0">
                <a:latin typeface="Arial"/>
                <a:cs typeface="Arial"/>
              </a:rPr>
              <a:t>system </a:t>
            </a:r>
            <a:r>
              <a:rPr lang="en-GB" sz="2000" dirty="0">
                <a:latin typeface="Arial"/>
                <a:cs typeface="Arial"/>
              </a:rPr>
              <a:t>where</a:t>
            </a:r>
            <a:r>
              <a:rPr lang="en-GB" sz="2000" spc="-30" dirty="0">
                <a:latin typeface="Arial"/>
                <a:cs typeface="Arial"/>
              </a:rPr>
              <a:t> </a:t>
            </a:r>
            <a:r>
              <a:rPr lang="en-GB" sz="2000" b="1" dirty="0">
                <a:solidFill>
                  <a:srgbClr val="C8201D"/>
                </a:solidFill>
                <a:latin typeface="Arial"/>
                <a:cs typeface="Arial"/>
              </a:rPr>
              <a:t>functionality</a:t>
            </a:r>
            <a:r>
              <a:rPr lang="en-GB" sz="2000" b="1" spc="-40" dirty="0">
                <a:solidFill>
                  <a:srgbClr val="C8201D"/>
                </a:solidFill>
                <a:latin typeface="Arial"/>
                <a:cs typeface="Arial"/>
              </a:rPr>
              <a:t> </a:t>
            </a:r>
            <a:r>
              <a:rPr lang="en-GB" sz="2000" b="1" dirty="0">
                <a:solidFill>
                  <a:srgbClr val="C8201D"/>
                </a:solidFill>
                <a:latin typeface="Arial"/>
                <a:cs typeface="Arial"/>
              </a:rPr>
              <a:t>can</a:t>
            </a:r>
            <a:r>
              <a:rPr lang="en-GB" sz="2000" b="1" spc="-35" dirty="0">
                <a:solidFill>
                  <a:srgbClr val="C8201D"/>
                </a:solidFill>
                <a:latin typeface="Arial"/>
                <a:cs typeface="Arial"/>
              </a:rPr>
              <a:t> </a:t>
            </a:r>
            <a:r>
              <a:rPr lang="en-GB" sz="2000" b="1" dirty="0">
                <a:solidFill>
                  <a:srgbClr val="C8201D"/>
                </a:solidFill>
                <a:latin typeface="Arial"/>
                <a:cs typeface="Arial"/>
              </a:rPr>
              <a:t>be</a:t>
            </a:r>
            <a:r>
              <a:rPr lang="en-GB" sz="2000" b="1" spc="-30" dirty="0">
                <a:solidFill>
                  <a:srgbClr val="C8201D"/>
                </a:solidFill>
                <a:latin typeface="Arial"/>
                <a:cs typeface="Arial"/>
              </a:rPr>
              <a:t> </a:t>
            </a:r>
            <a:r>
              <a:rPr lang="en-GB" sz="2000" b="1" dirty="0">
                <a:solidFill>
                  <a:srgbClr val="C8201D"/>
                </a:solidFill>
                <a:latin typeface="Arial"/>
                <a:cs typeface="Arial"/>
              </a:rPr>
              <a:t>reused</a:t>
            </a:r>
            <a:r>
              <a:rPr lang="en-GB" sz="2000" b="1" spc="-35" dirty="0">
                <a:solidFill>
                  <a:srgbClr val="C8201D"/>
                </a:solidFill>
                <a:latin typeface="Arial"/>
                <a:cs typeface="Arial"/>
              </a:rPr>
              <a:t> </a:t>
            </a:r>
            <a:r>
              <a:rPr lang="en-GB" sz="2000" b="1" dirty="0">
                <a:solidFill>
                  <a:srgbClr val="C8201D"/>
                </a:solidFill>
                <a:latin typeface="Arial"/>
                <a:cs typeface="Arial"/>
              </a:rPr>
              <a:t>to</a:t>
            </a:r>
            <a:r>
              <a:rPr lang="en-GB" sz="2000" b="1" spc="-25" dirty="0">
                <a:solidFill>
                  <a:srgbClr val="C8201D"/>
                </a:solidFill>
                <a:latin typeface="Arial"/>
                <a:cs typeface="Arial"/>
              </a:rPr>
              <a:t> </a:t>
            </a:r>
            <a:r>
              <a:rPr lang="en-GB" sz="2000" b="1" dirty="0">
                <a:solidFill>
                  <a:srgbClr val="C8201D"/>
                </a:solidFill>
                <a:latin typeface="Arial"/>
                <a:cs typeface="Arial"/>
              </a:rPr>
              <a:t>serve</a:t>
            </a:r>
            <a:r>
              <a:rPr lang="en-GB" sz="2000" b="1" spc="-35" dirty="0">
                <a:solidFill>
                  <a:srgbClr val="C8201D"/>
                </a:solidFill>
                <a:latin typeface="Arial"/>
                <a:cs typeface="Arial"/>
              </a:rPr>
              <a:t> </a:t>
            </a:r>
            <a:r>
              <a:rPr lang="en-GB" sz="2000" b="1" dirty="0">
                <a:solidFill>
                  <a:srgbClr val="C8201D"/>
                </a:solidFill>
                <a:latin typeface="Arial"/>
                <a:cs typeface="Arial"/>
              </a:rPr>
              <a:t>multiple</a:t>
            </a:r>
            <a:r>
              <a:rPr lang="en-GB" sz="2000" b="1" spc="-25" dirty="0">
                <a:solidFill>
                  <a:srgbClr val="C8201D"/>
                </a:solidFill>
                <a:latin typeface="Arial"/>
                <a:cs typeface="Arial"/>
              </a:rPr>
              <a:t> </a:t>
            </a:r>
            <a:r>
              <a:rPr lang="en-GB" sz="2000" b="1" spc="-10" dirty="0">
                <a:solidFill>
                  <a:srgbClr val="C8201D"/>
                </a:solidFill>
                <a:latin typeface="Arial"/>
                <a:cs typeface="Arial"/>
              </a:rPr>
              <a:t>purposes</a:t>
            </a:r>
            <a:endParaRPr lang="en-GB" sz="2000" dirty="0">
              <a:latin typeface="Arial"/>
              <a:cs typeface="Arial"/>
            </a:endParaRPr>
          </a:p>
        </p:txBody>
      </p:sp>
      <p:grpSp>
        <p:nvGrpSpPr>
          <p:cNvPr id="24" name="Group 23">
            <a:extLst>
              <a:ext uri="{FF2B5EF4-FFF2-40B4-BE49-F238E27FC236}">
                <a16:creationId xmlns:a16="http://schemas.microsoft.com/office/drawing/2014/main" id="{8BFB00E3-8347-4C6A-A6F2-CA7FBBE3878D}"/>
              </a:ext>
            </a:extLst>
          </p:cNvPr>
          <p:cNvGrpSpPr/>
          <p:nvPr/>
        </p:nvGrpSpPr>
        <p:grpSpPr>
          <a:xfrm>
            <a:off x="3115340" y="1334736"/>
            <a:ext cx="7869377" cy="3434136"/>
            <a:chOff x="2015998" y="1108750"/>
            <a:chExt cx="10685347" cy="4663005"/>
          </a:xfrm>
        </p:grpSpPr>
        <p:grpSp>
          <p:nvGrpSpPr>
            <p:cNvPr id="4" name="object 7">
              <a:extLst>
                <a:ext uri="{FF2B5EF4-FFF2-40B4-BE49-F238E27FC236}">
                  <a16:creationId xmlns:a16="http://schemas.microsoft.com/office/drawing/2014/main" id="{1C4E5BC8-463C-4E58-BDB4-AC14660D976C}"/>
                </a:ext>
              </a:extLst>
            </p:cNvPr>
            <p:cNvGrpSpPr/>
            <p:nvPr/>
          </p:nvGrpSpPr>
          <p:grpSpPr>
            <a:xfrm>
              <a:off x="4664786" y="1648701"/>
              <a:ext cx="8036559" cy="4123054"/>
              <a:chOff x="4664786" y="1648701"/>
              <a:chExt cx="8036559" cy="4123054"/>
            </a:xfrm>
          </p:grpSpPr>
          <p:sp>
            <p:nvSpPr>
              <p:cNvPr id="5" name="object 8">
                <a:extLst>
                  <a:ext uri="{FF2B5EF4-FFF2-40B4-BE49-F238E27FC236}">
                    <a16:creationId xmlns:a16="http://schemas.microsoft.com/office/drawing/2014/main" id="{623E0E92-CBFA-4BDD-AC24-5EBFA459A4D5}"/>
                  </a:ext>
                </a:extLst>
              </p:cNvPr>
              <p:cNvSpPr/>
              <p:nvPr/>
            </p:nvSpPr>
            <p:spPr>
              <a:xfrm>
                <a:off x="4693678" y="1677593"/>
                <a:ext cx="7978775" cy="4065270"/>
              </a:xfrm>
              <a:custGeom>
                <a:avLst/>
                <a:gdLst/>
                <a:ahLst/>
                <a:cxnLst/>
                <a:rect l="l" t="t" r="r" b="b"/>
                <a:pathLst>
                  <a:path w="7978775" h="4065270">
                    <a:moveTo>
                      <a:pt x="3989158" y="4064761"/>
                    </a:moveTo>
                    <a:lnTo>
                      <a:pt x="0" y="4064761"/>
                    </a:lnTo>
                    <a:lnTo>
                      <a:pt x="0" y="0"/>
                    </a:lnTo>
                    <a:lnTo>
                      <a:pt x="7978317" y="0"/>
                    </a:lnTo>
                    <a:lnTo>
                      <a:pt x="7978317" y="4064761"/>
                    </a:lnTo>
                    <a:lnTo>
                      <a:pt x="3989158" y="4064761"/>
                    </a:lnTo>
                    <a:close/>
                  </a:path>
                </a:pathLst>
              </a:custGeom>
              <a:ln w="57239">
                <a:solidFill>
                  <a:srgbClr val="7F7F7F"/>
                </a:solidFill>
              </a:ln>
            </p:spPr>
            <p:txBody>
              <a:bodyPr wrap="square" lIns="0" tIns="0" rIns="0" bIns="0" rtlCol="0"/>
              <a:lstStyle/>
              <a:p>
                <a:endParaRPr/>
              </a:p>
            </p:txBody>
          </p:sp>
          <p:sp>
            <p:nvSpPr>
              <p:cNvPr id="6" name="object 9">
                <a:extLst>
                  <a:ext uri="{FF2B5EF4-FFF2-40B4-BE49-F238E27FC236}">
                    <a16:creationId xmlns:a16="http://schemas.microsoft.com/office/drawing/2014/main" id="{5F514374-2E24-4880-A835-54B14E8E7B56}"/>
                  </a:ext>
                </a:extLst>
              </p:cNvPr>
              <p:cNvSpPr/>
              <p:nvPr/>
            </p:nvSpPr>
            <p:spPr>
              <a:xfrm>
                <a:off x="9306356" y="2880004"/>
                <a:ext cx="3035935" cy="1527175"/>
              </a:xfrm>
              <a:custGeom>
                <a:avLst/>
                <a:gdLst/>
                <a:ahLst/>
                <a:cxnLst/>
                <a:rect l="l" t="t" r="r" b="b"/>
                <a:pathLst>
                  <a:path w="3035934" h="1527175">
                    <a:moveTo>
                      <a:pt x="3035528" y="763549"/>
                    </a:moveTo>
                    <a:lnTo>
                      <a:pt x="3032938" y="808091"/>
                    </a:lnTo>
                    <a:lnTo>
                      <a:pt x="3025206" y="852364"/>
                    </a:lnTo>
                    <a:lnTo>
                      <a:pt x="3012393" y="896257"/>
                    </a:lnTo>
                    <a:lnTo>
                      <a:pt x="2994558" y="939662"/>
                    </a:lnTo>
                    <a:lnTo>
                      <a:pt x="2971760" y="982468"/>
                    </a:lnTo>
                    <a:lnTo>
                      <a:pt x="2944058" y="1024566"/>
                    </a:lnTo>
                    <a:lnTo>
                      <a:pt x="2911512" y="1065846"/>
                    </a:lnTo>
                    <a:lnTo>
                      <a:pt x="2874181" y="1106199"/>
                    </a:lnTo>
                    <a:lnTo>
                      <a:pt x="2832125" y="1145514"/>
                    </a:lnTo>
                    <a:lnTo>
                      <a:pt x="2797621" y="1174084"/>
                    </a:lnTo>
                    <a:lnTo>
                      <a:pt x="2760754" y="1201809"/>
                    </a:lnTo>
                    <a:lnTo>
                      <a:pt x="2721588" y="1228653"/>
                    </a:lnTo>
                    <a:lnTo>
                      <a:pt x="2680191" y="1254582"/>
                    </a:lnTo>
                    <a:lnTo>
                      <a:pt x="2636629" y="1279561"/>
                    </a:lnTo>
                    <a:lnTo>
                      <a:pt x="2590968" y="1303554"/>
                    </a:lnTo>
                    <a:lnTo>
                      <a:pt x="2543274" y="1326528"/>
                    </a:lnTo>
                    <a:lnTo>
                      <a:pt x="2493614" y="1348447"/>
                    </a:lnTo>
                    <a:lnTo>
                      <a:pt x="2442055" y="1369276"/>
                    </a:lnTo>
                    <a:lnTo>
                      <a:pt x="2388661" y="1388980"/>
                    </a:lnTo>
                    <a:lnTo>
                      <a:pt x="2333501" y="1407525"/>
                    </a:lnTo>
                    <a:lnTo>
                      <a:pt x="2276640" y="1424876"/>
                    </a:lnTo>
                    <a:lnTo>
                      <a:pt x="2230083" y="1437843"/>
                    </a:lnTo>
                    <a:lnTo>
                      <a:pt x="2182747" y="1449960"/>
                    </a:lnTo>
                    <a:lnTo>
                      <a:pt x="2134679" y="1461219"/>
                    </a:lnTo>
                    <a:lnTo>
                      <a:pt x="2085926" y="1471614"/>
                    </a:lnTo>
                    <a:lnTo>
                      <a:pt x="2036533" y="1481139"/>
                    </a:lnTo>
                    <a:lnTo>
                      <a:pt x="1986549" y="1489787"/>
                    </a:lnTo>
                    <a:lnTo>
                      <a:pt x="1936020" y="1497552"/>
                    </a:lnTo>
                    <a:lnTo>
                      <a:pt x="1884992" y="1504428"/>
                    </a:lnTo>
                    <a:lnTo>
                      <a:pt x="1833512" y="1510407"/>
                    </a:lnTo>
                    <a:lnTo>
                      <a:pt x="1781627" y="1515484"/>
                    </a:lnTo>
                    <a:lnTo>
                      <a:pt x="1729384" y="1519653"/>
                    </a:lnTo>
                    <a:lnTo>
                      <a:pt x="1676830" y="1522906"/>
                    </a:lnTo>
                    <a:lnTo>
                      <a:pt x="1624010" y="1525238"/>
                    </a:lnTo>
                    <a:lnTo>
                      <a:pt x="1570973" y="1526642"/>
                    </a:lnTo>
                    <a:lnTo>
                      <a:pt x="1517764" y="1527111"/>
                    </a:lnTo>
                    <a:lnTo>
                      <a:pt x="1464555" y="1526642"/>
                    </a:lnTo>
                    <a:lnTo>
                      <a:pt x="1411517" y="1525238"/>
                    </a:lnTo>
                    <a:lnTo>
                      <a:pt x="1358698" y="1522906"/>
                    </a:lnTo>
                    <a:lnTo>
                      <a:pt x="1306143" y="1519653"/>
                    </a:lnTo>
                    <a:lnTo>
                      <a:pt x="1253900" y="1515484"/>
                    </a:lnTo>
                    <a:lnTo>
                      <a:pt x="1202015" y="1510407"/>
                    </a:lnTo>
                    <a:lnTo>
                      <a:pt x="1150536" y="1504428"/>
                    </a:lnTo>
                    <a:lnTo>
                      <a:pt x="1099508" y="1497552"/>
                    </a:lnTo>
                    <a:lnTo>
                      <a:pt x="1048978" y="1489787"/>
                    </a:lnTo>
                    <a:lnTo>
                      <a:pt x="998994" y="1481139"/>
                    </a:lnTo>
                    <a:lnTo>
                      <a:pt x="949602" y="1471614"/>
                    </a:lnTo>
                    <a:lnTo>
                      <a:pt x="900849" y="1461219"/>
                    </a:lnTo>
                    <a:lnTo>
                      <a:pt x="852781" y="1449960"/>
                    </a:lnTo>
                    <a:lnTo>
                      <a:pt x="805445" y="1437843"/>
                    </a:lnTo>
                    <a:lnTo>
                      <a:pt x="758888" y="1424876"/>
                    </a:lnTo>
                    <a:lnTo>
                      <a:pt x="702027" y="1407525"/>
                    </a:lnTo>
                    <a:lnTo>
                      <a:pt x="646866" y="1388980"/>
                    </a:lnTo>
                    <a:lnTo>
                      <a:pt x="593473" y="1369276"/>
                    </a:lnTo>
                    <a:lnTo>
                      <a:pt x="541913" y="1348447"/>
                    </a:lnTo>
                    <a:lnTo>
                      <a:pt x="492253" y="1326528"/>
                    </a:lnTo>
                    <a:lnTo>
                      <a:pt x="444560" y="1303554"/>
                    </a:lnTo>
                    <a:lnTo>
                      <a:pt x="398899" y="1279561"/>
                    </a:lnTo>
                    <a:lnTo>
                      <a:pt x="355337" y="1254582"/>
                    </a:lnTo>
                    <a:lnTo>
                      <a:pt x="313940" y="1228653"/>
                    </a:lnTo>
                    <a:lnTo>
                      <a:pt x="274774" y="1201809"/>
                    </a:lnTo>
                    <a:lnTo>
                      <a:pt x="237906" y="1174084"/>
                    </a:lnTo>
                    <a:lnTo>
                      <a:pt x="203403" y="1145514"/>
                    </a:lnTo>
                    <a:lnTo>
                      <a:pt x="161346" y="1106199"/>
                    </a:lnTo>
                    <a:lnTo>
                      <a:pt x="124016" y="1065846"/>
                    </a:lnTo>
                    <a:lnTo>
                      <a:pt x="91470" y="1024566"/>
                    </a:lnTo>
                    <a:lnTo>
                      <a:pt x="63768" y="982468"/>
                    </a:lnTo>
                    <a:lnTo>
                      <a:pt x="40970" y="939662"/>
                    </a:lnTo>
                    <a:lnTo>
                      <a:pt x="23134" y="896257"/>
                    </a:lnTo>
                    <a:lnTo>
                      <a:pt x="10321" y="852364"/>
                    </a:lnTo>
                    <a:lnTo>
                      <a:pt x="2590" y="808091"/>
                    </a:lnTo>
                    <a:lnTo>
                      <a:pt x="0" y="763549"/>
                    </a:lnTo>
                    <a:lnTo>
                      <a:pt x="2590" y="719011"/>
                    </a:lnTo>
                    <a:lnTo>
                      <a:pt x="10321" y="674745"/>
                    </a:lnTo>
                    <a:lnTo>
                      <a:pt x="23134" y="630863"/>
                    </a:lnTo>
                    <a:lnTo>
                      <a:pt x="40970" y="587478"/>
                    </a:lnTo>
                    <a:lnTo>
                      <a:pt x="63768" y="544702"/>
                    </a:lnTo>
                    <a:lnTo>
                      <a:pt x="91470" y="502650"/>
                    </a:lnTo>
                    <a:lnTo>
                      <a:pt x="124016" y="461432"/>
                    </a:lnTo>
                    <a:lnTo>
                      <a:pt x="161346" y="421162"/>
                    </a:lnTo>
                    <a:lnTo>
                      <a:pt x="203403" y="381952"/>
                    </a:lnTo>
                    <a:lnTo>
                      <a:pt x="237906" y="353300"/>
                    </a:lnTo>
                    <a:lnTo>
                      <a:pt x="274774" y="325506"/>
                    </a:lnTo>
                    <a:lnTo>
                      <a:pt x="313940" y="298605"/>
                    </a:lnTo>
                    <a:lnTo>
                      <a:pt x="355337" y="272631"/>
                    </a:lnTo>
                    <a:lnTo>
                      <a:pt x="398899" y="247616"/>
                    </a:lnTo>
                    <a:lnTo>
                      <a:pt x="444560" y="223596"/>
                    </a:lnTo>
                    <a:lnTo>
                      <a:pt x="492253" y="200603"/>
                    </a:lnTo>
                    <a:lnTo>
                      <a:pt x="541913" y="178671"/>
                    </a:lnTo>
                    <a:lnTo>
                      <a:pt x="593473" y="157835"/>
                    </a:lnTo>
                    <a:lnTo>
                      <a:pt x="646866" y="138127"/>
                    </a:lnTo>
                    <a:lnTo>
                      <a:pt x="702027" y="119583"/>
                    </a:lnTo>
                    <a:lnTo>
                      <a:pt x="758888" y="102235"/>
                    </a:lnTo>
                    <a:lnTo>
                      <a:pt x="805445" y="89267"/>
                    </a:lnTo>
                    <a:lnTo>
                      <a:pt x="852781" y="77151"/>
                    </a:lnTo>
                    <a:lnTo>
                      <a:pt x="900849" y="65892"/>
                    </a:lnTo>
                    <a:lnTo>
                      <a:pt x="949602" y="55496"/>
                    </a:lnTo>
                    <a:lnTo>
                      <a:pt x="998994" y="45972"/>
                    </a:lnTo>
                    <a:lnTo>
                      <a:pt x="1048978" y="37323"/>
                    </a:lnTo>
                    <a:lnTo>
                      <a:pt x="1099508" y="29558"/>
                    </a:lnTo>
                    <a:lnTo>
                      <a:pt x="1150536" y="22683"/>
                    </a:lnTo>
                    <a:lnTo>
                      <a:pt x="1202015" y="16703"/>
                    </a:lnTo>
                    <a:lnTo>
                      <a:pt x="1253900" y="11626"/>
                    </a:lnTo>
                    <a:lnTo>
                      <a:pt x="1306143" y="7458"/>
                    </a:lnTo>
                    <a:lnTo>
                      <a:pt x="1358698" y="4204"/>
                    </a:lnTo>
                    <a:lnTo>
                      <a:pt x="1411517" y="1873"/>
                    </a:lnTo>
                    <a:lnTo>
                      <a:pt x="1464555" y="469"/>
                    </a:lnTo>
                    <a:lnTo>
                      <a:pt x="1517764" y="0"/>
                    </a:lnTo>
                    <a:lnTo>
                      <a:pt x="1570973" y="469"/>
                    </a:lnTo>
                    <a:lnTo>
                      <a:pt x="1624010" y="1873"/>
                    </a:lnTo>
                    <a:lnTo>
                      <a:pt x="1676830" y="4204"/>
                    </a:lnTo>
                    <a:lnTo>
                      <a:pt x="1729384" y="7458"/>
                    </a:lnTo>
                    <a:lnTo>
                      <a:pt x="1781627" y="11626"/>
                    </a:lnTo>
                    <a:lnTo>
                      <a:pt x="1833512" y="16703"/>
                    </a:lnTo>
                    <a:lnTo>
                      <a:pt x="1884992" y="22683"/>
                    </a:lnTo>
                    <a:lnTo>
                      <a:pt x="1936020" y="29558"/>
                    </a:lnTo>
                    <a:lnTo>
                      <a:pt x="1986549" y="37323"/>
                    </a:lnTo>
                    <a:lnTo>
                      <a:pt x="2036533" y="45972"/>
                    </a:lnTo>
                    <a:lnTo>
                      <a:pt x="2085926" y="55496"/>
                    </a:lnTo>
                    <a:lnTo>
                      <a:pt x="2134679" y="65892"/>
                    </a:lnTo>
                    <a:lnTo>
                      <a:pt x="2182747" y="77151"/>
                    </a:lnTo>
                    <a:lnTo>
                      <a:pt x="2230083" y="89267"/>
                    </a:lnTo>
                    <a:lnTo>
                      <a:pt x="2276640" y="102235"/>
                    </a:lnTo>
                    <a:lnTo>
                      <a:pt x="2333501" y="119582"/>
                    </a:lnTo>
                    <a:lnTo>
                      <a:pt x="2388661" y="138126"/>
                    </a:lnTo>
                    <a:lnTo>
                      <a:pt x="2442055" y="157829"/>
                    </a:lnTo>
                    <a:lnTo>
                      <a:pt x="2493614" y="178658"/>
                    </a:lnTo>
                    <a:lnTo>
                      <a:pt x="2543274" y="200577"/>
                    </a:lnTo>
                    <a:lnTo>
                      <a:pt x="2590968" y="223551"/>
                    </a:lnTo>
                    <a:lnTo>
                      <a:pt x="2636629" y="247546"/>
                    </a:lnTo>
                    <a:lnTo>
                      <a:pt x="2680191" y="272526"/>
                    </a:lnTo>
                    <a:lnTo>
                      <a:pt x="2721588" y="298455"/>
                    </a:lnTo>
                    <a:lnTo>
                      <a:pt x="2760754" y="325301"/>
                    </a:lnTo>
                    <a:lnTo>
                      <a:pt x="2797621" y="353026"/>
                    </a:lnTo>
                    <a:lnTo>
                      <a:pt x="2832125" y="381596"/>
                    </a:lnTo>
                    <a:lnTo>
                      <a:pt x="2874181" y="420912"/>
                    </a:lnTo>
                    <a:lnTo>
                      <a:pt x="2911512" y="461264"/>
                    </a:lnTo>
                    <a:lnTo>
                      <a:pt x="2944058" y="502544"/>
                    </a:lnTo>
                    <a:lnTo>
                      <a:pt x="2971760" y="544641"/>
                    </a:lnTo>
                    <a:lnTo>
                      <a:pt x="2994558" y="587446"/>
                    </a:lnTo>
                    <a:lnTo>
                      <a:pt x="3012393" y="630849"/>
                    </a:lnTo>
                    <a:lnTo>
                      <a:pt x="3025206" y="674741"/>
                    </a:lnTo>
                    <a:lnTo>
                      <a:pt x="3032938" y="719010"/>
                    </a:lnTo>
                    <a:lnTo>
                      <a:pt x="3035528" y="763549"/>
                    </a:lnTo>
                    <a:close/>
                  </a:path>
                </a:pathLst>
              </a:custGeom>
              <a:ln w="38159">
                <a:solidFill>
                  <a:srgbClr val="000000"/>
                </a:solidFill>
              </a:ln>
            </p:spPr>
            <p:txBody>
              <a:bodyPr wrap="square" lIns="0" tIns="0" rIns="0" bIns="0" rtlCol="0"/>
              <a:lstStyle/>
              <a:p>
                <a:endParaRPr/>
              </a:p>
            </p:txBody>
          </p:sp>
        </p:grpSp>
        <p:sp>
          <p:nvSpPr>
            <p:cNvPr id="7" name="object 10">
              <a:extLst>
                <a:ext uri="{FF2B5EF4-FFF2-40B4-BE49-F238E27FC236}">
                  <a16:creationId xmlns:a16="http://schemas.microsoft.com/office/drawing/2014/main" id="{3F1C1C49-0EAE-417C-ADB1-CBBBB20708DF}"/>
                </a:ext>
              </a:extLst>
            </p:cNvPr>
            <p:cNvSpPr txBox="1"/>
            <p:nvPr/>
          </p:nvSpPr>
          <p:spPr>
            <a:xfrm>
              <a:off x="9461259" y="3260929"/>
              <a:ext cx="3085147" cy="898596"/>
            </a:xfrm>
            <a:prstGeom prst="rect">
              <a:avLst/>
            </a:prstGeom>
          </p:spPr>
          <p:txBody>
            <a:bodyPr vert="horz" wrap="square" lIns="0" tIns="41910" rIns="0" bIns="0" rtlCol="0">
              <a:spAutoFit/>
            </a:bodyPr>
            <a:lstStyle/>
            <a:p>
              <a:pPr marL="470534" marR="5080" indent="-458470">
                <a:lnSpc>
                  <a:spcPts val="2460"/>
                </a:lnSpc>
                <a:spcBef>
                  <a:spcPts val="330"/>
                </a:spcBef>
              </a:pPr>
              <a:r>
                <a:rPr b="1" dirty="0">
                  <a:latin typeface="Arial"/>
                  <a:cs typeface="Arial"/>
                </a:rPr>
                <a:t>Check</a:t>
              </a:r>
              <a:r>
                <a:rPr b="1" spc="-15" dirty="0">
                  <a:latin typeface="Arial"/>
                  <a:cs typeface="Arial"/>
                </a:rPr>
                <a:t> </a:t>
              </a:r>
              <a:r>
                <a:rPr b="1" dirty="0">
                  <a:latin typeface="Arial"/>
                  <a:cs typeface="Arial"/>
                </a:rPr>
                <a:t>for</a:t>
              </a:r>
              <a:r>
                <a:rPr lang="en-GB" b="1" spc="-15" dirty="0">
                  <a:latin typeface="Arial"/>
                  <a:cs typeface="Arial"/>
                </a:rPr>
                <a:t> </a:t>
              </a:r>
              <a:r>
                <a:rPr b="1" spc="-10" dirty="0">
                  <a:latin typeface="Arial"/>
                  <a:cs typeface="Arial"/>
                </a:rPr>
                <a:t>existing reservation</a:t>
              </a:r>
              <a:endParaRPr dirty="0">
                <a:latin typeface="Arial"/>
                <a:cs typeface="Arial"/>
              </a:endParaRPr>
            </a:p>
          </p:txBody>
        </p:sp>
        <p:pic>
          <p:nvPicPr>
            <p:cNvPr id="8" name="object 11">
              <a:extLst>
                <a:ext uri="{FF2B5EF4-FFF2-40B4-BE49-F238E27FC236}">
                  <a16:creationId xmlns:a16="http://schemas.microsoft.com/office/drawing/2014/main" id="{532D7B61-0620-4BEF-9971-6DE3CF40FB43}"/>
                </a:ext>
              </a:extLst>
            </p:cNvPr>
            <p:cNvPicPr/>
            <p:nvPr/>
          </p:nvPicPr>
          <p:blipFill>
            <a:blip r:embed="rId2" cstate="print"/>
            <a:stretch>
              <a:fillRect/>
            </a:stretch>
          </p:blipFill>
          <p:spPr>
            <a:xfrm>
              <a:off x="2015998" y="2307602"/>
              <a:ext cx="2473566" cy="2441155"/>
            </a:xfrm>
            <a:prstGeom prst="rect">
              <a:avLst/>
            </a:prstGeom>
          </p:spPr>
        </p:pic>
        <p:sp>
          <p:nvSpPr>
            <p:cNvPr id="9" name="object 12">
              <a:extLst>
                <a:ext uri="{FF2B5EF4-FFF2-40B4-BE49-F238E27FC236}">
                  <a16:creationId xmlns:a16="http://schemas.microsoft.com/office/drawing/2014/main" id="{325DD3DE-490B-4BF3-8404-3AB354F8AC63}"/>
                </a:ext>
              </a:extLst>
            </p:cNvPr>
            <p:cNvSpPr txBox="1"/>
            <p:nvPr/>
          </p:nvSpPr>
          <p:spPr>
            <a:xfrm>
              <a:off x="2607386" y="4635614"/>
              <a:ext cx="1125309" cy="43532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Patron</a:t>
              </a:r>
              <a:endParaRPr sz="2000" dirty="0">
                <a:latin typeface="Arial"/>
                <a:cs typeface="Arial"/>
              </a:endParaRPr>
            </a:p>
          </p:txBody>
        </p:sp>
        <p:sp>
          <p:nvSpPr>
            <p:cNvPr id="10" name="object 13">
              <a:extLst>
                <a:ext uri="{FF2B5EF4-FFF2-40B4-BE49-F238E27FC236}">
                  <a16:creationId xmlns:a16="http://schemas.microsoft.com/office/drawing/2014/main" id="{DBF2CA9C-E60E-4346-A553-0828FCBDB296}"/>
                </a:ext>
              </a:extLst>
            </p:cNvPr>
            <p:cNvSpPr/>
            <p:nvPr/>
          </p:nvSpPr>
          <p:spPr>
            <a:xfrm>
              <a:off x="3811676" y="1999081"/>
              <a:ext cx="4043679" cy="1530985"/>
            </a:xfrm>
            <a:custGeom>
              <a:avLst/>
              <a:gdLst/>
              <a:ahLst/>
              <a:cxnLst/>
              <a:rect l="l" t="t" r="r" b="b"/>
              <a:pathLst>
                <a:path w="4043679" h="1530985">
                  <a:moveTo>
                    <a:pt x="0" y="1530718"/>
                  </a:moveTo>
                  <a:lnTo>
                    <a:pt x="1397889" y="626757"/>
                  </a:lnTo>
                </a:path>
                <a:path w="4043679" h="1530985">
                  <a:moveTo>
                    <a:pt x="4043527" y="631444"/>
                  </a:moveTo>
                  <a:lnTo>
                    <a:pt x="4040671" y="672899"/>
                  </a:lnTo>
                  <a:lnTo>
                    <a:pt x="4032153" y="714031"/>
                  </a:lnTo>
                  <a:lnTo>
                    <a:pt x="4018049" y="754716"/>
                  </a:lnTo>
                  <a:lnTo>
                    <a:pt x="3998436" y="794832"/>
                  </a:lnTo>
                  <a:lnTo>
                    <a:pt x="3973388" y="834257"/>
                  </a:lnTo>
                  <a:lnTo>
                    <a:pt x="3942982" y="872867"/>
                  </a:lnTo>
                  <a:lnTo>
                    <a:pt x="3907294" y="910539"/>
                  </a:lnTo>
                  <a:lnTo>
                    <a:pt x="3866400" y="947153"/>
                  </a:lnTo>
                  <a:lnTo>
                    <a:pt x="3833442" y="972952"/>
                  </a:lnTo>
                  <a:lnTo>
                    <a:pt x="3798043" y="997896"/>
                  </a:lnTo>
                  <a:lnTo>
                    <a:pt x="3760279" y="1021951"/>
                  </a:lnTo>
                  <a:lnTo>
                    <a:pt x="3720228" y="1045081"/>
                  </a:lnTo>
                  <a:lnTo>
                    <a:pt x="3677965" y="1067254"/>
                  </a:lnTo>
                  <a:lnTo>
                    <a:pt x="3633566" y="1088435"/>
                  </a:lnTo>
                  <a:lnTo>
                    <a:pt x="3587108" y="1108591"/>
                  </a:lnTo>
                  <a:lnTo>
                    <a:pt x="3538666" y="1127687"/>
                  </a:lnTo>
                  <a:lnTo>
                    <a:pt x="3488316" y="1145690"/>
                  </a:lnTo>
                  <a:lnTo>
                    <a:pt x="3436136" y="1162566"/>
                  </a:lnTo>
                  <a:lnTo>
                    <a:pt x="3382200" y="1178280"/>
                  </a:lnTo>
                  <a:lnTo>
                    <a:pt x="3335299" y="1190605"/>
                  </a:lnTo>
                  <a:lnTo>
                    <a:pt x="3287512" y="1201989"/>
                  </a:lnTo>
                  <a:lnTo>
                    <a:pt x="3238902" y="1212425"/>
                  </a:lnTo>
                  <a:lnTo>
                    <a:pt x="3189528" y="1221904"/>
                  </a:lnTo>
                  <a:lnTo>
                    <a:pt x="3139451" y="1230419"/>
                  </a:lnTo>
                  <a:lnTo>
                    <a:pt x="3088734" y="1237962"/>
                  </a:lnTo>
                  <a:lnTo>
                    <a:pt x="3037436" y="1244524"/>
                  </a:lnTo>
                  <a:lnTo>
                    <a:pt x="2985619" y="1250098"/>
                  </a:lnTo>
                  <a:lnTo>
                    <a:pt x="2933345" y="1254677"/>
                  </a:lnTo>
                  <a:lnTo>
                    <a:pt x="2880673" y="1258252"/>
                  </a:lnTo>
                  <a:lnTo>
                    <a:pt x="2827665" y="1260815"/>
                  </a:lnTo>
                  <a:lnTo>
                    <a:pt x="2774382" y="1262358"/>
                  </a:lnTo>
                  <a:lnTo>
                    <a:pt x="2720886" y="1262875"/>
                  </a:lnTo>
                  <a:lnTo>
                    <a:pt x="2667311" y="1262358"/>
                  </a:lnTo>
                  <a:lnTo>
                    <a:pt x="2613962" y="1260815"/>
                  </a:lnTo>
                  <a:lnTo>
                    <a:pt x="2560899" y="1258252"/>
                  </a:lnTo>
                  <a:lnTo>
                    <a:pt x="2508183" y="1254677"/>
                  </a:lnTo>
                  <a:lnTo>
                    <a:pt x="2455873" y="1250098"/>
                  </a:lnTo>
                  <a:lnTo>
                    <a:pt x="2404029" y="1244524"/>
                  </a:lnTo>
                  <a:lnTo>
                    <a:pt x="2352710" y="1237962"/>
                  </a:lnTo>
                  <a:lnTo>
                    <a:pt x="2301978" y="1230419"/>
                  </a:lnTo>
                  <a:lnTo>
                    <a:pt x="2251892" y="1221904"/>
                  </a:lnTo>
                  <a:lnTo>
                    <a:pt x="2202511" y="1212425"/>
                  </a:lnTo>
                  <a:lnTo>
                    <a:pt x="2153896" y="1201989"/>
                  </a:lnTo>
                  <a:lnTo>
                    <a:pt x="2106107" y="1190605"/>
                  </a:lnTo>
                  <a:lnTo>
                    <a:pt x="2059203" y="1178280"/>
                  </a:lnTo>
                  <a:lnTo>
                    <a:pt x="2005270" y="1162566"/>
                  </a:lnTo>
                  <a:lnTo>
                    <a:pt x="1953091" y="1145690"/>
                  </a:lnTo>
                  <a:lnTo>
                    <a:pt x="1902743" y="1127687"/>
                  </a:lnTo>
                  <a:lnTo>
                    <a:pt x="1854301" y="1108591"/>
                  </a:lnTo>
                  <a:lnTo>
                    <a:pt x="1807842" y="1088435"/>
                  </a:lnTo>
                  <a:lnTo>
                    <a:pt x="1763442" y="1067254"/>
                  </a:lnTo>
                  <a:lnTo>
                    <a:pt x="1721178" y="1045081"/>
                  </a:lnTo>
                  <a:lnTo>
                    <a:pt x="1681125" y="1021951"/>
                  </a:lnTo>
                  <a:lnTo>
                    <a:pt x="1643361" y="997896"/>
                  </a:lnTo>
                  <a:lnTo>
                    <a:pt x="1607962" y="972952"/>
                  </a:lnTo>
                  <a:lnTo>
                    <a:pt x="1575003" y="947153"/>
                  </a:lnTo>
                  <a:lnTo>
                    <a:pt x="1534109" y="910539"/>
                  </a:lnTo>
                  <a:lnTo>
                    <a:pt x="1498422" y="872867"/>
                  </a:lnTo>
                  <a:lnTo>
                    <a:pt x="1468019" y="834257"/>
                  </a:lnTo>
                  <a:lnTo>
                    <a:pt x="1442973" y="794832"/>
                  </a:lnTo>
                  <a:lnTo>
                    <a:pt x="1423362" y="754716"/>
                  </a:lnTo>
                  <a:lnTo>
                    <a:pt x="1409261" y="714031"/>
                  </a:lnTo>
                  <a:lnTo>
                    <a:pt x="1400744" y="672899"/>
                  </a:lnTo>
                  <a:lnTo>
                    <a:pt x="1397889" y="631444"/>
                  </a:lnTo>
                  <a:lnTo>
                    <a:pt x="1400744" y="589984"/>
                  </a:lnTo>
                  <a:lnTo>
                    <a:pt x="1409261" y="548849"/>
                  </a:lnTo>
                  <a:lnTo>
                    <a:pt x="1423362" y="508161"/>
                  </a:lnTo>
                  <a:lnTo>
                    <a:pt x="1442974" y="468044"/>
                  </a:lnTo>
                  <a:lnTo>
                    <a:pt x="1468019" y="428618"/>
                  </a:lnTo>
                  <a:lnTo>
                    <a:pt x="1498422" y="390008"/>
                  </a:lnTo>
                  <a:lnTo>
                    <a:pt x="1534109" y="352335"/>
                  </a:lnTo>
                  <a:lnTo>
                    <a:pt x="1575003" y="315722"/>
                  </a:lnTo>
                  <a:lnTo>
                    <a:pt x="1607962" y="289922"/>
                  </a:lnTo>
                  <a:lnTo>
                    <a:pt x="1643361" y="264978"/>
                  </a:lnTo>
                  <a:lnTo>
                    <a:pt x="1681125" y="240924"/>
                  </a:lnTo>
                  <a:lnTo>
                    <a:pt x="1721178" y="217793"/>
                  </a:lnTo>
                  <a:lnTo>
                    <a:pt x="1763442" y="195620"/>
                  </a:lnTo>
                  <a:lnTo>
                    <a:pt x="1807842" y="174439"/>
                  </a:lnTo>
                  <a:lnTo>
                    <a:pt x="1854301" y="154283"/>
                  </a:lnTo>
                  <a:lnTo>
                    <a:pt x="1902743" y="135187"/>
                  </a:lnTo>
                  <a:lnTo>
                    <a:pt x="1953091" y="117184"/>
                  </a:lnTo>
                  <a:lnTo>
                    <a:pt x="2005270" y="100308"/>
                  </a:lnTo>
                  <a:lnTo>
                    <a:pt x="2059203" y="84594"/>
                  </a:lnTo>
                  <a:lnTo>
                    <a:pt x="2106107" y="72269"/>
                  </a:lnTo>
                  <a:lnTo>
                    <a:pt x="2153896" y="60885"/>
                  </a:lnTo>
                  <a:lnTo>
                    <a:pt x="2202511" y="50449"/>
                  </a:lnTo>
                  <a:lnTo>
                    <a:pt x="2251892" y="40970"/>
                  </a:lnTo>
                  <a:lnTo>
                    <a:pt x="2301978" y="32455"/>
                  </a:lnTo>
                  <a:lnTo>
                    <a:pt x="2352710" y="24913"/>
                  </a:lnTo>
                  <a:lnTo>
                    <a:pt x="2404029" y="18350"/>
                  </a:lnTo>
                  <a:lnTo>
                    <a:pt x="2455873" y="12776"/>
                  </a:lnTo>
                  <a:lnTo>
                    <a:pt x="2508183" y="8197"/>
                  </a:lnTo>
                  <a:lnTo>
                    <a:pt x="2560899" y="4623"/>
                  </a:lnTo>
                  <a:lnTo>
                    <a:pt x="2613962" y="2059"/>
                  </a:lnTo>
                  <a:lnTo>
                    <a:pt x="2667311" y="516"/>
                  </a:lnTo>
                  <a:lnTo>
                    <a:pt x="2720886" y="0"/>
                  </a:lnTo>
                  <a:lnTo>
                    <a:pt x="2774382" y="516"/>
                  </a:lnTo>
                  <a:lnTo>
                    <a:pt x="2827665" y="2059"/>
                  </a:lnTo>
                  <a:lnTo>
                    <a:pt x="2880673" y="4623"/>
                  </a:lnTo>
                  <a:lnTo>
                    <a:pt x="2933345" y="8197"/>
                  </a:lnTo>
                  <a:lnTo>
                    <a:pt x="2985619" y="12776"/>
                  </a:lnTo>
                  <a:lnTo>
                    <a:pt x="3037436" y="18350"/>
                  </a:lnTo>
                  <a:lnTo>
                    <a:pt x="3088734" y="24913"/>
                  </a:lnTo>
                  <a:lnTo>
                    <a:pt x="3139451" y="32455"/>
                  </a:lnTo>
                  <a:lnTo>
                    <a:pt x="3189528" y="40970"/>
                  </a:lnTo>
                  <a:lnTo>
                    <a:pt x="3238902" y="50449"/>
                  </a:lnTo>
                  <a:lnTo>
                    <a:pt x="3287512" y="60885"/>
                  </a:lnTo>
                  <a:lnTo>
                    <a:pt x="3335299" y="72269"/>
                  </a:lnTo>
                  <a:lnTo>
                    <a:pt x="3382200" y="84594"/>
                  </a:lnTo>
                  <a:lnTo>
                    <a:pt x="3436136" y="100308"/>
                  </a:lnTo>
                  <a:lnTo>
                    <a:pt x="3488316" y="117184"/>
                  </a:lnTo>
                  <a:lnTo>
                    <a:pt x="3538666" y="135187"/>
                  </a:lnTo>
                  <a:lnTo>
                    <a:pt x="3587108" y="154283"/>
                  </a:lnTo>
                  <a:lnTo>
                    <a:pt x="3633566" y="174439"/>
                  </a:lnTo>
                  <a:lnTo>
                    <a:pt x="3677965" y="195620"/>
                  </a:lnTo>
                  <a:lnTo>
                    <a:pt x="3720228" y="217793"/>
                  </a:lnTo>
                  <a:lnTo>
                    <a:pt x="3760279" y="240924"/>
                  </a:lnTo>
                  <a:lnTo>
                    <a:pt x="3798043" y="264978"/>
                  </a:lnTo>
                  <a:lnTo>
                    <a:pt x="3833442" y="289922"/>
                  </a:lnTo>
                  <a:lnTo>
                    <a:pt x="3866400" y="315722"/>
                  </a:lnTo>
                  <a:lnTo>
                    <a:pt x="3907294" y="352335"/>
                  </a:lnTo>
                  <a:lnTo>
                    <a:pt x="3942982" y="390008"/>
                  </a:lnTo>
                  <a:lnTo>
                    <a:pt x="3973388" y="428618"/>
                  </a:lnTo>
                  <a:lnTo>
                    <a:pt x="3998436" y="468044"/>
                  </a:lnTo>
                  <a:lnTo>
                    <a:pt x="4018049" y="508161"/>
                  </a:lnTo>
                  <a:lnTo>
                    <a:pt x="4032153" y="548849"/>
                  </a:lnTo>
                  <a:lnTo>
                    <a:pt x="4040671" y="589984"/>
                  </a:lnTo>
                  <a:lnTo>
                    <a:pt x="4043527" y="631444"/>
                  </a:lnTo>
                  <a:close/>
                </a:path>
              </a:pathLst>
            </a:custGeom>
            <a:ln w="38159">
              <a:solidFill>
                <a:srgbClr val="000000"/>
              </a:solidFill>
            </a:ln>
          </p:spPr>
          <p:txBody>
            <a:bodyPr wrap="square" lIns="0" tIns="0" rIns="0" bIns="0" rtlCol="0"/>
            <a:lstStyle/>
            <a:p>
              <a:endParaRPr/>
            </a:p>
          </p:txBody>
        </p:sp>
        <p:sp>
          <p:nvSpPr>
            <p:cNvPr id="11" name="object 14">
              <a:extLst>
                <a:ext uri="{FF2B5EF4-FFF2-40B4-BE49-F238E27FC236}">
                  <a16:creationId xmlns:a16="http://schemas.microsoft.com/office/drawing/2014/main" id="{1BECB0BA-F93D-4E5D-B880-B5D22CC60804}"/>
                </a:ext>
              </a:extLst>
            </p:cNvPr>
            <p:cNvSpPr txBox="1"/>
            <p:nvPr/>
          </p:nvSpPr>
          <p:spPr>
            <a:xfrm>
              <a:off x="7180464" y="1108750"/>
              <a:ext cx="3815534" cy="518906"/>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7F7F7F"/>
                  </a:solidFill>
                  <a:latin typeface="Arial"/>
                  <a:cs typeface="Arial"/>
                </a:rPr>
                <a:t>Online</a:t>
              </a:r>
              <a:r>
                <a:rPr sz="2400" b="1" spc="-10" dirty="0">
                  <a:solidFill>
                    <a:srgbClr val="7F7F7F"/>
                  </a:solidFill>
                  <a:latin typeface="Arial"/>
                  <a:cs typeface="Arial"/>
                </a:rPr>
                <a:t> catalogue</a:t>
              </a:r>
              <a:endParaRPr sz="2400" dirty="0">
                <a:latin typeface="Arial"/>
                <a:cs typeface="Arial"/>
              </a:endParaRPr>
            </a:p>
          </p:txBody>
        </p:sp>
        <p:sp>
          <p:nvSpPr>
            <p:cNvPr id="12" name="object 15">
              <a:extLst>
                <a:ext uri="{FF2B5EF4-FFF2-40B4-BE49-F238E27FC236}">
                  <a16:creationId xmlns:a16="http://schemas.microsoft.com/office/drawing/2014/main" id="{D6591632-5298-4AC9-984D-6213D35144B2}"/>
                </a:ext>
              </a:extLst>
            </p:cNvPr>
            <p:cNvSpPr txBox="1"/>
            <p:nvPr/>
          </p:nvSpPr>
          <p:spPr>
            <a:xfrm>
              <a:off x="5607748" y="2246653"/>
              <a:ext cx="2145030" cy="853235"/>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Extend</a:t>
              </a:r>
              <a:r>
                <a:rPr sz="2000" b="1" spc="-15" dirty="0">
                  <a:latin typeface="Arial"/>
                  <a:cs typeface="Arial"/>
                </a:rPr>
                <a:t> </a:t>
              </a:r>
              <a:r>
                <a:rPr sz="2000" b="1" dirty="0">
                  <a:latin typeface="Arial"/>
                  <a:cs typeface="Arial"/>
                </a:rPr>
                <a:t>book </a:t>
              </a:r>
              <a:r>
                <a:rPr sz="2000" b="1" spc="-20" dirty="0">
                  <a:latin typeface="Arial"/>
                  <a:cs typeface="Arial"/>
                </a:rPr>
                <a:t>loan</a:t>
              </a:r>
              <a:endParaRPr sz="2000" dirty="0">
                <a:latin typeface="Arial"/>
                <a:cs typeface="Arial"/>
              </a:endParaRPr>
            </a:p>
          </p:txBody>
        </p:sp>
        <p:sp>
          <p:nvSpPr>
            <p:cNvPr id="13" name="object 16">
              <a:extLst>
                <a:ext uri="{FF2B5EF4-FFF2-40B4-BE49-F238E27FC236}">
                  <a16:creationId xmlns:a16="http://schemas.microsoft.com/office/drawing/2014/main" id="{DBD53DAD-8FD0-4324-AFF3-7FC910A0EA9A}"/>
                </a:ext>
              </a:extLst>
            </p:cNvPr>
            <p:cNvSpPr/>
            <p:nvPr/>
          </p:nvSpPr>
          <p:spPr>
            <a:xfrm>
              <a:off x="5215318" y="4161955"/>
              <a:ext cx="2646045" cy="1263650"/>
            </a:xfrm>
            <a:custGeom>
              <a:avLst/>
              <a:gdLst/>
              <a:ahLst/>
              <a:cxnLst/>
              <a:rect l="l" t="t" r="r" b="b"/>
              <a:pathLst>
                <a:path w="2646045" h="1263650">
                  <a:moveTo>
                    <a:pt x="2645638" y="631799"/>
                  </a:moveTo>
                  <a:lnTo>
                    <a:pt x="2642782" y="673157"/>
                  </a:lnTo>
                  <a:lnTo>
                    <a:pt x="2634264" y="714244"/>
                  </a:lnTo>
                  <a:lnTo>
                    <a:pt x="2620161" y="754925"/>
                  </a:lnTo>
                  <a:lnTo>
                    <a:pt x="2600548" y="795066"/>
                  </a:lnTo>
                  <a:lnTo>
                    <a:pt x="2575502" y="834530"/>
                  </a:lnTo>
                  <a:lnTo>
                    <a:pt x="2545099" y="873185"/>
                  </a:lnTo>
                  <a:lnTo>
                    <a:pt x="2509414" y="910893"/>
                  </a:lnTo>
                  <a:lnTo>
                    <a:pt x="2468524" y="947521"/>
                  </a:lnTo>
                  <a:lnTo>
                    <a:pt x="2435565" y="973238"/>
                  </a:lnTo>
                  <a:lnTo>
                    <a:pt x="2400165" y="998130"/>
                  </a:lnTo>
                  <a:lnTo>
                    <a:pt x="2362401" y="1022160"/>
                  </a:lnTo>
                  <a:lnTo>
                    <a:pt x="2322349" y="1045287"/>
                  </a:lnTo>
                  <a:lnTo>
                    <a:pt x="2280085" y="1067473"/>
                  </a:lnTo>
                  <a:lnTo>
                    <a:pt x="2235685" y="1088679"/>
                  </a:lnTo>
                  <a:lnTo>
                    <a:pt x="2189226" y="1108866"/>
                  </a:lnTo>
                  <a:lnTo>
                    <a:pt x="2140784" y="1127996"/>
                  </a:lnTo>
                  <a:lnTo>
                    <a:pt x="2090435" y="1146029"/>
                  </a:lnTo>
                  <a:lnTo>
                    <a:pt x="2038256" y="1162926"/>
                  </a:lnTo>
                  <a:lnTo>
                    <a:pt x="1984324" y="1178648"/>
                  </a:lnTo>
                  <a:lnTo>
                    <a:pt x="1937420" y="1190973"/>
                  </a:lnTo>
                  <a:lnTo>
                    <a:pt x="1889632" y="1202358"/>
                  </a:lnTo>
                  <a:lnTo>
                    <a:pt x="1841020" y="1212793"/>
                  </a:lnTo>
                  <a:lnTo>
                    <a:pt x="1791645" y="1222273"/>
                  </a:lnTo>
                  <a:lnTo>
                    <a:pt x="1741569" y="1230787"/>
                  </a:lnTo>
                  <a:lnTo>
                    <a:pt x="1690851" y="1238330"/>
                  </a:lnTo>
                  <a:lnTo>
                    <a:pt x="1639554" y="1244892"/>
                  </a:lnTo>
                  <a:lnTo>
                    <a:pt x="1587737" y="1250467"/>
                  </a:lnTo>
                  <a:lnTo>
                    <a:pt x="1535462" y="1255045"/>
                  </a:lnTo>
                  <a:lnTo>
                    <a:pt x="1482789" y="1258620"/>
                  </a:lnTo>
                  <a:lnTo>
                    <a:pt x="1429780" y="1261183"/>
                  </a:lnTo>
                  <a:lnTo>
                    <a:pt x="1376496" y="1262727"/>
                  </a:lnTo>
                  <a:lnTo>
                    <a:pt x="1322997" y="1263243"/>
                  </a:lnTo>
                  <a:lnTo>
                    <a:pt x="1269424" y="1262727"/>
                  </a:lnTo>
                  <a:lnTo>
                    <a:pt x="1216077" y="1261183"/>
                  </a:lnTo>
                  <a:lnTo>
                    <a:pt x="1163016" y="1258620"/>
                  </a:lnTo>
                  <a:lnTo>
                    <a:pt x="1110300" y="1255045"/>
                  </a:lnTo>
                  <a:lnTo>
                    <a:pt x="1057990" y="1250467"/>
                  </a:lnTo>
                  <a:lnTo>
                    <a:pt x="1006146" y="1244892"/>
                  </a:lnTo>
                  <a:lnTo>
                    <a:pt x="954828" y="1238330"/>
                  </a:lnTo>
                  <a:lnTo>
                    <a:pt x="904095" y="1230787"/>
                  </a:lnTo>
                  <a:lnTo>
                    <a:pt x="854009" y="1222273"/>
                  </a:lnTo>
                  <a:lnTo>
                    <a:pt x="804629" y="1212793"/>
                  </a:lnTo>
                  <a:lnTo>
                    <a:pt x="756015" y="1202358"/>
                  </a:lnTo>
                  <a:lnTo>
                    <a:pt x="708228" y="1190973"/>
                  </a:lnTo>
                  <a:lnTo>
                    <a:pt x="661327" y="1178648"/>
                  </a:lnTo>
                  <a:lnTo>
                    <a:pt x="607391" y="1162926"/>
                  </a:lnTo>
                  <a:lnTo>
                    <a:pt x="555209" y="1146029"/>
                  </a:lnTo>
                  <a:lnTo>
                    <a:pt x="504859" y="1127996"/>
                  </a:lnTo>
                  <a:lnTo>
                    <a:pt x="456416" y="1108866"/>
                  </a:lnTo>
                  <a:lnTo>
                    <a:pt x="409956" y="1088679"/>
                  </a:lnTo>
                  <a:lnTo>
                    <a:pt x="365556" y="1067473"/>
                  </a:lnTo>
                  <a:lnTo>
                    <a:pt x="323293" y="1045287"/>
                  </a:lnTo>
                  <a:lnTo>
                    <a:pt x="283242" y="1022160"/>
                  </a:lnTo>
                  <a:lnTo>
                    <a:pt x="245479" y="998130"/>
                  </a:lnTo>
                  <a:lnTo>
                    <a:pt x="210082" y="973238"/>
                  </a:lnTo>
                  <a:lnTo>
                    <a:pt x="177126" y="947521"/>
                  </a:lnTo>
                  <a:lnTo>
                    <a:pt x="136232" y="910893"/>
                  </a:lnTo>
                  <a:lnTo>
                    <a:pt x="100544" y="873185"/>
                  </a:lnTo>
                  <a:lnTo>
                    <a:pt x="70138" y="834530"/>
                  </a:lnTo>
                  <a:lnTo>
                    <a:pt x="45091" y="795066"/>
                  </a:lnTo>
                  <a:lnTo>
                    <a:pt x="25477" y="754925"/>
                  </a:lnTo>
                  <a:lnTo>
                    <a:pt x="11374" y="714244"/>
                  </a:lnTo>
                  <a:lnTo>
                    <a:pt x="2856" y="673157"/>
                  </a:lnTo>
                  <a:lnTo>
                    <a:pt x="0" y="631799"/>
                  </a:lnTo>
                  <a:lnTo>
                    <a:pt x="2856" y="590328"/>
                  </a:lnTo>
                  <a:lnTo>
                    <a:pt x="11374" y="549156"/>
                  </a:lnTo>
                  <a:lnTo>
                    <a:pt x="25477" y="508413"/>
                  </a:lnTo>
                  <a:lnTo>
                    <a:pt x="45091" y="468231"/>
                  </a:lnTo>
                  <a:lnTo>
                    <a:pt x="70138" y="428740"/>
                  </a:lnTo>
                  <a:lnTo>
                    <a:pt x="100544" y="390071"/>
                  </a:lnTo>
                  <a:lnTo>
                    <a:pt x="136232" y="352354"/>
                  </a:lnTo>
                  <a:lnTo>
                    <a:pt x="177126" y="315721"/>
                  </a:lnTo>
                  <a:lnTo>
                    <a:pt x="210082" y="290005"/>
                  </a:lnTo>
                  <a:lnTo>
                    <a:pt x="245479" y="265112"/>
                  </a:lnTo>
                  <a:lnTo>
                    <a:pt x="283242" y="241083"/>
                  </a:lnTo>
                  <a:lnTo>
                    <a:pt x="323293" y="217956"/>
                  </a:lnTo>
                  <a:lnTo>
                    <a:pt x="365556" y="195771"/>
                  </a:lnTo>
                  <a:lnTo>
                    <a:pt x="409956" y="174566"/>
                  </a:lnTo>
                  <a:lnTo>
                    <a:pt x="456416" y="154379"/>
                  </a:lnTo>
                  <a:lnTo>
                    <a:pt x="504859" y="135252"/>
                  </a:lnTo>
                  <a:lnTo>
                    <a:pt x="555209" y="117221"/>
                  </a:lnTo>
                  <a:lnTo>
                    <a:pt x="607391" y="100326"/>
                  </a:lnTo>
                  <a:lnTo>
                    <a:pt x="661327" y="84607"/>
                  </a:lnTo>
                  <a:lnTo>
                    <a:pt x="708228" y="72279"/>
                  </a:lnTo>
                  <a:lnTo>
                    <a:pt x="756015" y="60893"/>
                  </a:lnTo>
                  <a:lnTo>
                    <a:pt x="804629" y="50455"/>
                  </a:lnTo>
                  <a:lnTo>
                    <a:pt x="854009" y="40974"/>
                  </a:lnTo>
                  <a:lnTo>
                    <a:pt x="904095" y="32458"/>
                  </a:lnTo>
                  <a:lnTo>
                    <a:pt x="954828" y="24915"/>
                  </a:lnTo>
                  <a:lnTo>
                    <a:pt x="1006146" y="18352"/>
                  </a:lnTo>
                  <a:lnTo>
                    <a:pt x="1057990" y="12777"/>
                  </a:lnTo>
                  <a:lnTo>
                    <a:pt x="1110300" y="8198"/>
                  </a:lnTo>
                  <a:lnTo>
                    <a:pt x="1163016" y="4623"/>
                  </a:lnTo>
                  <a:lnTo>
                    <a:pt x="1216077" y="2060"/>
                  </a:lnTo>
                  <a:lnTo>
                    <a:pt x="1269424" y="516"/>
                  </a:lnTo>
                  <a:lnTo>
                    <a:pt x="1322997" y="0"/>
                  </a:lnTo>
                  <a:lnTo>
                    <a:pt x="1376496" y="516"/>
                  </a:lnTo>
                  <a:lnTo>
                    <a:pt x="1429780" y="2060"/>
                  </a:lnTo>
                  <a:lnTo>
                    <a:pt x="1482789" y="4623"/>
                  </a:lnTo>
                  <a:lnTo>
                    <a:pt x="1535462" y="8198"/>
                  </a:lnTo>
                  <a:lnTo>
                    <a:pt x="1587737" y="12777"/>
                  </a:lnTo>
                  <a:lnTo>
                    <a:pt x="1639554" y="18352"/>
                  </a:lnTo>
                  <a:lnTo>
                    <a:pt x="1690851" y="24915"/>
                  </a:lnTo>
                  <a:lnTo>
                    <a:pt x="1741569" y="32458"/>
                  </a:lnTo>
                  <a:lnTo>
                    <a:pt x="1791645" y="40974"/>
                  </a:lnTo>
                  <a:lnTo>
                    <a:pt x="1841020" y="50455"/>
                  </a:lnTo>
                  <a:lnTo>
                    <a:pt x="1889632" y="60893"/>
                  </a:lnTo>
                  <a:lnTo>
                    <a:pt x="1937420" y="72279"/>
                  </a:lnTo>
                  <a:lnTo>
                    <a:pt x="1984324" y="84607"/>
                  </a:lnTo>
                  <a:lnTo>
                    <a:pt x="2038256" y="100326"/>
                  </a:lnTo>
                  <a:lnTo>
                    <a:pt x="2090435" y="117221"/>
                  </a:lnTo>
                  <a:lnTo>
                    <a:pt x="2140784" y="135252"/>
                  </a:lnTo>
                  <a:lnTo>
                    <a:pt x="2189226" y="154379"/>
                  </a:lnTo>
                  <a:lnTo>
                    <a:pt x="2235685" y="174566"/>
                  </a:lnTo>
                  <a:lnTo>
                    <a:pt x="2280085" y="195771"/>
                  </a:lnTo>
                  <a:lnTo>
                    <a:pt x="2322349" y="217956"/>
                  </a:lnTo>
                  <a:lnTo>
                    <a:pt x="2362401" y="241083"/>
                  </a:lnTo>
                  <a:lnTo>
                    <a:pt x="2400165" y="265112"/>
                  </a:lnTo>
                  <a:lnTo>
                    <a:pt x="2435565" y="290005"/>
                  </a:lnTo>
                  <a:lnTo>
                    <a:pt x="2468524" y="315721"/>
                  </a:lnTo>
                  <a:lnTo>
                    <a:pt x="2509414" y="352354"/>
                  </a:lnTo>
                  <a:lnTo>
                    <a:pt x="2545099" y="390065"/>
                  </a:lnTo>
                  <a:lnTo>
                    <a:pt x="2575502" y="428721"/>
                  </a:lnTo>
                  <a:lnTo>
                    <a:pt x="2600548" y="468187"/>
                  </a:lnTo>
                  <a:lnTo>
                    <a:pt x="2620161" y="508327"/>
                  </a:lnTo>
                  <a:lnTo>
                    <a:pt x="2634264" y="549006"/>
                  </a:lnTo>
                  <a:lnTo>
                    <a:pt x="2642782" y="590090"/>
                  </a:lnTo>
                  <a:lnTo>
                    <a:pt x="2645638" y="631443"/>
                  </a:lnTo>
                  <a:lnTo>
                    <a:pt x="2645638" y="631799"/>
                  </a:lnTo>
                  <a:close/>
                </a:path>
              </a:pathLst>
            </a:custGeom>
            <a:ln w="38159">
              <a:solidFill>
                <a:srgbClr val="000000"/>
              </a:solidFill>
            </a:ln>
          </p:spPr>
          <p:txBody>
            <a:bodyPr wrap="square" lIns="0" tIns="0" rIns="0" bIns="0" rtlCol="0"/>
            <a:lstStyle/>
            <a:p>
              <a:endParaRPr/>
            </a:p>
          </p:txBody>
        </p:sp>
        <p:sp>
          <p:nvSpPr>
            <p:cNvPr id="14" name="object 17">
              <a:extLst>
                <a:ext uri="{FF2B5EF4-FFF2-40B4-BE49-F238E27FC236}">
                  <a16:creationId xmlns:a16="http://schemas.microsoft.com/office/drawing/2014/main" id="{60C47D1B-1E75-45A7-8B4E-9AF874CF69AA}"/>
                </a:ext>
              </a:extLst>
            </p:cNvPr>
            <p:cNvSpPr txBox="1"/>
            <p:nvPr/>
          </p:nvSpPr>
          <p:spPr>
            <a:xfrm>
              <a:off x="5883870" y="4401122"/>
              <a:ext cx="2022475" cy="853235"/>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Reserve</a:t>
              </a:r>
              <a:r>
                <a:rPr sz="2000" b="1" spc="-50" dirty="0">
                  <a:latin typeface="Arial"/>
                  <a:cs typeface="Arial"/>
                </a:rPr>
                <a:t> </a:t>
              </a:r>
              <a:r>
                <a:rPr sz="2000" b="1" spc="-20" dirty="0">
                  <a:latin typeface="Arial"/>
                  <a:cs typeface="Arial"/>
                </a:rPr>
                <a:t>book</a:t>
              </a:r>
              <a:endParaRPr sz="2000" dirty="0">
                <a:latin typeface="Arial"/>
                <a:cs typeface="Arial"/>
              </a:endParaRPr>
            </a:p>
          </p:txBody>
        </p:sp>
        <p:grpSp>
          <p:nvGrpSpPr>
            <p:cNvPr id="15" name="object 18">
              <a:extLst>
                <a:ext uri="{FF2B5EF4-FFF2-40B4-BE49-F238E27FC236}">
                  <a16:creationId xmlns:a16="http://schemas.microsoft.com/office/drawing/2014/main" id="{C1AA12A9-7FD4-4848-A1A9-7AE3FF4C81BD}"/>
                </a:ext>
              </a:extLst>
            </p:cNvPr>
            <p:cNvGrpSpPr/>
            <p:nvPr/>
          </p:nvGrpSpPr>
          <p:grpSpPr>
            <a:xfrm>
              <a:off x="7835468" y="2670187"/>
              <a:ext cx="1537335" cy="719455"/>
              <a:chOff x="7835468" y="2670187"/>
              <a:chExt cx="1537335" cy="719455"/>
            </a:xfrm>
          </p:grpSpPr>
          <p:sp>
            <p:nvSpPr>
              <p:cNvPr id="16" name="object 19">
                <a:extLst>
                  <a:ext uri="{FF2B5EF4-FFF2-40B4-BE49-F238E27FC236}">
                    <a16:creationId xmlns:a16="http://schemas.microsoft.com/office/drawing/2014/main" id="{12ED86A5-08A3-4016-8D19-545AC00C728E}"/>
                  </a:ext>
                </a:extLst>
              </p:cNvPr>
              <p:cNvSpPr/>
              <p:nvPr/>
            </p:nvSpPr>
            <p:spPr>
              <a:xfrm>
                <a:off x="7854835" y="2689555"/>
                <a:ext cx="1303020" cy="601345"/>
              </a:xfrm>
              <a:custGeom>
                <a:avLst/>
                <a:gdLst/>
                <a:ahLst/>
                <a:cxnLst/>
                <a:rect l="l" t="t" r="r" b="b"/>
                <a:pathLst>
                  <a:path w="1303020" h="601345">
                    <a:moveTo>
                      <a:pt x="0" y="0"/>
                    </a:moveTo>
                    <a:lnTo>
                      <a:pt x="208089" y="95770"/>
                    </a:lnTo>
                  </a:path>
                  <a:path w="1303020" h="601345">
                    <a:moveTo>
                      <a:pt x="311759" y="143649"/>
                    </a:moveTo>
                    <a:lnTo>
                      <a:pt x="519849" y="239763"/>
                    </a:lnTo>
                  </a:path>
                  <a:path w="1303020" h="601345">
                    <a:moveTo>
                      <a:pt x="623887" y="287642"/>
                    </a:moveTo>
                    <a:lnTo>
                      <a:pt x="831608" y="383400"/>
                    </a:lnTo>
                  </a:path>
                  <a:path w="1303020" h="601345">
                    <a:moveTo>
                      <a:pt x="935647" y="431279"/>
                    </a:moveTo>
                    <a:lnTo>
                      <a:pt x="1143723" y="527405"/>
                    </a:lnTo>
                  </a:path>
                  <a:path w="1303020" h="601345">
                    <a:moveTo>
                      <a:pt x="1247406" y="575284"/>
                    </a:moveTo>
                    <a:lnTo>
                      <a:pt x="1302842" y="600849"/>
                    </a:lnTo>
                  </a:path>
                </a:pathLst>
              </a:custGeom>
              <a:ln w="38159">
                <a:solidFill>
                  <a:srgbClr val="000000"/>
                </a:solidFill>
              </a:ln>
            </p:spPr>
            <p:txBody>
              <a:bodyPr wrap="square" lIns="0" tIns="0" rIns="0" bIns="0" rtlCol="0"/>
              <a:lstStyle/>
              <a:p>
                <a:endParaRPr/>
              </a:p>
            </p:txBody>
          </p:sp>
          <p:sp>
            <p:nvSpPr>
              <p:cNvPr id="17" name="object 20">
                <a:extLst>
                  <a:ext uri="{FF2B5EF4-FFF2-40B4-BE49-F238E27FC236}">
                    <a16:creationId xmlns:a16="http://schemas.microsoft.com/office/drawing/2014/main" id="{5A768456-2634-4ABE-B6B5-FDF069573FEE}"/>
                  </a:ext>
                </a:extLst>
              </p:cNvPr>
              <p:cNvSpPr/>
              <p:nvPr/>
            </p:nvSpPr>
            <p:spPr>
              <a:xfrm>
                <a:off x="9113037" y="3210483"/>
                <a:ext cx="259715" cy="179070"/>
              </a:xfrm>
              <a:custGeom>
                <a:avLst/>
                <a:gdLst/>
                <a:ahLst/>
                <a:cxnLst/>
                <a:rect l="l" t="t" r="r" b="b"/>
                <a:pathLst>
                  <a:path w="259715" h="179070">
                    <a:moveTo>
                      <a:pt x="69126" y="0"/>
                    </a:moveTo>
                    <a:lnTo>
                      <a:pt x="0" y="150113"/>
                    </a:lnTo>
                    <a:lnTo>
                      <a:pt x="259562" y="178917"/>
                    </a:lnTo>
                    <a:lnTo>
                      <a:pt x="69126" y="0"/>
                    </a:lnTo>
                    <a:close/>
                  </a:path>
                </a:pathLst>
              </a:custGeom>
              <a:solidFill>
                <a:srgbClr val="000000"/>
              </a:solidFill>
            </p:spPr>
            <p:txBody>
              <a:bodyPr wrap="square" lIns="0" tIns="0" rIns="0" bIns="0" rtlCol="0"/>
              <a:lstStyle/>
              <a:p>
                <a:endParaRPr/>
              </a:p>
            </p:txBody>
          </p:sp>
        </p:grpSp>
        <p:sp>
          <p:nvSpPr>
            <p:cNvPr id="18" name="object 21">
              <a:extLst>
                <a:ext uri="{FF2B5EF4-FFF2-40B4-BE49-F238E27FC236}">
                  <a16:creationId xmlns:a16="http://schemas.microsoft.com/office/drawing/2014/main" id="{C720B728-0D3C-4329-875C-96AD66844C54}"/>
                </a:ext>
              </a:extLst>
            </p:cNvPr>
            <p:cNvSpPr txBox="1"/>
            <p:nvPr/>
          </p:nvSpPr>
          <p:spPr>
            <a:xfrm>
              <a:off x="8379624" y="4540211"/>
              <a:ext cx="1810385" cy="36068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C8201D"/>
                  </a:solidFill>
                  <a:latin typeface="Arial"/>
                  <a:cs typeface="Arial"/>
                </a:rPr>
                <a:t>&lt;&lt;includes&gt;&gt;</a:t>
              </a:r>
              <a:endParaRPr sz="1600" dirty="0">
                <a:latin typeface="Arial"/>
                <a:cs typeface="Arial"/>
              </a:endParaRPr>
            </a:p>
          </p:txBody>
        </p:sp>
        <p:grpSp>
          <p:nvGrpSpPr>
            <p:cNvPr id="19" name="object 22">
              <a:extLst>
                <a:ext uri="{FF2B5EF4-FFF2-40B4-BE49-F238E27FC236}">
                  <a16:creationId xmlns:a16="http://schemas.microsoft.com/office/drawing/2014/main" id="{33396C81-081E-4279-8C60-440099870E29}"/>
                </a:ext>
              </a:extLst>
            </p:cNvPr>
            <p:cNvGrpSpPr/>
            <p:nvPr/>
          </p:nvGrpSpPr>
          <p:grpSpPr>
            <a:xfrm>
              <a:off x="3792964" y="3724918"/>
              <a:ext cx="5646420" cy="1083310"/>
              <a:chOff x="3792964" y="3724918"/>
              <a:chExt cx="5646420" cy="1083310"/>
            </a:xfrm>
          </p:grpSpPr>
          <p:sp>
            <p:nvSpPr>
              <p:cNvPr id="20" name="object 23">
                <a:extLst>
                  <a:ext uri="{FF2B5EF4-FFF2-40B4-BE49-F238E27FC236}">
                    <a16:creationId xmlns:a16="http://schemas.microsoft.com/office/drawing/2014/main" id="{8D7CA2FA-41F7-4C7F-9D2E-EFBACB2BE78A}"/>
                  </a:ext>
                </a:extLst>
              </p:cNvPr>
              <p:cNvSpPr/>
              <p:nvPr/>
            </p:nvSpPr>
            <p:spPr>
              <a:xfrm>
                <a:off x="7860601" y="4071594"/>
                <a:ext cx="1368425" cy="717550"/>
              </a:xfrm>
              <a:custGeom>
                <a:avLst/>
                <a:gdLst/>
                <a:ahLst/>
                <a:cxnLst/>
                <a:rect l="l" t="t" r="r" b="b"/>
                <a:pathLst>
                  <a:path w="1368425" h="717550">
                    <a:moveTo>
                      <a:pt x="0" y="717130"/>
                    </a:moveTo>
                    <a:lnTo>
                      <a:pt x="202679" y="610920"/>
                    </a:lnTo>
                  </a:path>
                  <a:path w="1368425" h="717550">
                    <a:moveTo>
                      <a:pt x="304203" y="557644"/>
                    </a:moveTo>
                    <a:lnTo>
                      <a:pt x="506882" y="451446"/>
                    </a:lnTo>
                  </a:path>
                  <a:path w="1368425" h="717550">
                    <a:moveTo>
                      <a:pt x="608393" y="398170"/>
                    </a:moveTo>
                    <a:lnTo>
                      <a:pt x="811072" y="291960"/>
                    </a:lnTo>
                  </a:path>
                  <a:path w="1368425" h="717550">
                    <a:moveTo>
                      <a:pt x="912596" y="239039"/>
                    </a:moveTo>
                    <a:lnTo>
                      <a:pt x="1115275" y="132841"/>
                    </a:lnTo>
                  </a:path>
                  <a:path w="1368425" h="717550">
                    <a:moveTo>
                      <a:pt x="1216799" y="79565"/>
                    </a:moveTo>
                    <a:lnTo>
                      <a:pt x="1368361" y="0"/>
                    </a:lnTo>
                  </a:path>
                </a:pathLst>
              </a:custGeom>
              <a:ln w="38159">
                <a:solidFill>
                  <a:srgbClr val="000000"/>
                </a:solidFill>
              </a:ln>
            </p:spPr>
            <p:txBody>
              <a:bodyPr wrap="square" lIns="0" tIns="0" rIns="0" bIns="0" rtlCol="0"/>
              <a:lstStyle/>
              <a:p>
                <a:endParaRPr/>
              </a:p>
            </p:txBody>
          </p:sp>
          <p:sp>
            <p:nvSpPr>
              <p:cNvPr id="21" name="object 24">
                <a:extLst>
                  <a:ext uri="{FF2B5EF4-FFF2-40B4-BE49-F238E27FC236}">
                    <a16:creationId xmlns:a16="http://schemas.microsoft.com/office/drawing/2014/main" id="{53DAC635-0840-4F16-B96E-7C63D5BB1CD5}"/>
                  </a:ext>
                </a:extLst>
              </p:cNvPr>
              <p:cNvSpPr/>
              <p:nvPr/>
            </p:nvSpPr>
            <p:spPr>
              <a:xfrm>
                <a:off x="9181083" y="3961803"/>
                <a:ext cx="257810" cy="188595"/>
              </a:xfrm>
              <a:custGeom>
                <a:avLst/>
                <a:gdLst/>
                <a:ahLst/>
                <a:cxnLst/>
                <a:rect l="l" t="t" r="r" b="b"/>
                <a:pathLst>
                  <a:path w="257809" h="188595">
                    <a:moveTo>
                      <a:pt x="257759" y="0"/>
                    </a:moveTo>
                    <a:lnTo>
                      <a:pt x="0" y="41757"/>
                    </a:lnTo>
                    <a:lnTo>
                      <a:pt x="76669" y="188277"/>
                    </a:lnTo>
                    <a:lnTo>
                      <a:pt x="257759" y="0"/>
                    </a:lnTo>
                    <a:close/>
                  </a:path>
                </a:pathLst>
              </a:custGeom>
              <a:solidFill>
                <a:srgbClr val="000000"/>
              </a:solidFill>
            </p:spPr>
            <p:txBody>
              <a:bodyPr wrap="square" lIns="0" tIns="0" rIns="0" bIns="0" rtlCol="0"/>
              <a:lstStyle/>
              <a:p>
                <a:endParaRPr/>
              </a:p>
            </p:txBody>
          </p:sp>
          <p:sp>
            <p:nvSpPr>
              <p:cNvPr id="22" name="object 25">
                <a:extLst>
                  <a:ext uri="{FF2B5EF4-FFF2-40B4-BE49-F238E27FC236}">
                    <a16:creationId xmlns:a16="http://schemas.microsoft.com/office/drawing/2014/main" id="{EBD03700-712A-4AFB-B5B4-B4308B01C75C}"/>
                  </a:ext>
                </a:extLst>
              </p:cNvPr>
              <p:cNvSpPr/>
              <p:nvPr/>
            </p:nvSpPr>
            <p:spPr>
              <a:xfrm>
                <a:off x="3812044" y="3743998"/>
                <a:ext cx="1535430" cy="790575"/>
              </a:xfrm>
              <a:custGeom>
                <a:avLst/>
                <a:gdLst/>
                <a:ahLst/>
                <a:cxnLst/>
                <a:rect l="l" t="t" r="r" b="b"/>
                <a:pathLst>
                  <a:path w="1535429" h="790575">
                    <a:moveTo>
                      <a:pt x="0" y="0"/>
                    </a:moveTo>
                    <a:lnTo>
                      <a:pt x="1535391" y="790206"/>
                    </a:lnTo>
                  </a:path>
                </a:pathLst>
              </a:custGeom>
              <a:ln w="38159">
                <a:solidFill>
                  <a:srgbClr val="000000"/>
                </a:solidFill>
              </a:ln>
            </p:spPr>
            <p:txBody>
              <a:bodyPr wrap="square" lIns="0" tIns="0" rIns="0" bIns="0" rtlCol="0"/>
              <a:lstStyle/>
              <a:p>
                <a:endParaRPr/>
              </a:p>
            </p:txBody>
          </p:sp>
        </p:grpSp>
        <p:sp>
          <p:nvSpPr>
            <p:cNvPr id="23" name="object 26">
              <a:extLst>
                <a:ext uri="{FF2B5EF4-FFF2-40B4-BE49-F238E27FC236}">
                  <a16:creationId xmlns:a16="http://schemas.microsoft.com/office/drawing/2014/main" id="{3278F5B6-C33E-4E97-9F12-22562ACF1E2A}"/>
                </a:ext>
              </a:extLst>
            </p:cNvPr>
            <p:cNvSpPr txBox="1"/>
            <p:nvPr/>
          </p:nvSpPr>
          <p:spPr>
            <a:xfrm>
              <a:off x="8196745" y="2504414"/>
              <a:ext cx="1811020" cy="36068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C8201D"/>
                  </a:solidFill>
                  <a:latin typeface="Arial"/>
                  <a:cs typeface="Arial"/>
                </a:rPr>
                <a:t>&lt;&lt;includes&gt;&gt;</a:t>
              </a:r>
              <a:endParaRPr sz="1600" dirty="0">
                <a:latin typeface="Arial"/>
                <a:cs typeface="Arial"/>
              </a:endParaRPr>
            </a:p>
          </p:txBody>
        </p:sp>
      </p:grpSp>
    </p:spTree>
    <p:extLst>
      <p:ext uri="{BB962C8B-B14F-4D97-AF65-F5344CB8AC3E}">
        <p14:creationId xmlns:p14="http://schemas.microsoft.com/office/powerpoint/2010/main" val="54505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en-GB" dirty="0"/>
              <a:t>Exercise:</a:t>
            </a:r>
            <a:br>
              <a:rPr lang="en-GB" dirty="0"/>
            </a:br>
            <a:r>
              <a:rPr lang="en-GB" dirty="0"/>
              <a:t>Identifying</a:t>
            </a:r>
            <a:r>
              <a:rPr lang="en-GB" spc="-215" dirty="0"/>
              <a:t> </a:t>
            </a:r>
            <a:r>
              <a:rPr lang="en-GB" spc="-10" dirty="0"/>
              <a:t>Relations</a:t>
            </a:r>
            <a:endParaRPr lang="en-GB" dirty="0"/>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4077250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67F5AD-3A87-4813-A11A-9E9B2669DFA3}"/>
              </a:ext>
            </a:extLst>
          </p:cNvPr>
          <p:cNvSpPr>
            <a:spLocks noGrp="1"/>
          </p:cNvSpPr>
          <p:nvPr>
            <p:ph type="title"/>
          </p:nvPr>
        </p:nvSpPr>
        <p:spPr/>
        <p:txBody>
          <a:bodyPr/>
          <a:lstStyle/>
          <a:p>
            <a:r>
              <a:rPr lang="en-GB" dirty="0"/>
              <a:t>Class</a:t>
            </a:r>
            <a:r>
              <a:rPr lang="en-GB" spc="-35" dirty="0"/>
              <a:t> </a:t>
            </a:r>
            <a:r>
              <a:rPr lang="en-GB" dirty="0"/>
              <a:t>exercise</a:t>
            </a:r>
            <a:r>
              <a:rPr lang="en-GB" spc="-20" dirty="0"/>
              <a:t> </a:t>
            </a:r>
            <a:r>
              <a:rPr lang="en-GB" dirty="0"/>
              <a:t>(~5</a:t>
            </a:r>
            <a:r>
              <a:rPr lang="en-GB" spc="-20" dirty="0"/>
              <a:t> min)</a:t>
            </a:r>
            <a:endParaRPr lang="en-GB" dirty="0"/>
          </a:p>
        </p:txBody>
      </p:sp>
      <p:sp>
        <p:nvSpPr>
          <p:cNvPr id="5" name="Content Placeholder 4">
            <a:extLst>
              <a:ext uri="{FF2B5EF4-FFF2-40B4-BE49-F238E27FC236}">
                <a16:creationId xmlns:a16="http://schemas.microsoft.com/office/drawing/2014/main" id="{ABFB4909-661D-4FD2-B0EA-8F74D9D669D5}"/>
              </a:ext>
            </a:extLst>
          </p:cNvPr>
          <p:cNvSpPr>
            <a:spLocks noGrp="1"/>
          </p:cNvSpPr>
          <p:nvPr>
            <p:ph sz="half" idx="1"/>
          </p:nvPr>
        </p:nvSpPr>
        <p:spPr/>
        <p:txBody>
          <a:bodyPr>
            <a:normAutofit fontScale="92500"/>
          </a:bodyPr>
          <a:lstStyle/>
          <a:p>
            <a:r>
              <a:rPr lang="en-GB" sz="2000" dirty="0">
                <a:latin typeface="Arial"/>
                <a:cs typeface="Arial"/>
              </a:rPr>
              <a:t>Consider</a:t>
            </a:r>
            <a:r>
              <a:rPr lang="en-GB" sz="2000" spc="-15" dirty="0">
                <a:latin typeface="Arial"/>
                <a:cs typeface="Arial"/>
              </a:rPr>
              <a:t> </a:t>
            </a:r>
            <a:r>
              <a:rPr lang="en-GB" sz="2000" dirty="0">
                <a:latin typeface="Arial"/>
                <a:cs typeface="Arial"/>
              </a:rPr>
              <a:t>this</a:t>
            </a:r>
            <a:r>
              <a:rPr lang="en-GB" sz="2000" spc="-10" dirty="0">
                <a:latin typeface="Arial"/>
                <a:cs typeface="Arial"/>
              </a:rPr>
              <a:t> modified </a:t>
            </a:r>
            <a:r>
              <a:rPr lang="en-GB" sz="2000" dirty="0">
                <a:latin typeface="Arial"/>
                <a:cs typeface="Arial"/>
              </a:rPr>
              <a:t>version</a:t>
            </a:r>
            <a:r>
              <a:rPr lang="en-GB" sz="2000" spc="-10" dirty="0">
                <a:latin typeface="Arial"/>
                <a:cs typeface="Arial"/>
              </a:rPr>
              <a:t> </a:t>
            </a:r>
            <a:r>
              <a:rPr lang="en-GB" sz="2000" dirty="0">
                <a:latin typeface="Arial"/>
                <a:cs typeface="Arial"/>
              </a:rPr>
              <a:t>of</a:t>
            </a:r>
            <a:r>
              <a:rPr lang="en-GB" sz="2000" spc="-10" dirty="0">
                <a:latin typeface="Arial"/>
                <a:cs typeface="Arial"/>
              </a:rPr>
              <a:t> </a:t>
            </a:r>
            <a:r>
              <a:rPr lang="en-GB" sz="2000" dirty="0">
                <a:latin typeface="Arial"/>
                <a:cs typeface="Arial"/>
              </a:rPr>
              <a:t>the</a:t>
            </a:r>
            <a:r>
              <a:rPr lang="en-GB" sz="2000" spc="-5" dirty="0">
                <a:latin typeface="Arial"/>
                <a:cs typeface="Arial"/>
              </a:rPr>
              <a:t> </a:t>
            </a:r>
            <a:r>
              <a:rPr lang="en-GB" sz="2000" dirty="0">
                <a:latin typeface="Arial"/>
                <a:cs typeface="Arial"/>
              </a:rPr>
              <a:t>‘Bank</a:t>
            </a:r>
            <a:r>
              <a:rPr lang="en-GB" sz="2000" spc="-160" dirty="0">
                <a:latin typeface="Arial"/>
                <a:cs typeface="Arial"/>
              </a:rPr>
              <a:t> </a:t>
            </a:r>
            <a:r>
              <a:rPr lang="en-GB" sz="2000" spc="-20" dirty="0">
                <a:latin typeface="Arial"/>
                <a:cs typeface="Arial"/>
              </a:rPr>
              <a:t>ATM’ </a:t>
            </a:r>
            <a:r>
              <a:rPr lang="en-GB" sz="2000" dirty="0">
                <a:latin typeface="Arial"/>
                <a:cs typeface="Arial"/>
              </a:rPr>
              <a:t>use</a:t>
            </a:r>
            <a:r>
              <a:rPr lang="en-GB" sz="2000" spc="-20" dirty="0">
                <a:latin typeface="Arial"/>
                <a:cs typeface="Arial"/>
              </a:rPr>
              <a:t> </a:t>
            </a:r>
            <a:r>
              <a:rPr lang="en-GB" sz="2000" dirty="0">
                <a:latin typeface="Arial"/>
                <a:cs typeface="Arial"/>
              </a:rPr>
              <a:t>case</a:t>
            </a:r>
            <a:r>
              <a:rPr lang="en-GB" sz="2000" spc="-10" dirty="0">
                <a:latin typeface="Arial"/>
                <a:cs typeface="Arial"/>
              </a:rPr>
              <a:t> </a:t>
            </a:r>
            <a:r>
              <a:rPr lang="en-GB" sz="2000" dirty="0">
                <a:latin typeface="Arial"/>
                <a:cs typeface="Arial"/>
              </a:rPr>
              <a:t>diagram</a:t>
            </a:r>
            <a:r>
              <a:rPr lang="en-GB" sz="2000" spc="-15" dirty="0">
                <a:latin typeface="Arial"/>
                <a:cs typeface="Arial"/>
              </a:rPr>
              <a:t> </a:t>
            </a:r>
            <a:r>
              <a:rPr lang="en-GB" sz="2000" dirty="0">
                <a:latin typeface="Arial"/>
                <a:cs typeface="Arial"/>
              </a:rPr>
              <a:t>that</a:t>
            </a:r>
            <a:r>
              <a:rPr lang="en-GB" sz="2000" spc="-5" dirty="0">
                <a:latin typeface="Arial"/>
                <a:cs typeface="Arial"/>
              </a:rPr>
              <a:t> </a:t>
            </a:r>
            <a:r>
              <a:rPr lang="en-GB" sz="2000" spc="-25" dirty="0">
                <a:latin typeface="Arial"/>
                <a:cs typeface="Arial"/>
              </a:rPr>
              <a:t>we </a:t>
            </a:r>
            <a:r>
              <a:rPr lang="en-GB" sz="2000" dirty="0">
                <a:latin typeface="Arial"/>
                <a:cs typeface="Arial"/>
              </a:rPr>
              <a:t>looked</a:t>
            </a:r>
            <a:r>
              <a:rPr lang="en-GB" sz="2000" spc="-15" dirty="0">
                <a:latin typeface="Arial"/>
                <a:cs typeface="Arial"/>
              </a:rPr>
              <a:t> </a:t>
            </a:r>
            <a:r>
              <a:rPr lang="en-GB" sz="2000" dirty="0">
                <a:latin typeface="Arial"/>
                <a:cs typeface="Arial"/>
              </a:rPr>
              <a:t>at</a:t>
            </a:r>
            <a:r>
              <a:rPr lang="en-GB" sz="2000" spc="-10" dirty="0">
                <a:latin typeface="Arial"/>
                <a:cs typeface="Arial"/>
              </a:rPr>
              <a:t> </a:t>
            </a:r>
            <a:r>
              <a:rPr lang="en-GB" sz="2000" dirty="0">
                <a:latin typeface="Arial"/>
                <a:cs typeface="Arial"/>
              </a:rPr>
              <a:t>earlier</a:t>
            </a:r>
            <a:r>
              <a:rPr lang="en-GB" sz="2000" spc="-5" dirty="0">
                <a:latin typeface="Arial"/>
                <a:cs typeface="Arial"/>
              </a:rPr>
              <a:t> </a:t>
            </a:r>
            <a:r>
              <a:rPr lang="en-GB" sz="2000" dirty="0">
                <a:latin typeface="Arial"/>
                <a:cs typeface="Arial"/>
              </a:rPr>
              <a:t>and</a:t>
            </a:r>
            <a:r>
              <a:rPr lang="en-GB" sz="2000" spc="-10" dirty="0">
                <a:latin typeface="Arial"/>
                <a:cs typeface="Arial"/>
              </a:rPr>
              <a:t> </a:t>
            </a:r>
            <a:r>
              <a:rPr lang="en-GB" sz="2000" dirty="0">
                <a:latin typeface="Arial"/>
                <a:cs typeface="Arial"/>
              </a:rPr>
              <a:t>do</a:t>
            </a:r>
            <a:r>
              <a:rPr lang="en-GB" sz="2000" spc="-10" dirty="0">
                <a:latin typeface="Arial"/>
                <a:cs typeface="Arial"/>
              </a:rPr>
              <a:t> </a:t>
            </a:r>
            <a:r>
              <a:rPr lang="en-GB" sz="2000" spc="-25" dirty="0">
                <a:latin typeface="Arial"/>
                <a:cs typeface="Arial"/>
              </a:rPr>
              <a:t>the </a:t>
            </a:r>
            <a:r>
              <a:rPr lang="en-GB" sz="2000" spc="-10" dirty="0">
                <a:latin typeface="Arial"/>
                <a:cs typeface="Arial"/>
              </a:rPr>
              <a:t>following:</a:t>
            </a:r>
            <a:endParaRPr lang="en-GB" sz="2000" dirty="0">
              <a:latin typeface="Arial"/>
              <a:cs typeface="Arial"/>
            </a:endParaRPr>
          </a:p>
          <a:p>
            <a:pPr marL="457200" indent="-457200">
              <a:lnSpc>
                <a:spcPts val="3240"/>
              </a:lnSpc>
              <a:spcBef>
                <a:spcPts val="100"/>
              </a:spcBef>
              <a:buFont typeface="+mj-lt"/>
              <a:buAutoNum type="arabicPeriod"/>
            </a:pPr>
            <a:r>
              <a:rPr lang="en-GB" sz="2000" dirty="0">
                <a:latin typeface="Arial"/>
                <a:cs typeface="Arial"/>
              </a:rPr>
              <a:t>Add</a:t>
            </a:r>
            <a:r>
              <a:rPr lang="en-GB" sz="2000" spc="-10" dirty="0">
                <a:latin typeface="Arial"/>
                <a:cs typeface="Arial"/>
              </a:rPr>
              <a:t> </a:t>
            </a:r>
            <a:r>
              <a:rPr lang="en-GB" sz="2000" dirty="0">
                <a:latin typeface="Arial"/>
                <a:cs typeface="Arial"/>
              </a:rPr>
              <a:t>instances</a:t>
            </a:r>
            <a:r>
              <a:rPr lang="en-GB" sz="2000" spc="-15" dirty="0">
                <a:latin typeface="Arial"/>
                <a:cs typeface="Arial"/>
              </a:rPr>
              <a:t> </a:t>
            </a:r>
            <a:r>
              <a:rPr lang="en-GB" sz="2000" dirty="0">
                <a:latin typeface="Arial"/>
                <a:cs typeface="Arial"/>
              </a:rPr>
              <a:t>of</a:t>
            </a:r>
            <a:r>
              <a:rPr lang="en-GB" sz="2000" spc="-15" dirty="0">
                <a:latin typeface="Arial"/>
                <a:cs typeface="Arial"/>
              </a:rPr>
              <a:t> </a:t>
            </a:r>
            <a:r>
              <a:rPr lang="en-GB" sz="2000" spc="-25" dirty="0">
                <a:latin typeface="Arial"/>
                <a:cs typeface="Arial"/>
              </a:rPr>
              <a:t>the</a:t>
            </a:r>
            <a:r>
              <a:rPr lang="en-GB" spc="-25" dirty="0">
                <a:latin typeface="Arial"/>
                <a:cs typeface="Arial"/>
              </a:rPr>
              <a:t> </a:t>
            </a:r>
            <a:r>
              <a:rPr lang="en-GB" sz="2000" b="1" dirty="0">
                <a:solidFill>
                  <a:srgbClr val="C8201D"/>
                </a:solidFill>
                <a:latin typeface="Arial"/>
                <a:cs typeface="Arial"/>
              </a:rPr>
              <a:t>&lt;&lt;includes&gt;&gt;</a:t>
            </a:r>
            <a:r>
              <a:rPr lang="en-GB" sz="2000" b="1" spc="-65" dirty="0">
                <a:solidFill>
                  <a:srgbClr val="C8201D"/>
                </a:solidFill>
                <a:latin typeface="Arial"/>
                <a:cs typeface="Arial"/>
              </a:rPr>
              <a:t> </a:t>
            </a:r>
            <a:r>
              <a:rPr lang="en-GB" sz="2000" spc="-25" dirty="0">
                <a:latin typeface="Arial"/>
                <a:cs typeface="Arial"/>
              </a:rPr>
              <a:t>and</a:t>
            </a:r>
            <a:r>
              <a:rPr lang="en-GB" spc="-25" dirty="0">
                <a:latin typeface="Arial"/>
                <a:cs typeface="Arial"/>
              </a:rPr>
              <a:t> </a:t>
            </a:r>
            <a:r>
              <a:rPr lang="en-GB" sz="2000" b="1" dirty="0">
                <a:solidFill>
                  <a:srgbClr val="C8201D"/>
                </a:solidFill>
                <a:latin typeface="Arial"/>
                <a:cs typeface="Arial"/>
              </a:rPr>
              <a:t>&lt;&lt;extends&gt;&gt;</a:t>
            </a:r>
            <a:r>
              <a:rPr lang="en-GB" sz="2000" b="1" spc="-55" dirty="0">
                <a:solidFill>
                  <a:srgbClr val="C8201D"/>
                </a:solidFill>
                <a:latin typeface="Arial"/>
                <a:cs typeface="Arial"/>
              </a:rPr>
              <a:t> </a:t>
            </a:r>
            <a:r>
              <a:rPr lang="en-GB" sz="2000" spc="-10" dirty="0">
                <a:latin typeface="Arial"/>
                <a:cs typeface="Arial"/>
              </a:rPr>
              <a:t>relationships </a:t>
            </a:r>
            <a:r>
              <a:rPr lang="en-GB" sz="2000" dirty="0">
                <a:latin typeface="Arial"/>
                <a:cs typeface="Arial"/>
              </a:rPr>
              <a:t>where</a:t>
            </a:r>
            <a:r>
              <a:rPr lang="en-GB" sz="2000" spc="-20" dirty="0">
                <a:latin typeface="Arial"/>
                <a:cs typeface="Arial"/>
              </a:rPr>
              <a:t> </a:t>
            </a:r>
            <a:r>
              <a:rPr lang="en-GB" sz="2000" spc="-10" dirty="0">
                <a:latin typeface="Arial"/>
                <a:cs typeface="Arial"/>
              </a:rPr>
              <a:t>appropriate</a:t>
            </a:r>
          </a:p>
          <a:p>
            <a:pPr marL="457200" indent="-457200">
              <a:lnSpc>
                <a:spcPts val="3240"/>
              </a:lnSpc>
              <a:spcBef>
                <a:spcPts val="100"/>
              </a:spcBef>
              <a:buFont typeface="+mj-lt"/>
              <a:buAutoNum type="arabicPeriod"/>
            </a:pPr>
            <a:r>
              <a:rPr lang="en-GB" sz="2000" dirty="0">
                <a:latin typeface="Arial"/>
                <a:cs typeface="Arial"/>
              </a:rPr>
              <a:t>Decide</a:t>
            </a:r>
            <a:r>
              <a:rPr lang="en-GB" sz="2000" spc="-10" dirty="0">
                <a:latin typeface="Arial"/>
                <a:cs typeface="Arial"/>
              </a:rPr>
              <a:t> </a:t>
            </a:r>
            <a:r>
              <a:rPr lang="en-GB" sz="2000" dirty="0">
                <a:latin typeface="Arial"/>
                <a:cs typeface="Arial"/>
              </a:rPr>
              <a:t>which</a:t>
            </a:r>
            <a:r>
              <a:rPr lang="en-GB" sz="2000" spc="-10" dirty="0">
                <a:latin typeface="Arial"/>
                <a:cs typeface="Arial"/>
              </a:rPr>
              <a:t> </a:t>
            </a:r>
            <a:r>
              <a:rPr lang="en-GB" sz="2000" dirty="0">
                <a:latin typeface="Arial"/>
                <a:cs typeface="Arial"/>
              </a:rPr>
              <a:t>use</a:t>
            </a:r>
            <a:r>
              <a:rPr lang="en-GB" sz="2000" spc="-10" dirty="0">
                <a:latin typeface="Arial"/>
                <a:cs typeface="Arial"/>
              </a:rPr>
              <a:t> cases </a:t>
            </a:r>
            <a:r>
              <a:rPr lang="en-GB" sz="2000" dirty="0">
                <a:latin typeface="Arial"/>
                <a:cs typeface="Arial"/>
              </a:rPr>
              <a:t>the</a:t>
            </a:r>
            <a:r>
              <a:rPr lang="en-GB" sz="2000" spc="-10" dirty="0">
                <a:latin typeface="Arial"/>
                <a:cs typeface="Arial"/>
              </a:rPr>
              <a:t> </a:t>
            </a:r>
            <a:r>
              <a:rPr lang="en-GB" sz="2000" dirty="0">
                <a:latin typeface="Arial"/>
                <a:cs typeface="Arial"/>
              </a:rPr>
              <a:t>‘</a:t>
            </a:r>
            <a:r>
              <a:rPr lang="en-GB" sz="2000" b="1" i="1" dirty="0">
                <a:latin typeface="Arial"/>
                <a:cs typeface="Arial"/>
              </a:rPr>
              <a:t>Bank</a:t>
            </a:r>
            <a:r>
              <a:rPr lang="en-GB" sz="2000" dirty="0">
                <a:latin typeface="Arial"/>
                <a:cs typeface="Arial"/>
              </a:rPr>
              <a:t>’</a:t>
            </a:r>
            <a:r>
              <a:rPr lang="en-GB" sz="2000" spc="-110" dirty="0">
                <a:latin typeface="Arial"/>
                <a:cs typeface="Arial"/>
              </a:rPr>
              <a:t> </a:t>
            </a:r>
            <a:r>
              <a:rPr lang="en-GB" sz="2000" dirty="0">
                <a:latin typeface="Arial"/>
                <a:cs typeface="Arial"/>
              </a:rPr>
              <a:t>actor</a:t>
            </a:r>
            <a:r>
              <a:rPr lang="en-GB" sz="2000" spc="-5" dirty="0">
                <a:latin typeface="Arial"/>
                <a:cs typeface="Arial"/>
              </a:rPr>
              <a:t> </a:t>
            </a:r>
            <a:r>
              <a:rPr lang="en-GB" sz="2000" dirty="0">
                <a:latin typeface="Arial"/>
                <a:cs typeface="Arial"/>
              </a:rPr>
              <a:t>should</a:t>
            </a:r>
            <a:r>
              <a:rPr lang="en-GB" sz="2000" spc="-5" dirty="0">
                <a:latin typeface="Arial"/>
                <a:cs typeface="Arial"/>
              </a:rPr>
              <a:t> </a:t>
            </a:r>
            <a:r>
              <a:rPr lang="en-GB" sz="2000" spc="-25" dirty="0">
                <a:latin typeface="Arial"/>
                <a:cs typeface="Arial"/>
              </a:rPr>
              <a:t>be </a:t>
            </a:r>
            <a:r>
              <a:rPr lang="en-GB" sz="2000" dirty="0">
                <a:latin typeface="Arial"/>
                <a:cs typeface="Arial"/>
              </a:rPr>
              <a:t>connected </a:t>
            </a:r>
            <a:r>
              <a:rPr lang="en-GB" sz="2000" spc="-25" dirty="0">
                <a:latin typeface="Arial"/>
                <a:cs typeface="Arial"/>
              </a:rPr>
              <a:t>to</a:t>
            </a:r>
            <a:endParaRPr lang="en-GB" sz="2000" dirty="0">
              <a:latin typeface="Arial"/>
              <a:cs typeface="Arial"/>
            </a:endParaRPr>
          </a:p>
          <a:p>
            <a:pPr marL="457200" indent="-457200">
              <a:buFont typeface="+mj-lt"/>
              <a:buAutoNum type="arabicPeriod"/>
            </a:pPr>
            <a:endParaRPr lang="en-GB" dirty="0"/>
          </a:p>
        </p:txBody>
      </p:sp>
      <p:sp>
        <p:nvSpPr>
          <p:cNvPr id="8" name="object 6">
            <a:extLst>
              <a:ext uri="{FF2B5EF4-FFF2-40B4-BE49-F238E27FC236}">
                <a16:creationId xmlns:a16="http://schemas.microsoft.com/office/drawing/2014/main" id="{1DD0BEDA-CEB4-452C-9C83-DA193AE57566}"/>
              </a:ext>
            </a:extLst>
          </p:cNvPr>
          <p:cNvSpPr/>
          <p:nvPr/>
        </p:nvSpPr>
        <p:spPr>
          <a:xfrm>
            <a:off x="7323865" y="3990226"/>
            <a:ext cx="1341948" cy="671171"/>
          </a:xfrm>
          <a:custGeom>
            <a:avLst/>
            <a:gdLst/>
            <a:ahLst/>
            <a:cxnLst/>
            <a:rect l="l" t="t" r="r" b="b"/>
            <a:pathLst>
              <a:path w="2160904" h="1080770">
                <a:moveTo>
                  <a:pt x="2160358" y="540359"/>
                </a:moveTo>
                <a:lnTo>
                  <a:pt x="2156214" y="587534"/>
                </a:lnTo>
                <a:lnTo>
                  <a:pt x="2143879" y="634199"/>
                </a:lnTo>
                <a:lnTo>
                  <a:pt x="2123505" y="680084"/>
                </a:lnTo>
                <a:lnTo>
                  <a:pt x="2095240" y="724920"/>
                </a:lnTo>
                <a:lnTo>
                  <a:pt x="2059236" y="768436"/>
                </a:lnTo>
                <a:lnTo>
                  <a:pt x="2015642" y="810361"/>
                </a:lnTo>
                <a:lnTo>
                  <a:pt x="1982555" y="837192"/>
                </a:lnTo>
                <a:lnTo>
                  <a:pt x="1946491" y="862931"/>
                </a:lnTo>
                <a:lnTo>
                  <a:pt x="1907564" y="887523"/>
                </a:lnTo>
                <a:lnTo>
                  <a:pt x="1865891" y="910914"/>
                </a:lnTo>
                <a:lnTo>
                  <a:pt x="1821586" y="933052"/>
                </a:lnTo>
                <a:lnTo>
                  <a:pt x="1774766" y="953883"/>
                </a:lnTo>
                <a:lnTo>
                  <a:pt x="1725546" y="973354"/>
                </a:lnTo>
                <a:lnTo>
                  <a:pt x="1674041" y="991410"/>
                </a:lnTo>
                <a:lnTo>
                  <a:pt x="1620367" y="1007999"/>
                </a:lnTo>
                <a:lnTo>
                  <a:pt x="1575057" y="1020395"/>
                </a:lnTo>
                <a:lnTo>
                  <a:pt x="1528728" y="1031658"/>
                </a:lnTo>
                <a:lnTo>
                  <a:pt x="1481467" y="1041776"/>
                </a:lnTo>
                <a:lnTo>
                  <a:pt x="1433362" y="1050740"/>
                </a:lnTo>
                <a:lnTo>
                  <a:pt x="1384501" y="1058541"/>
                </a:lnTo>
                <a:lnTo>
                  <a:pt x="1334971" y="1065168"/>
                </a:lnTo>
                <a:lnTo>
                  <a:pt x="1284860" y="1070613"/>
                </a:lnTo>
                <a:lnTo>
                  <a:pt x="1234256" y="1074864"/>
                </a:lnTo>
                <a:lnTo>
                  <a:pt x="1183247"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9"/>
                </a:lnTo>
                <a:lnTo>
                  <a:pt x="486330" y="991410"/>
                </a:lnTo>
                <a:lnTo>
                  <a:pt x="434825" y="973354"/>
                </a:lnTo>
                <a:lnTo>
                  <a:pt x="385604" y="953883"/>
                </a:lnTo>
                <a:lnTo>
                  <a:pt x="338784" y="933052"/>
                </a:lnTo>
                <a:lnTo>
                  <a:pt x="294480" y="910914"/>
                </a:lnTo>
                <a:lnTo>
                  <a:pt x="252807" y="887523"/>
                </a:lnTo>
                <a:lnTo>
                  <a:pt x="213880" y="862931"/>
                </a:lnTo>
                <a:lnTo>
                  <a:pt x="177816" y="837192"/>
                </a:lnTo>
                <a:lnTo>
                  <a:pt x="144729" y="810361"/>
                </a:lnTo>
                <a:lnTo>
                  <a:pt x="101134" y="768436"/>
                </a:lnTo>
                <a:lnTo>
                  <a:pt x="65127" y="724920"/>
                </a:lnTo>
                <a:lnTo>
                  <a:pt x="36860" y="680085"/>
                </a:lnTo>
                <a:lnTo>
                  <a:pt x="16482" y="634199"/>
                </a:lnTo>
                <a:lnTo>
                  <a:pt x="4145" y="587534"/>
                </a:lnTo>
                <a:lnTo>
                  <a:pt x="0" y="540359"/>
                </a:lnTo>
                <a:lnTo>
                  <a:pt x="4145" y="493035"/>
                </a:lnTo>
                <a:lnTo>
                  <a:pt x="16482" y="446269"/>
                </a:lnTo>
                <a:lnTo>
                  <a:pt x="36860" y="400323"/>
                </a:lnTo>
                <a:lnTo>
                  <a:pt x="65127" y="355456"/>
                </a:lnTo>
                <a:lnTo>
                  <a:pt x="101134" y="311928"/>
                </a:lnTo>
                <a:lnTo>
                  <a:pt x="144729" y="270001"/>
                </a:lnTo>
                <a:lnTo>
                  <a:pt x="177816" y="243171"/>
                </a:lnTo>
                <a:lnTo>
                  <a:pt x="213880" y="217433"/>
                </a:lnTo>
                <a:lnTo>
                  <a:pt x="252807" y="192843"/>
                </a:lnTo>
                <a:lnTo>
                  <a:pt x="294480" y="169453"/>
                </a:lnTo>
                <a:lnTo>
                  <a:pt x="338784" y="147315"/>
                </a:lnTo>
                <a:lnTo>
                  <a:pt x="385604" y="126485"/>
                </a:lnTo>
                <a:lnTo>
                  <a:pt x="434825" y="107014"/>
                </a:lnTo>
                <a:lnTo>
                  <a:pt x="486330" y="88956"/>
                </a:lnTo>
                <a:lnTo>
                  <a:pt x="540003" y="72364"/>
                </a:lnTo>
                <a:lnTo>
                  <a:pt x="585313" y="59967"/>
                </a:lnTo>
                <a:lnTo>
                  <a:pt x="631644" y="48705"/>
                </a:lnTo>
                <a:lnTo>
                  <a:pt x="678909" y="38586"/>
                </a:lnTo>
                <a:lnTo>
                  <a:pt x="727023" y="29622"/>
                </a:lnTo>
                <a:lnTo>
                  <a:pt x="775899" y="21821"/>
                </a:lnTo>
                <a:lnTo>
                  <a:pt x="825452" y="15194"/>
                </a:lnTo>
                <a:lnTo>
                  <a:pt x="875596" y="9750"/>
                </a:lnTo>
                <a:lnTo>
                  <a:pt x="926245" y="5499"/>
                </a:lnTo>
                <a:lnTo>
                  <a:pt x="977314" y="2450"/>
                </a:lnTo>
                <a:lnTo>
                  <a:pt x="1028715" y="614"/>
                </a:lnTo>
                <a:lnTo>
                  <a:pt x="1080363" y="0"/>
                </a:lnTo>
                <a:lnTo>
                  <a:pt x="1131920" y="614"/>
                </a:lnTo>
                <a:lnTo>
                  <a:pt x="1183247" y="2450"/>
                </a:lnTo>
                <a:lnTo>
                  <a:pt x="1234256" y="5499"/>
                </a:lnTo>
                <a:lnTo>
                  <a:pt x="1284860" y="9750"/>
                </a:lnTo>
                <a:lnTo>
                  <a:pt x="1334971" y="15194"/>
                </a:lnTo>
                <a:lnTo>
                  <a:pt x="1384501" y="21821"/>
                </a:lnTo>
                <a:lnTo>
                  <a:pt x="1433362" y="29622"/>
                </a:lnTo>
                <a:lnTo>
                  <a:pt x="1481467" y="38586"/>
                </a:lnTo>
                <a:lnTo>
                  <a:pt x="1528728" y="48705"/>
                </a:lnTo>
                <a:lnTo>
                  <a:pt x="1575057" y="59967"/>
                </a:lnTo>
                <a:lnTo>
                  <a:pt x="1620367" y="72364"/>
                </a:lnTo>
                <a:lnTo>
                  <a:pt x="1674041" y="88956"/>
                </a:lnTo>
                <a:lnTo>
                  <a:pt x="1725546" y="107014"/>
                </a:lnTo>
                <a:lnTo>
                  <a:pt x="1774766" y="126485"/>
                </a:lnTo>
                <a:lnTo>
                  <a:pt x="1821586" y="147315"/>
                </a:lnTo>
                <a:lnTo>
                  <a:pt x="1865891" y="169453"/>
                </a:lnTo>
                <a:lnTo>
                  <a:pt x="1907564" y="192843"/>
                </a:lnTo>
                <a:lnTo>
                  <a:pt x="1946491" y="217433"/>
                </a:lnTo>
                <a:lnTo>
                  <a:pt x="1982555" y="243171"/>
                </a:lnTo>
                <a:lnTo>
                  <a:pt x="2015642" y="270001"/>
                </a:lnTo>
                <a:lnTo>
                  <a:pt x="2059236" y="311927"/>
                </a:lnTo>
                <a:lnTo>
                  <a:pt x="2095240" y="355442"/>
                </a:lnTo>
                <a:lnTo>
                  <a:pt x="2123505" y="400278"/>
                </a:lnTo>
                <a:lnTo>
                  <a:pt x="2143879" y="446164"/>
                </a:lnTo>
                <a:lnTo>
                  <a:pt x="2156214" y="492829"/>
                </a:lnTo>
                <a:lnTo>
                  <a:pt x="2160358" y="540003"/>
                </a:lnTo>
                <a:lnTo>
                  <a:pt x="2160358" y="540359"/>
                </a:lnTo>
                <a:close/>
              </a:path>
            </a:pathLst>
          </a:custGeom>
          <a:ln w="38159">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5BFB7737-D0F9-4A6C-8694-C53477C20603}"/>
              </a:ext>
            </a:extLst>
          </p:cNvPr>
          <p:cNvSpPr txBox="1"/>
          <p:nvPr/>
        </p:nvSpPr>
        <p:spPr>
          <a:xfrm>
            <a:off x="7662708" y="4077710"/>
            <a:ext cx="962985" cy="505267"/>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Deposit</a:t>
            </a:r>
            <a:r>
              <a:rPr sz="1600" b="1" spc="-45" dirty="0">
                <a:latin typeface="Arial"/>
                <a:cs typeface="Arial"/>
              </a:rPr>
              <a:t> </a:t>
            </a:r>
            <a:r>
              <a:rPr sz="1600" b="1" spc="-20" dirty="0">
                <a:latin typeface="Arial"/>
                <a:cs typeface="Arial"/>
              </a:rPr>
              <a:t>funds</a:t>
            </a:r>
            <a:endParaRPr sz="1600" dirty="0">
              <a:latin typeface="Arial"/>
              <a:cs typeface="Arial"/>
            </a:endParaRPr>
          </a:p>
        </p:txBody>
      </p:sp>
      <p:sp>
        <p:nvSpPr>
          <p:cNvPr id="10" name="object 8">
            <a:extLst>
              <a:ext uri="{FF2B5EF4-FFF2-40B4-BE49-F238E27FC236}">
                <a16:creationId xmlns:a16="http://schemas.microsoft.com/office/drawing/2014/main" id="{D5D90C0D-7114-4956-B6C4-A8E806CC5230}"/>
              </a:ext>
            </a:extLst>
          </p:cNvPr>
          <p:cNvSpPr/>
          <p:nvPr/>
        </p:nvSpPr>
        <p:spPr>
          <a:xfrm>
            <a:off x="7323865" y="2648846"/>
            <a:ext cx="1341948" cy="671171"/>
          </a:xfrm>
          <a:custGeom>
            <a:avLst/>
            <a:gdLst/>
            <a:ahLst/>
            <a:cxnLst/>
            <a:rect l="l" t="t" r="r" b="b"/>
            <a:pathLst>
              <a:path w="2160904" h="1080770">
                <a:moveTo>
                  <a:pt x="2160358" y="540359"/>
                </a:moveTo>
                <a:lnTo>
                  <a:pt x="2156214" y="587533"/>
                </a:lnTo>
                <a:lnTo>
                  <a:pt x="2143879" y="634196"/>
                </a:lnTo>
                <a:lnTo>
                  <a:pt x="2123505" y="680078"/>
                </a:lnTo>
                <a:lnTo>
                  <a:pt x="2095240" y="724911"/>
                </a:lnTo>
                <a:lnTo>
                  <a:pt x="2059236" y="768424"/>
                </a:lnTo>
                <a:lnTo>
                  <a:pt x="2015642" y="810348"/>
                </a:lnTo>
                <a:lnTo>
                  <a:pt x="1982555" y="837180"/>
                </a:lnTo>
                <a:lnTo>
                  <a:pt x="1946491" y="862918"/>
                </a:lnTo>
                <a:lnTo>
                  <a:pt x="1907564" y="887510"/>
                </a:lnTo>
                <a:lnTo>
                  <a:pt x="1865891" y="910903"/>
                </a:lnTo>
                <a:lnTo>
                  <a:pt x="1821586" y="933042"/>
                </a:lnTo>
                <a:lnTo>
                  <a:pt x="1774766" y="953874"/>
                </a:lnTo>
                <a:lnTo>
                  <a:pt x="1725546" y="973347"/>
                </a:lnTo>
                <a:lnTo>
                  <a:pt x="1674041" y="991406"/>
                </a:lnTo>
                <a:lnTo>
                  <a:pt x="1620367" y="1007999"/>
                </a:lnTo>
                <a:lnTo>
                  <a:pt x="1575057" y="1020392"/>
                </a:lnTo>
                <a:lnTo>
                  <a:pt x="1528728" y="1031652"/>
                </a:lnTo>
                <a:lnTo>
                  <a:pt x="1481467" y="1041768"/>
                </a:lnTo>
                <a:lnTo>
                  <a:pt x="1433362" y="1050731"/>
                </a:lnTo>
                <a:lnTo>
                  <a:pt x="1384501" y="1058531"/>
                </a:lnTo>
                <a:lnTo>
                  <a:pt x="1334971" y="1065157"/>
                </a:lnTo>
                <a:lnTo>
                  <a:pt x="1284860" y="1070600"/>
                </a:lnTo>
                <a:lnTo>
                  <a:pt x="1234256" y="1074851"/>
                </a:lnTo>
                <a:lnTo>
                  <a:pt x="1183247" y="1077900"/>
                </a:lnTo>
                <a:lnTo>
                  <a:pt x="1131920" y="1079736"/>
                </a:lnTo>
                <a:lnTo>
                  <a:pt x="1080363" y="1080350"/>
                </a:lnTo>
                <a:lnTo>
                  <a:pt x="1028715" y="1079736"/>
                </a:lnTo>
                <a:lnTo>
                  <a:pt x="977314" y="1077900"/>
                </a:lnTo>
                <a:lnTo>
                  <a:pt x="926245" y="1074851"/>
                </a:lnTo>
                <a:lnTo>
                  <a:pt x="875596" y="1070600"/>
                </a:lnTo>
                <a:lnTo>
                  <a:pt x="825452" y="1065157"/>
                </a:lnTo>
                <a:lnTo>
                  <a:pt x="775899" y="1058531"/>
                </a:lnTo>
                <a:lnTo>
                  <a:pt x="727023" y="1050731"/>
                </a:lnTo>
                <a:lnTo>
                  <a:pt x="678909" y="1041768"/>
                </a:lnTo>
                <a:lnTo>
                  <a:pt x="631644" y="1031652"/>
                </a:lnTo>
                <a:lnTo>
                  <a:pt x="585313" y="1020392"/>
                </a:lnTo>
                <a:lnTo>
                  <a:pt x="540003" y="1007999"/>
                </a:lnTo>
                <a:lnTo>
                  <a:pt x="486330" y="991406"/>
                </a:lnTo>
                <a:lnTo>
                  <a:pt x="434825" y="973347"/>
                </a:lnTo>
                <a:lnTo>
                  <a:pt x="385604" y="953874"/>
                </a:lnTo>
                <a:lnTo>
                  <a:pt x="338784" y="933042"/>
                </a:lnTo>
                <a:lnTo>
                  <a:pt x="294480" y="910903"/>
                </a:lnTo>
                <a:lnTo>
                  <a:pt x="252807" y="887510"/>
                </a:lnTo>
                <a:lnTo>
                  <a:pt x="213880" y="862918"/>
                </a:lnTo>
                <a:lnTo>
                  <a:pt x="177816" y="837180"/>
                </a:lnTo>
                <a:lnTo>
                  <a:pt x="144729" y="810348"/>
                </a:lnTo>
                <a:lnTo>
                  <a:pt x="101134" y="768424"/>
                </a:lnTo>
                <a:lnTo>
                  <a:pt x="65127" y="724911"/>
                </a:lnTo>
                <a:lnTo>
                  <a:pt x="36860" y="680078"/>
                </a:lnTo>
                <a:lnTo>
                  <a:pt x="16482" y="634196"/>
                </a:lnTo>
                <a:lnTo>
                  <a:pt x="4145" y="587533"/>
                </a:lnTo>
                <a:lnTo>
                  <a:pt x="0" y="540359"/>
                </a:lnTo>
                <a:lnTo>
                  <a:pt x="4145" y="493029"/>
                </a:lnTo>
                <a:lnTo>
                  <a:pt x="16482" y="446260"/>
                </a:lnTo>
                <a:lnTo>
                  <a:pt x="36860" y="400311"/>
                </a:lnTo>
                <a:lnTo>
                  <a:pt x="65127" y="355443"/>
                </a:lnTo>
                <a:lnTo>
                  <a:pt x="101134" y="311916"/>
                </a:lnTo>
                <a:lnTo>
                  <a:pt x="144729" y="269989"/>
                </a:lnTo>
                <a:lnTo>
                  <a:pt x="177816" y="243158"/>
                </a:lnTo>
                <a:lnTo>
                  <a:pt x="213880" y="217421"/>
                </a:lnTo>
                <a:lnTo>
                  <a:pt x="252807" y="192830"/>
                </a:lnTo>
                <a:lnTo>
                  <a:pt x="294480" y="169440"/>
                </a:lnTo>
                <a:lnTo>
                  <a:pt x="338784" y="147303"/>
                </a:lnTo>
                <a:lnTo>
                  <a:pt x="385604" y="126472"/>
                </a:lnTo>
                <a:lnTo>
                  <a:pt x="434825" y="107001"/>
                </a:lnTo>
                <a:lnTo>
                  <a:pt x="486330" y="88943"/>
                </a:lnTo>
                <a:lnTo>
                  <a:pt x="540003" y="72351"/>
                </a:lnTo>
                <a:lnTo>
                  <a:pt x="585313" y="59955"/>
                </a:lnTo>
                <a:lnTo>
                  <a:pt x="631644" y="48693"/>
                </a:lnTo>
                <a:lnTo>
                  <a:pt x="678909" y="38576"/>
                </a:lnTo>
                <a:lnTo>
                  <a:pt x="727023" y="29613"/>
                </a:lnTo>
                <a:lnTo>
                  <a:pt x="775899" y="21814"/>
                </a:lnTo>
                <a:lnTo>
                  <a:pt x="825452" y="15189"/>
                </a:lnTo>
                <a:lnTo>
                  <a:pt x="875596" y="9746"/>
                </a:lnTo>
                <a:lnTo>
                  <a:pt x="926245" y="5496"/>
                </a:lnTo>
                <a:lnTo>
                  <a:pt x="977314" y="2449"/>
                </a:lnTo>
                <a:lnTo>
                  <a:pt x="1028715" y="613"/>
                </a:lnTo>
                <a:lnTo>
                  <a:pt x="1080363" y="0"/>
                </a:lnTo>
                <a:lnTo>
                  <a:pt x="1131920" y="613"/>
                </a:lnTo>
                <a:lnTo>
                  <a:pt x="1183247" y="2449"/>
                </a:lnTo>
                <a:lnTo>
                  <a:pt x="1234256" y="5496"/>
                </a:lnTo>
                <a:lnTo>
                  <a:pt x="1284860" y="9746"/>
                </a:lnTo>
                <a:lnTo>
                  <a:pt x="1334971" y="15189"/>
                </a:lnTo>
                <a:lnTo>
                  <a:pt x="1384501" y="21814"/>
                </a:lnTo>
                <a:lnTo>
                  <a:pt x="1433362" y="29613"/>
                </a:lnTo>
                <a:lnTo>
                  <a:pt x="1481467" y="38576"/>
                </a:lnTo>
                <a:lnTo>
                  <a:pt x="1528728" y="48693"/>
                </a:lnTo>
                <a:lnTo>
                  <a:pt x="1575057" y="59955"/>
                </a:lnTo>
                <a:lnTo>
                  <a:pt x="1620367" y="72351"/>
                </a:lnTo>
                <a:lnTo>
                  <a:pt x="1674041" y="88943"/>
                </a:lnTo>
                <a:lnTo>
                  <a:pt x="1725546" y="107001"/>
                </a:lnTo>
                <a:lnTo>
                  <a:pt x="1774766" y="126472"/>
                </a:lnTo>
                <a:lnTo>
                  <a:pt x="1821586" y="147303"/>
                </a:lnTo>
                <a:lnTo>
                  <a:pt x="1865891" y="169440"/>
                </a:lnTo>
                <a:lnTo>
                  <a:pt x="1907564" y="192830"/>
                </a:lnTo>
                <a:lnTo>
                  <a:pt x="1946491" y="217421"/>
                </a:lnTo>
                <a:lnTo>
                  <a:pt x="1982555" y="243158"/>
                </a:lnTo>
                <a:lnTo>
                  <a:pt x="2015642" y="269989"/>
                </a:lnTo>
                <a:lnTo>
                  <a:pt x="2059236" y="311914"/>
                </a:lnTo>
                <a:lnTo>
                  <a:pt x="2095240" y="355430"/>
                </a:lnTo>
                <a:lnTo>
                  <a:pt x="2123505" y="400265"/>
                </a:lnTo>
                <a:lnTo>
                  <a:pt x="2143879" y="446151"/>
                </a:lnTo>
                <a:lnTo>
                  <a:pt x="2156214" y="492816"/>
                </a:lnTo>
                <a:lnTo>
                  <a:pt x="2160358" y="539991"/>
                </a:lnTo>
                <a:lnTo>
                  <a:pt x="2160358" y="540359"/>
                </a:lnTo>
                <a:close/>
              </a:path>
            </a:pathLst>
          </a:custGeom>
          <a:ln w="38159">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FA1EC561-1F56-45D6-BEF4-398C3D842EEB}"/>
              </a:ext>
            </a:extLst>
          </p:cNvPr>
          <p:cNvSpPr txBox="1"/>
          <p:nvPr/>
        </p:nvSpPr>
        <p:spPr>
          <a:xfrm>
            <a:off x="7517486" y="2734764"/>
            <a:ext cx="1015432" cy="505267"/>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Withdraw</a:t>
            </a:r>
            <a:r>
              <a:rPr sz="1600" b="1" spc="-40" dirty="0">
                <a:latin typeface="Arial"/>
                <a:cs typeface="Arial"/>
              </a:rPr>
              <a:t> </a:t>
            </a:r>
            <a:r>
              <a:rPr sz="1600" b="1" spc="-20" dirty="0">
                <a:latin typeface="Arial"/>
                <a:cs typeface="Arial"/>
              </a:rPr>
              <a:t>cash</a:t>
            </a:r>
            <a:endParaRPr sz="1600" dirty="0">
              <a:latin typeface="Arial"/>
              <a:cs typeface="Arial"/>
            </a:endParaRPr>
          </a:p>
        </p:txBody>
      </p:sp>
      <p:sp>
        <p:nvSpPr>
          <p:cNvPr id="12" name="object 10">
            <a:extLst>
              <a:ext uri="{FF2B5EF4-FFF2-40B4-BE49-F238E27FC236}">
                <a16:creationId xmlns:a16="http://schemas.microsoft.com/office/drawing/2014/main" id="{EF668737-9D0F-41A0-85E9-42F30F3AD8D5}"/>
              </a:ext>
            </a:extLst>
          </p:cNvPr>
          <p:cNvSpPr/>
          <p:nvPr/>
        </p:nvSpPr>
        <p:spPr>
          <a:xfrm>
            <a:off x="6921454" y="1396880"/>
            <a:ext cx="4337374" cy="5008150"/>
          </a:xfrm>
          <a:custGeom>
            <a:avLst/>
            <a:gdLst/>
            <a:ahLst/>
            <a:cxnLst/>
            <a:rect l="l" t="t" r="r" b="b"/>
            <a:pathLst>
              <a:path w="6984365" h="8064500">
                <a:moveTo>
                  <a:pt x="3491992" y="8064004"/>
                </a:moveTo>
                <a:lnTo>
                  <a:pt x="0" y="8064004"/>
                </a:lnTo>
                <a:lnTo>
                  <a:pt x="0" y="0"/>
                </a:lnTo>
                <a:lnTo>
                  <a:pt x="6983996" y="0"/>
                </a:lnTo>
                <a:lnTo>
                  <a:pt x="6983996" y="8064004"/>
                </a:lnTo>
                <a:lnTo>
                  <a:pt x="3491992" y="8064004"/>
                </a:lnTo>
                <a:close/>
              </a:path>
            </a:pathLst>
          </a:custGeom>
          <a:ln w="38159">
            <a:solidFill>
              <a:srgbClr val="999999"/>
            </a:solidFill>
          </a:ln>
        </p:spPr>
        <p:txBody>
          <a:bodyPr wrap="square" lIns="0" tIns="0" rIns="0" bIns="0" rtlCol="0"/>
          <a:lstStyle/>
          <a:p>
            <a:endParaRPr/>
          </a:p>
        </p:txBody>
      </p:sp>
      <p:sp>
        <p:nvSpPr>
          <p:cNvPr id="13" name="object 11">
            <a:extLst>
              <a:ext uri="{FF2B5EF4-FFF2-40B4-BE49-F238E27FC236}">
                <a16:creationId xmlns:a16="http://schemas.microsoft.com/office/drawing/2014/main" id="{579AD1E8-1240-49BE-ACBC-86A310D8BE9D}"/>
              </a:ext>
            </a:extLst>
          </p:cNvPr>
          <p:cNvSpPr txBox="1"/>
          <p:nvPr/>
        </p:nvSpPr>
        <p:spPr>
          <a:xfrm>
            <a:off x="8551619" y="1052621"/>
            <a:ext cx="1434610" cy="320601"/>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7F7F7F"/>
                </a:solidFill>
                <a:latin typeface="Arial"/>
                <a:cs typeface="Arial"/>
              </a:rPr>
              <a:t>Bank</a:t>
            </a:r>
            <a:r>
              <a:rPr sz="2000" b="1" spc="-130" dirty="0">
                <a:solidFill>
                  <a:srgbClr val="7F7F7F"/>
                </a:solidFill>
                <a:latin typeface="Arial"/>
                <a:cs typeface="Arial"/>
              </a:rPr>
              <a:t> </a:t>
            </a:r>
            <a:r>
              <a:rPr sz="2000" b="1" spc="-45" dirty="0">
                <a:solidFill>
                  <a:srgbClr val="7F7F7F"/>
                </a:solidFill>
                <a:latin typeface="Arial"/>
                <a:cs typeface="Arial"/>
              </a:rPr>
              <a:t>ATM</a:t>
            </a:r>
            <a:endParaRPr sz="2000" dirty="0">
              <a:latin typeface="Arial"/>
              <a:cs typeface="Arial"/>
            </a:endParaRPr>
          </a:p>
        </p:txBody>
      </p:sp>
      <p:pic>
        <p:nvPicPr>
          <p:cNvPr id="14" name="object 12">
            <a:extLst>
              <a:ext uri="{FF2B5EF4-FFF2-40B4-BE49-F238E27FC236}">
                <a16:creationId xmlns:a16="http://schemas.microsoft.com/office/drawing/2014/main" id="{7053BBEB-D0A5-4E52-B109-D39A11BE5446}"/>
              </a:ext>
            </a:extLst>
          </p:cNvPr>
          <p:cNvPicPr/>
          <p:nvPr/>
        </p:nvPicPr>
        <p:blipFill>
          <a:blip r:embed="rId2" cstate="print"/>
          <a:stretch>
            <a:fillRect/>
          </a:stretch>
        </p:blipFill>
        <p:spPr>
          <a:xfrm>
            <a:off x="5580066" y="2380346"/>
            <a:ext cx="1296669" cy="1296669"/>
          </a:xfrm>
          <a:prstGeom prst="rect">
            <a:avLst/>
          </a:prstGeom>
        </p:spPr>
      </p:pic>
      <p:sp>
        <p:nvSpPr>
          <p:cNvPr id="15" name="object 13">
            <a:extLst>
              <a:ext uri="{FF2B5EF4-FFF2-40B4-BE49-F238E27FC236}">
                <a16:creationId xmlns:a16="http://schemas.microsoft.com/office/drawing/2014/main" id="{350F218D-3E2F-4FF7-9D66-0B44F5EFEB2A}"/>
              </a:ext>
            </a:extLst>
          </p:cNvPr>
          <p:cNvSpPr txBox="1"/>
          <p:nvPr/>
        </p:nvSpPr>
        <p:spPr>
          <a:xfrm>
            <a:off x="5580066" y="3654372"/>
            <a:ext cx="1190064"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Customer</a:t>
            </a:r>
            <a:endParaRPr sz="2000" dirty="0">
              <a:latin typeface="Arial"/>
              <a:cs typeface="Arial"/>
            </a:endParaRPr>
          </a:p>
        </p:txBody>
      </p:sp>
      <p:pic>
        <p:nvPicPr>
          <p:cNvPr id="16" name="object 14">
            <a:extLst>
              <a:ext uri="{FF2B5EF4-FFF2-40B4-BE49-F238E27FC236}">
                <a16:creationId xmlns:a16="http://schemas.microsoft.com/office/drawing/2014/main" id="{D84192D5-382A-4DD4-B817-8BACCB25811C}"/>
              </a:ext>
            </a:extLst>
          </p:cNvPr>
          <p:cNvPicPr/>
          <p:nvPr/>
        </p:nvPicPr>
        <p:blipFill>
          <a:blip r:embed="rId3" cstate="print"/>
          <a:stretch>
            <a:fillRect/>
          </a:stretch>
        </p:blipFill>
        <p:spPr>
          <a:xfrm>
            <a:off x="11195332" y="2529683"/>
            <a:ext cx="1255531" cy="1296669"/>
          </a:xfrm>
          <a:prstGeom prst="rect">
            <a:avLst/>
          </a:prstGeom>
        </p:spPr>
      </p:pic>
      <p:sp>
        <p:nvSpPr>
          <p:cNvPr id="17" name="object 15">
            <a:extLst>
              <a:ext uri="{FF2B5EF4-FFF2-40B4-BE49-F238E27FC236}">
                <a16:creationId xmlns:a16="http://schemas.microsoft.com/office/drawing/2014/main" id="{A6C12C97-4EC5-49DF-BBE8-A3565C12C644}"/>
              </a:ext>
            </a:extLst>
          </p:cNvPr>
          <p:cNvSpPr txBox="1"/>
          <p:nvPr/>
        </p:nvSpPr>
        <p:spPr>
          <a:xfrm>
            <a:off x="11521072" y="3743572"/>
            <a:ext cx="713279" cy="320601"/>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Arial"/>
                <a:cs typeface="Arial"/>
              </a:rPr>
              <a:t>Bank</a:t>
            </a:r>
            <a:endParaRPr sz="2000" dirty="0">
              <a:latin typeface="Arial"/>
              <a:cs typeface="Arial"/>
            </a:endParaRPr>
          </a:p>
        </p:txBody>
      </p:sp>
      <p:sp>
        <p:nvSpPr>
          <p:cNvPr id="18" name="object 16">
            <a:extLst>
              <a:ext uri="{FF2B5EF4-FFF2-40B4-BE49-F238E27FC236}">
                <a16:creationId xmlns:a16="http://schemas.microsoft.com/office/drawing/2014/main" id="{94F379BD-F05A-4BC8-81F2-A37A2C1E8953}"/>
              </a:ext>
            </a:extLst>
          </p:cNvPr>
          <p:cNvSpPr/>
          <p:nvPr/>
        </p:nvSpPr>
        <p:spPr>
          <a:xfrm>
            <a:off x="6480138" y="1531019"/>
            <a:ext cx="3213892" cy="1609706"/>
          </a:xfrm>
          <a:custGeom>
            <a:avLst/>
            <a:gdLst/>
            <a:ahLst/>
            <a:cxnLst/>
            <a:rect l="l" t="t" r="r" b="b"/>
            <a:pathLst>
              <a:path w="5175250" h="2592070">
                <a:moveTo>
                  <a:pt x="134632" y="2592006"/>
                </a:moveTo>
                <a:lnTo>
                  <a:pt x="1358633" y="2448001"/>
                </a:lnTo>
              </a:path>
              <a:path w="5175250" h="2592070">
                <a:moveTo>
                  <a:pt x="0" y="2231999"/>
                </a:moveTo>
                <a:lnTo>
                  <a:pt x="3014637" y="648004"/>
                </a:lnTo>
              </a:path>
              <a:path w="5175250" h="2592070">
                <a:moveTo>
                  <a:pt x="5174996" y="540359"/>
                </a:moveTo>
                <a:lnTo>
                  <a:pt x="5170851" y="587534"/>
                </a:lnTo>
                <a:lnTo>
                  <a:pt x="5158516" y="634199"/>
                </a:lnTo>
                <a:lnTo>
                  <a:pt x="5138142" y="680084"/>
                </a:lnTo>
                <a:lnTo>
                  <a:pt x="5109877" y="724920"/>
                </a:lnTo>
                <a:lnTo>
                  <a:pt x="5073873" y="768436"/>
                </a:lnTo>
                <a:lnTo>
                  <a:pt x="5030279" y="810361"/>
                </a:lnTo>
                <a:lnTo>
                  <a:pt x="4997192" y="837192"/>
                </a:lnTo>
                <a:lnTo>
                  <a:pt x="4961126" y="862931"/>
                </a:lnTo>
                <a:lnTo>
                  <a:pt x="4922198" y="887523"/>
                </a:lnTo>
                <a:lnTo>
                  <a:pt x="4880522" y="910914"/>
                </a:lnTo>
                <a:lnTo>
                  <a:pt x="4836216" y="933052"/>
                </a:lnTo>
                <a:lnTo>
                  <a:pt x="4789394" y="953883"/>
                </a:lnTo>
                <a:lnTo>
                  <a:pt x="4740172" y="973354"/>
                </a:lnTo>
                <a:lnTo>
                  <a:pt x="4688666" y="991410"/>
                </a:lnTo>
                <a:lnTo>
                  <a:pt x="4634992" y="1007999"/>
                </a:lnTo>
                <a:lnTo>
                  <a:pt x="4589682" y="1020395"/>
                </a:lnTo>
                <a:lnTo>
                  <a:pt x="4543353" y="1031658"/>
                </a:lnTo>
                <a:lnTo>
                  <a:pt x="4496094" y="1041776"/>
                </a:lnTo>
                <a:lnTo>
                  <a:pt x="4447990" y="1050740"/>
                </a:lnTo>
                <a:lnTo>
                  <a:pt x="4399131" y="1058541"/>
                </a:lnTo>
                <a:lnTo>
                  <a:pt x="4349603" y="1065168"/>
                </a:lnTo>
                <a:lnTo>
                  <a:pt x="4299494" y="1070613"/>
                </a:lnTo>
                <a:lnTo>
                  <a:pt x="4248891" y="1074864"/>
                </a:lnTo>
                <a:lnTo>
                  <a:pt x="4197883" y="1077912"/>
                </a:lnTo>
                <a:lnTo>
                  <a:pt x="4146557" y="1079749"/>
                </a:lnTo>
                <a:lnTo>
                  <a:pt x="4095000" y="1080363"/>
                </a:lnTo>
                <a:lnTo>
                  <a:pt x="4043352" y="1079749"/>
                </a:lnTo>
                <a:lnTo>
                  <a:pt x="3991951" y="1077912"/>
                </a:lnTo>
                <a:lnTo>
                  <a:pt x="3940883" y="1074864"/>
                </a:lnTo>
                <a:lnTo>
                  <a:pt x="3890233" y="1070613"/>
                </a:lnTo>
                <a:lnTo>
                  <a:pt x="3840089" y="1065168"/>
                </a:lnTo>
                <a:lnTo>
                  <a:pt x="3790536" y="1058541"/>
                </a:lnTo>
                <a:lnTo>
                  <a:pt x="3741660" y="1050740"/>
                </a:lnTo>
                <a:lnTo>
                  <a:pt x="3693546" y="1041776"/>
                </a:lnTo>
                <a:lnTo>
                  <a:pt x="3646281" y="1031658"/>
                </a:lnTo>
                <a:lnTo>
                  <a:pt x="3599950" y="1020395"/>
                </a:lnTo>
                <a:lnTo>
                  <a:pt x="3554641" y="1007999"/>
                </a:lnTo>
                <a:lnTo>
                  <a:pt x="3500966" y="991410"/>
                </a:lnTo>
                <a:lnTo>
                  <a:pt x="3449460" y="973354"/>
                </a:lnTo>
                <a:lnTo>
                  <a:pt x="3400238" y="953883"/>
                </a:lnTo>
                <a:lnTo>
                  <a:pt x="3353416" y="933052"/>
                </a:lnTo>
                <a:lnTo>
                  <a:pt x="3309110" y="910914"/>
                </a:lnTo>
                <a:lnTo>
                  <a:pt x="3267434" y="887523"/>
                </a:lnTo>
                <a:lnTo>
                  <a:pt x="3228506" y="862931"/>
                </a:lnTo>
                <a:lnTo>
                  <a:pt x="3192440" y="837192"/>
                </a:lnTo>
                <a:lnTo>
                  <a:pt x="3159353" y="810361"/>
                </a:lnTo>
                <a:lnTo>
                  <a:pt x="3115759" y="768436"/>
                </a:lnTo>
                <a:lnTo>
                  <a:pt x="3079755" y="724920"/>
                </a:lnTo>
                <a:lnTo>
                  <a:pt x="3051490" y="680084"/>
                </a:lnTo>
                <a:lnTo>
                  <a:pt x="3031116" y="634199"/>
                </a:lnTo>
                <a:lnTo>
                  <a:pt x="3018781" y="587534"/>
                </a:lnTo>
                <a:lnTo>
                  <a:pt x="3014637" y="540359"/>
                </a:lnTo>
                <a:lnTo>
                  <a:pt x="3018781" y="493035"/>
                </a:lnTo>
                <a:lnTo>
                  <a:pt x="3031116" y="446269"/>
                </a:lnTo>
                <a:lnTo>
                  <a:pt x="3051490" y="400323"/>
                </a:lnTo>
                <a:lnTo>
                  <a:pt x="3079755" y="355456"/>
                </a:lnTo>
                <a:lnTo>
                  <a:pt x="3115759" y="311928"/>
                </a:lnTo>
                <a:lnTo>
                  <a:pt x="3159353" y="270001"/>
                </a:lnTo>
                <a:lnTo>
                  <a:pt x="3192440" y="243171"/>
                </a:lnTo>
                <a:lnTo>
                  <a:pt x="3228506" y="217433"/>
                </a:lnTo>
                <a:lnTo>
                  <a:pt x="3267434" y="192843"/>
                </a:lnTo>
                <a:lnTo>
                  <a:pt x="3309110" y="169453"/>
                </a:lnTo>
                <a:lnTo>
                  <a:pt x="3353416" y="147315"/>
                </a:lnTo>
                <a:lnTo>
                  <a:pt x="3400238" y="126485"/>
                </a:lnTo>
                <a:lnTo>
                  <a:pt x="3449460" y="107014"/>
                </a:lnTo>
                <a:lnTo>
                  <a:pt x="3500966" y="88956"/>
                </a:lnTo>
                <a:lnTo>
                  <a:pt x="3554641" y="72364"/>
                </a:lnTo>
                <a:lnTo>
                  <a:pt x="3599950" y="59967"/>
                </a:lnTo>
                <a:lnTo>
                  <a:pt x="3646281" y="48705"/>
                </a:lnTo>
                <a:lnTo>
                  <a:pt x="3693546" y="38586"/>
                </a:lnTo>
                <a:lnTo>
                  <a:pt x="3741660" y="29622"/>
                </a:lnTo>
                <a:lnTo>
                  <a:pt x="3790536" y="21821"/>
                </a:lnTo>
                <a:lnTo>
                  <a:pt x="3840089" y="15194"/>
                </a:lnTo>
                <a:lnTo>
                  <a:pt x="3890233" y="9750"/>
                </a:lnTo>
                <a:lnTo>
                  <a:pt x="3940883" y="5499"/>
                </a:lnTo>
                <a:lnTo>
                  <a:pt x="3991951" y="2450"/>
                </a:lnTo>
                <a:lnTo>
                  <a:pt x="4043352" y="614"/>
                </a:lnTo>
                <a:lnTo>
                  <a:pt x="4095000" y="0"/>
                </a:lnTo>
                <a:lnTo>
                  <a:pt x="4146557" y="614"/>
                </a:lnTo>
                <a:lnTo>
                  <a:pt x="4197883" y="2450"/>
                </a:lnTo>
                <a:lnTo>
                  <a:pt x="4248891" y="5499"/>
                </a:lnTo>
                <a:lnTo>
                  <a:pt x="4299494" y="9750"/>
                </a:lnTo>
                <a:lnTo>
                  <a:pt x="4349603" y="15194"/>
                </a:lnTo>
                <a:lnTo>
                  <a:pt x="4399131" y="21821"/>
                </a:lnTo>
                <a:lnTo>
                  <a:pt x="4447990" y="29622"/>
                </a:lnTo>
                <a:lnTo>
                  <a:pt x="4496094" y="38586"/>
                </a:lnTo>
                <a:lnTo>
                  <a:pt x="4543353" y="48705"/>
                </a:lnTo>
                <a:lnTo>
                  <a:pt x="4589682" y="59967"/>
                </a:lnTo>
                <a:lnTo>
                  <a:pt x="4634992" y="72364"/>
                </a:lnTo>
                <a:lnTo>
                  <a:pt x="4688666" y="88956"/>
                </a:lnTo>
                <a:lnTo>
                  <a:pt x="4740172" y="107014"/>
                </a:lnTo>
                <a:lnTo>
                  <a:pt x="4789394" y="126485"/>
                </a:lnTo>
                <a:lnTo>
                  <a:pt x="4836216" y="147315"/>
                </a:lnTo>
                <a:lnTo>
                  <a:pt x="4880522" y="169453"/>
                </a:lnTo>
                <a:lnTo>
                  <a:pt x="4922198" y="192843"/>
                </a:lnTo>
                <a:lnTo>
                  <a:pt x="4961126" y="217433"/>
                </a:lnTo>
                <a:lnTo>
                  <a:pt x="4997192" y="243171"/>
                </a:lnTo>
                <a:lnTo>
                  <a:pt x="5030279" y="270001"/>
                </a:lnTo>
                <a:lnTo>
                  <a:pt x="5073873" y="311927"/>
                </a:lnTo>
                <a:lnTo>
                  <a:pt x="5109877" y="355442"/>
                </a:lnTo>
                <a:lnTo>
                  <a:pt x="5138142" y="400278"/>
                </a:lnTo>
                <a:lnTo>
                  <a:pt x="5158516" y="446164"/>
                </a:lnTo>
                <a:lnTo>
                  <a:pt x="5170851" y="492829"/>
                </a:lnTo>
                <a:lnTo>
                  <a:pt x="5174996" y="540003"/>
                </a:lnTo>
                <a:lnTo>
                  <a:pt x="5174996" y="540359"/>
                </a:lnTo>
                <a:close/>
              </a:path>
            </a:pathLst>
          </a:custGeom>
          <a:ln w="38159">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7D08CBB9-34F3-46C1-BA05-F3FF37F35EF3}"/>
              </a:ext>
            </a:extLst>
          </p:cNvPr>
          <p:cNvSpPr txBox="1"/>
          <p:nvPr/>
        </p:nvSpPr>
        <p:spPr>
          <a:xfrm>
            <a:off x="8674811" y="1606943"/>
            <a:ext cx="1008334" cy="505267"/>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Check</a:t>
            </a:r>
            <a:r>
              <a:rPr sz="1600" b="1" spc="-35" dirty="0">
                <a:latin typeface="Arial"/>
                <a:cs typeface="Arial"/>
              </a:rPr>
              <a:t> </a:t>
            </a:r>
            <a:r>
              <a:rPr sz="1600" b="1" spc="-10" dirty="0">
                <a:latin typeface="Arial"/>
                <a:cs typeface="Arial"/>
              </a:rPr>
              <a:t>balance</a:t>
            </a:r>
            <a:endParaRPr sz="1600" dirty="0">
              <a:latin typeface="Arial"/>
              <a:cs typeface="Arial"/>
            </a:endParaRPr>
          </a:p>
        </p:txBody>
      </p:sp>
      <p:sp>
        <p:nvSpPr>
          <p:cNvPr id="21" name="object 19">
            <a:extLst>
              <a:ext uri="{FF2B5EF4-FFF2-40B4-BE49-F238E27FC236}">
                <a16:creationId xmlns:a16="http://schemas.microsoft.com/office/drawing/2014/main" id="{41C350E4-A7CF-4CE2-B226-3857F2D0E3C8}"/>
              </a:ext>
            </a:extLst>
          </p:cNvPr>
          <p:cNvSpPr txBox="1"/>
          <p:nvPr/>
        </p:nvSpPr>
        <p:spPr>
          <a:xfrm>
            <a:off x="10122622" y="2682957"/>
            <a:ext cx="655003" cy="505267"/>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Enter</a:t>
            </a:r>
            <a:r>
              <a:rPr sz="1600" b="1" spc="-20" dirty="0">
                <a:latin typeface="Arial"/>
                <a:cs typeface="Arial"/>
              </a:rPr>
              <a:t> </a:t>
            </a:r>
            <a:r>
              <a:rPr sz="1600" b="1" spc="-25" dirty="0">
                <a:latin typeface="Arial"/>
                <a:cs typeface="Arial"/>
              </a:rPr>
              <a:t>PIN</a:t>
            </a:r>
            <a:endParaRPr sz="1600" dirty="0">
              <a:latin typeface="Arial"/>
              <a:cs typeface="Arial"/>
            </a:endParaRPr>
          </a:p>
        </p:txBody>
      </p:sp>
      <p:sp>
        <p:nvSpPr>
          <p:cNvPr id="22" name="object 20">
            <a:extLst>
              <a:ext uri="{FF2B5EF4-FFF2-40B4-BE49-F238E27FC236}">
                <a16:creationId xmlns:a16="http://schemas.microsoft.com/office/drawing/2014/main" id="{4BA7C8B4-C238-4917-B7AC-9A9B6B02068A}"/>
              </a:ext>
            </a:extLst>
          </p:cNvPr>
          <p:cNvSpPr/>
          <p:nvPr/>
        </p:nvSpPr>
        <p:spPr>
          <a:xfrm>
            <a:off x="9559511" y="3960721"/>
            <a:ext cx="1431069" cy="715732"/>
          </a:xfrm>
          <a:custGeom>
            <a:avLst/>
            <a:gdLst/>
            <a:ahLst/>
            <a:cxnLst/>
            <a:rect l="l" t="t" r="r" b="b"/>
            <a:pathLst>
              <a:path w="2304415" h="1152525">
                <a:moveTo>
                  <a:pt x="2304364" y="576351"/>
                </a:moveTo>
                <a:lnTo>
                  <a:pt x="2301117" y="619434"/>
                </a:lnTo>
                <a:lnTo>
                  <a:pt x="2291440" y="662164"/>
                </a:lnTo>
                <a:lnTo>
                  <a:pt x="2275427" y="704365"/>
                </a:lnTo>
                <a:lnTo>
                  <a:pt x="2253174" y="745861"/>
                </a:lnTo>
                <a:lnTo>
                  <a:pt x="2224775" y="786475"/>
                </a:lnTo>
                <a:lnTo>
                  <a:pt x="2190325" y="826029"/>
                </a:lnTo>
                <a:lnTo>
                  <a:pt x="2149919" y="864349"/>
                </a:lnTo>
                <a:lnTo>
                  <a:pt x="2114581" y="892955"/>
                </a:lnTo>
                <a:lnTo>
                  <a:pt x="2076083" y="920408"/>
                </a:lnTo>
                <a:lnTo>
                  <a:pt x="2034548" y="946649"/>
                </a:lnTo>
                <a:lnTo>
                  <a:pt x="1990098" y="971618"/>
                </a:lnTo>
                <a:lnTo>
                  <a:pt x="1942852" y="995255"/>
                </a:lnTo>
                <a:lnTo>
                  <a:pt x="1892934" y="1017502"/>
                </a:lnTo>
                <a:lnTo>
                  <a:pt x="1840464" y="1038300"/>
                </a:lnTo>
                <a:lnTo>
                  <a:pt x="1785564" y="1057588"/>
                </a:lnTo>
                <a:lnTo>
                  <a:pt x="1728355" y="1075308"/>
                </a:lnTo>
                <a:lnTo>
                  <a:pt x="1684051" y="1087413"/>
                </a:lnTo>
                <a:lnTo>
                  <a:pt x="1638842" y="1098518"/>
                </a:lnTo>
                <a:lnTo>
                  <a:pt x="1592797" y="1108613"/>
                </a:lnTo>
                <a:lnTo>
                  <a:pt x="1545986" y="1117687"/>
                </a:lnTo>
                <a:lnTo>
                  <a:pt x="1498480" y="1125732"/>
                </a:lnTo>
                <a:lnTo>
                  <a:pt x="1450349" y="1132736"/>
                </a:lnTo>
                <a:lnTo>
                  <a:pt x="1401663" y="1138691"/>
                </a:lnTo>
                <a:lnTo>
                  <a:pt x="1352492" y="1143585"/>
                </a:lnTo>
                <a:lnTo>
                  <a:pt x="1302906" y="1147409"/>
                </a:lnTo>
                <a:lnTo>
                  <a:pt x="1252975" y="1150152"/>
                </a:lnTo>
                <a:lnTo>
                  <a:pt x="1202769" y="1151806"/>
                </a:lnTo>
                <a:lnTo>
                  <a:pt x="1152359" y="1152359"/>
                </a:lnTo>
                <a:lnTo>
                  <a:pt x="1101865" y="1151806"/>
                </a:lnTo>
                <a:lnTo>
                  <a:pt x="1051590" y="1150152"/>
                </a:lnTo>
                <a:lnTo>
                  <a:pt x="1001602" y="1147409"/>
                </a:lnTo>
                <a:lnTo>
                  <a:pt x="951971" y="1143585"/>
                </a:lnTo>
                <a:lnTo>
                  <a:pt x="902765" y="1138691"/>
                </a:lnTo>
                <a:lnTo>
                  <a:pt x="854052" y="1132736"/>
                </a:lnTo>
                <a:lnTo>
                  <a:pt x="805902" y="1125732"/>
                </a:lnTo>
                <a:lnTo>
                  <a:pt x="758384" y="1117687"/>
                </a:lnTo>
                <a:lnTo>
                  <a:pt x="711565" y="1108613"/>
                </a:lnTo>
                <a:lnTo>
                  <a:pt x="665515" y="1098518"/>
                </a:lnTo>
                <a:lnTo>
                  <a:pt x="620302" y="1087413"/>
                </a:lnTo>
                <a:lnTo>
                  <a:pt x="575995" y="1075308"/>
                </a:lnTo>
                <a:lnTo>
                  <a:pt x="518790" y="1057588"/>
                </a:lnTo>
                <a:lnTo>
                  <a:pt x="463893" y="1038300"/>
                </a:lnTo>
                <a:lnTo>
                  <a:pt x="411425" y="1017502"/>
                </a:lnTo>
                <a:lnTo>
                  <a:pt x="361509" y="995255"/>
                </a:lnTo>
                <a:lnTo>
                  <a:pt x="314264" y="971618"/>
                </a:lnTo>
                <a:lnTo>
                  <a:pt x="269814" y="946649"/>
                </a:lnTo>
                <a:lnTo>
                  <a:pt x="228280" y="920408"/>
                </a:lnTo>
                <a:lnTo>
                  <a:pt x="189783" y="892955"/>
                </a:lnTo>
                <a:lnTo>
                  <a:pt x="154444" y="864349"/>
                </a:lnTo>
                <a:lnTo>
                  <a:pt x="114034" y="826029"/>
                </a:lnTo>
                <a:lnTo>
                  <a:pt x="79583" y="786475"/>
                </a:lnTo>
                <a:lnTo>
                  <a:pt x="51184" y="745861"/>
                </a:lnTo>
                <a:lnTo>
                  <a:pt x="28932" y="704365"/>
                </a:lnTo>
                <a:lnTo>
                  <a:pt x="12921" y="662164"/>
                </a:lnTo>
                <a:lnTo>
                  <a:pt x="3246" y="619434"/>
                </a:lnTo>
                <a:lnTo>
                  <a:pt x="0" y="576351"/>
                </a:lnTo>
                <a:lnTo>
                  <a:pt x="3246" y="533137"/>
                </a:lnTo>
                <a:lnTo>
                  <a:pt x="12921" y="490312"/>
                </a:lnTo>
                <a:lnTo>
                  <a:pt x="28932" y="448047"/>
                </a:lnTo>
                <a:lnTo>
                  <a:pt x="51184" y="406513"/>
                </a:lnTo>
                <a:lnTo>
                  <a:pt x="79583" y="365880"/>
                </a:lnTo>
                <a:lnTo>
                  <a:pt x="114034" y="326318"/>
                </a:lnTo>
                <a:lnTo>
                  <a:pt x="154444" y="287997"/>
                </a:lnTo>
                <a:lnTo>
                  <a:pt x="189783" y="259391"/>
                </a:lnTo>
                <a:lnTo>
                  <a:pt x="228280" y="231939"/>
                </a:lnTo>
                <a:lnTo>
                  <a:pt x="269814" y="205700"/>
                </a:lnTo>
                <a:lnTo>
                  <a:pt x="314264" y="180733"/>
                </a:lnTo>
                <a:lnTo>
                  <a:pt x="361509" y="157096"/>
                </a:lnTo>
                <a:lnTo>
                  <a:pt x="411425" y="134850"/>
                </a:lnTo>
                <a:lnTo>
                  <a:pt x="463893" y="114052"/>
                </a:lnTo>
                <a:lnTo>
                  <a:pt x="518790" y="94761"/>
                </a:lnTo>
                <a:lnTo>
                  <a:pt x="575995" y="77038"/>
                </a:lnTo>
                <a:lnTo>
                  <a:pt x="620302" y="64933"/>
                </a:lnTo>
                <a:lnTo>
                  <a:pt x="665515" y="53829"/>
                </a:lnTo>
                <a:lnTo>
                  <a:pt x="711565" y="43735"/>
                </a:lnTo>
                <a:lnTo>
                  <a:pt x="758384" y="34662"/>
                </a:lnTo>
                <a:lnTo>
                  <a:pt x="805902" y="26619"/>
                </a:lnTo>
                <a:lnTo>
                  <a:pt x="854052" y="19616"/>
                </a:lnTo>
                <a:lnTo>
                  <a:pt x="902765" y="13664"/>
                </a:lnTo>
                <a:lnTo>
                  <a:pt x="951971" y="8771"/>
                </a:lnTo>
                <a:lnTo>
                  <a:pt x="1001602" y="4948"/>
                </a:lnTo>
                <a:lnTo>
                  <a:pt x="1051590" y="2206"/>
                </a:lnTo>
                <a:lnTo>
                  <a:pt x="1101865" y="553"/>
                </a:lnTo>
                <a:lnTo>
                  <a:pt x="1152359" y="0"/>
                </a:lnTo>
                <a:lnTo>
                  <a:pt x="1202769" y="553"/>
                </a:lnTo>
                <a:lnTo>
                  <a:pt x="1252975" y="2206"/>
                </a:lnTo>
                <a:lnTo>
                  <a:pt x="1302906" y="4948"/>
                </a:lnTo>
                <a:lnTo>
                  <a:pt x="1352492" y="8771"/>
                </a:lnTo>
                <a:lnTo>
                  <a:pt x="1401663" y="13664"/>
                </a:lnTo>
                <a:lnTo>
                  <a:pt x="1450349" y="19616"/>
                </a:lnTo>
                <a:lnTo>
                  <a:pt x="1498480" y="26619"/>
                </a:lnTo>
                <a:lnTo>
                  <a:pt x="1545986" y="34662"/>
                </a:lnTo>
                <a:lnTo>
                  <a:pt x="1592797" y="43735"/>
                </a:lnTo>
                <a:lnTo>
                  <a:pt x="1638842" y="53829"/>
                </a:lnTo>
                <a:lnTo>
                  <a:pt x="1684051" y="64933"/>
                </a:lnTo>
                <a:lnTo>
                  <a:pt x="1728355" y="77038"/>
                </a:lnTo>
                <a:lnTo>
                  <a:pt x="1785564" y="94761"/>
                </a:lnTo>
                <a:lnTo>
                  <a:pt x="1840464" y="114052"/>
                </a:lnTo>
                <a:lnTo>
                  <a:pt x="1892934" y="134850"/>
                </a:lnTo>
                <a:lnTo>
                  <a:pt x="1942852" y="157096"/>
                </a:lnTo>
                <a:lnTo>
                  <a:pt x="1990098" y="180733"/>
                </a:lnTo>
                <a:lnTo>
                  <a:pt x="2034548" y="205700"/>
                </a:lnTo>
                <a:lnTo>
                  <a:pt x="2076083" y="231939"/>
                </a:lnTo>
                <a:lnTo>
                  <a:pt x="2114581" y="259391"/>
                </a:lnTo>
                <a:lnTo>
                  <a:pt x="2149919" y="287997"/>
                </a:lnTo>
                <a:lnTo>
                  <a:pt x="2190325" y="326317"/>
                </a:lnTo>
                <a:lnTo>
                  <a:pt x="2224775" y="365872"/>
                </a:lnTo>
                <a:lnTo>
                  <a:pt x="2253174" y="406485"/>
                </a:lnTo>
                <a:lnTo>
                  <a:pt x="2275427" y="447981"/>
                </a:lnTo>
                <a:lnTo>
                  <a:pt x="2291440" y="490182"/>
                </a:lnTo>
                <a:lnTo>
                  <a:pt x="2301117" y="532913"/>
                </a:lnTo>
                <a:lnTo>
                  <a:pt x="2304364" y="575995"/>
                </a:lnTo>
                <a:lnTo>
                  <a:pt x="2304364" y="576351"/>
                </a:lnTo>
                <a:close/>
              </a:path>
            </a:pathLst>
          </a:custGeom>
          <a:ln w="38159">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65226E08-3753-41CC-9E73-F5F7A51C0671}"/>
              </a:ext>
            </a:extLst>
          </p:cNvPr>
          <p:cNvSpPr txBox="1"/>
          <p:nvPr/>
        </p:nvSpPr>
        <p:spPr>
          <a:xfrm>
            <a:off x="9567691" y="3914048"/>
            <a:ext cx="1702091" cy="532710"/>
          </a:xfrm>
          <a:prstGeom prst="rect">
            <a:avLst/>
          </a:prstGeom>
        </p:spPr>
        <p:txBody>
          <a:bodyPr vert="horz" wrap="square" lIns="0" tIns="36830" rIns="0" bIns="0" rtlCol="0">
            <a:spAutoFit/>
          </a:bodyPr>
          <a:lstStyle/>
          <a:p>
            <a:pPr marL="12700" marR="5080" indent="476250">
              <a:lnSpc>
                <a:spcPts val="2010"/>
              </a:lnSpc>
              <a:spcBef>
                <a:spcPts val="290"/>
              </a:spcBef>
            </a:pPr>
            <a:r>
              <a:rPr lang="en-GB" sz="1400" b="1" spc="-10" dirty="0">
                <a:latin typeface="Arial"/>
                <a:cs typeface="Arial"/>
              </a:rPr>
              <a:t>Update </a:t>
            </a:r>
            <a:r>
              <a:rPr sz="1400" b="1" dirty="0">
                <a:latin typeface="Arial"/>
                <a:cs typeface="Arial"/>
              </a:rPr>
              <a:t>account</a:t>
            </a:r>
            <a:r>
              <a:rPr lang="en-GB" sz="1400" b="1" spc="-35" dirty="0">
                <a:latin typeface="Arial"/>
                <a:cs typeface="Arial"/>
              </a:rPr>
              <a:t> </a:t>
            </a:r>
            <a:r>
              <a:rPr lang="en-GB" sz="1400" b="1" spc="-10" dirty="0">
                <a:latin typeface="Arial"/>
                <a:cs typeface="Arial"/>
              </a:rPr>
              <a:t>balance</a:t>
            </a:r>
            <a:endParaRPr lang="en-GB" sz="1400" dirty="0">
              <a:latin typeface="Arial"/>
              <a:cs typeface="Arial"/>
            </a:endParaRPr>
          </a:p>
        </p:txBody>
      </p:sp>
      <p:sp>
        <p:nvSpPr>
          <p:cNvPr id="24" name="object 22">
            <a:extLst>
              <a:ext uri="{FF2B5EF4-FFF2-40B4-BE49-F238E27FC236}">
                <a16:creationId xmlns:a16="http://schemas.microsoft.com/office/drawing/2014/main" id="{92076F93-CF6A-4C24-9476-DB7C1D5C2837}"/>
              </a:ext>
            </a:extLst>
          </p:cNvPr>
          <p:cNvSpPr/>
          <p:nvPr/>
        </p:nvSpPr>
        <p:spPr>
          <a:xfrm>
            <a:off x="7323865" y="5570380"/>
            <a:ext cx="1341948" cy="671171"/>
          </a:xfrm>
          <a:custGeom>
            <a:avLst/>
            <a:gdLst/>
            <a:ahLst/>
            <a:cxnLst/>
            <a:rect l="l" t="t" r="r" b="b"/>
            <a:pathLst>
              <a:path w="2160904" h="1080770">
                <a:moveTo>
                  <a:pt x="2160358" y="540359"/>
                </a:moveTo>
                <a:lnTo>
                  <a:pt x="2156214" y="587534"/>
                </a:lnTo>
                <a:lnTo>
                  <a:pt x="2143879" y="634199"/>
                </a:lnTo>
                <a:lnTo>
                  <a:pt x="2123505" y="680084"/>
                </a:lnTo>
                <a:lnTo>
                  <a:pt x="2095240" y="724920"/>
                </a:lnTo>
                <a:lnTo>
                  <a:pt x="2059236" y="768436"/>
                </a:lnTo>
                <a:lnTo>
                  <a:pt x="2015642" y="810361"/>
                </a:lnTo>
                <a:lnTo>
                  <a:pt x="1982555" y="837192"/>
                </a:lnTo>
                <a:lnTo>
                  <a:pt x="1946491" y="862929"/>
                </a:lnTo>
                <a:lnTo>
                  <a:pt x="1907564" y="887520"/>
                </a:lnTo>
                <a:lnTo>
                  <a:pt x="1865891" y="910910"/>
                </a:lnTo>
                <a:lnTo>
                  <a:pt x="1821586" y="933047"/>
                </a:lnTo>
                <a:lnTo>
                  <a:pt x="1774766" y="953878"/>
                </a:lnTo>
                <a:lnTo>
                  <a:pt x="1725546" y="973349"/>
                </a:lnTo>
                <a:lnTo>
                  <a:pt x="1674041" y="991407"/>
                </a:lnTo>
                <a:lnTo>
                  <a:pt x="1620367" y="1007998"/>
                </a:lnTo>
                <a:lnTo>
                  <a:pt x="1575057" y="1020395"/>
                </a:lnTo>
                <a:lnTo>
                  <a:pt x="1528728" y="1031658"/>
                </a:lnTo>
                <a:lnTo>
                  <a:pt x="1481467" y="1041776"/>
                </a:lnTo>
                <a:lnTo>
                  <a:pt x="1433362" y="1050740"/>
                </a:lnTo>
                <a:lnTo>
                  <a:pt x="1384501" y="1058541"/>
                </a:lnTo>
                <a:lnTo>
                  <a:pt x="1334971" y="1065168"/>
                </a:lnTo>
                <a:lnTo>
                  <a:pt x="1284860" y="1070613"/>
                </a:lnTo>
                <a:lnTo>
                  <a:pt x="1234256" y="1074864"/>
                </a:lnTo>
                <a:lnTo>
                  <a:pt x="1183247"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8"/>
                </a:lnTo>
                <a:lnTo>
                  <a:pt x="486330" y="991407"/>
                </a:lnTo>
                <a:lnTo>
                  <a:pt x="434825" y="973349"/>
                </a:lnTo>
                <a:lnTo>
                  <a:pt x="385604" y="953878"/>
                </a:lnTo>
                <a:lnTo>
                  <a:pt x="338784" y="933047"/>
                </a:lnTo>
                <a:lnTo>
                  <a:pt x="294480" y="910910"/>
                </a:lnTo>
                <a:lnTo>
                  <a:pt x="252807" y="887520"/>
                </a:lnTo>
                <a:lnTo>
                  <a:pt x="213880" y="862929"/>
                </a:lnTo>
                <a:lnTo>
                  <a:pt x="177816" y="837192"/>
                </a:lnTo>
                <a:lnTo>
                  <a:pt x="144729" y="810361"/>
                </a:lnTo>
                <a:lnTo>
                  <a:pt x="101134" y="768436"/>
                </a:lnTo>
                <a:lnTo>
                  <a:pt x="65127" y="724920"/>
                </a:lnTo>
                <a:lnTo>
                  <a:pt x="36860" y="680084"/>
                </a:lnTo>
                <a:lnTo>
                  <a:pt x="16482" y="634199"/>
                </a:lnTo>
                <a:lnTo>
                  <a:pt x="4145" y="587534"/>
                </a:lnTo>
                <a:lnTo>
                  <a:pt x="0" y="540359"/>
                </a:lnTo>
                <a:lnTo>
                  <a:pt x="4145" y="493035"/>
                </a:lnTo>
                <a:lnTo>
                  <a:pt x="16482" y="446269"/>
                </a:lnTo>
                <a:lnTo>
                  <a:pt x="36860" y="400323"/>
                </a:lnTo>
                <a:lnTo>
                  <a:pt x="65127" y="355456"/>
                </a:lnTo>
                <a:lnTo>
                  <a:pt x="101134" y="311928"/>
                </a:lnTo>
                <a:lnTo>
                  <a:pt x="144729" y="270001"/>
                </a:lnTo>
                <a:lnTo>
                  <a:pt x="177816" y="243170"/>
                </a:lnTo>
                <a:lnTo>
                  <a:pt x="213880" y="217432"/>
                </a:lnTo>
                <a:lnTo>
                  <a:pt x="252807" y="192840"/>
                </a:lnTo>
                <a:lnTo>
                  <a:pt x="294480" y="169448"/>
                </a:lnTo>
                <a:lnTo>
                  <a:pt x="338784" y="147310"/>
                </a:lnTo>
                <a:lnTo>
                  <a:pt x="385604" y="126479"/>
                </a:lnTo>
                <a:lnTo>
                  <a:pt x="434825" y="107009"/>
                </a:lnTo>
                <a:lnTo>
                  <a:pt x="486330" y="88953"/>
                </a:lnTo>
                <a:lnTo>
                  <a:pt x="540003" y="72364"/>
                </a:lnTo>
                <a:lnTo>
                  <a:pt x="585313" y="59967"/>
                </a:lnTo>
                <a:lnTo>
                  <a:pt x="631644" y="48705"/>
                </a:lnTo>
                <a:lnTo>
                  <a:pt x="678909" y="38586"/>
                </a:lnTo>
                <a:lnTo>
                  <a:pt x="727023" y="29622"/>
                </a:lnTo>
                <a:lnTo>
                  <a:pt x="775899" y="21821"/>
                </a:lnTo>
                <a:lnTo>
                  <a:pt x="825452" y="15194"/>
                </a:lnTo>
                <a:lnTo>
                  <a:pt x="875596" y="9750"/>
                </a:lnTo>
                <a:lnTo>
                  <a:pt x="926245" y="5499"/>
                </a:lnTo>
                <a:lnTo>
                  <a:pt x="977314" y="2450"/>
                </a:lnTo>
                <a:lnTo>
                  <a:pt x="1028715" y="614"/>
                </a:lnTo>
                <a:lnTo>
                  <a:pt x="1080363" y="0"/>
                </a:lnTo>
                <a:lnTo>
                  <a:pt x="1131920" y="614"/>
                </a:lnTo>
                <a:lnTo>
                  <a:pt x="1183247" y="2450"/>
                </a:lnTo>
                <a:lnTo>
                  <a:pt x="1234256" y="5499"/>
                </a:lnTo>
                <a:lnTo>
                  <a:pt x="1284860" y="9750"/>
                </a:lnTo>
                <a:lnTo>
                  <a:pt x="1334971" y="15194"/>
                </a:lnTo>
                <a:lnTo>
                  <a:pt x="1384501" y="21821"/>
                </a:lnTo>
                <a:lnTo>
                  <a:pt x="1433362" y="29622"/>
                </a:lnTo>
                <a:lnTo>
                  <a:pt x="1481467" y="38586"/>
                </a:lnTo>
                <a:lnTo>
                  <a:pt x="1528728" y="48705"/>
                </a:lnTo>
                <a:lnTo>
                  <a:pt x="1575057" y="59967"/>
                </a:lnTo>
                <a:lnTo>
                  <a:pt x="1620367" y="72364"/>
                </a:lnTo>
                <a:lnTo>
                  <a:pt x="1674041" y="88953"/>
                </a:lnTo>
                <a:lnTo>
                  <a:pt x="1725546" y="107009"/>
                </a:lnTo>
                <a:lnTo>
                  <a:pt x="1774766" y="126479"/>
                </a:lnTo>
                <a:lnTo>
                  <a:pt x="1821586" y="147310"/>
                </a:lnTo>
                <a:lnTo>
                  <a:pt x="1865891" y="169448"/>
                </a:lnTo>
                <a:lnTo>
                  <a:pt x="1907564" y="192840"/>
                </a:lnTo>
                <a:lnTo>
                  <a:pt x="1946491" y="217432"/>
                </a:lnTo>
                <a:lnTo>
                  <a:pt x="1982555" y="243170"/>
                </a:lnTo>
                <a:lnTo>
                  <a:pt x="2015642" y="270001"/>
                </a:lnTo>
                <a:lnTo>
                  <a:pt x="2059236" y="311928"/>
                </a:lnTo>
                <a:lnTo>
                  <a:pt x="2095240" y="355456"/>
                </a:lnTo>
                <a:lnTo>
                  <a:pt x="2123505" y="400323"/>
                </a:lnTo>
                <a:lnTo>
                  <a:pt x="2143879" y="446269"/>
                </a:lnTo>
                <a:lnTo>
                  <a:pt x="2156214" y="493035"/>
                </a:lnTo>
                <a:lnTo>
                  <a:pt x="2160358" y="540359"/>
                </a:lnTo>
                <a:close/>
              </a:path>
            </a:pathLst>
          </a:custGeom>
          <a:ln w="38159">
            <a:solidFill>
              <a:srgbClr val="00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C3239117-6F6D-4423-9F06-86E7C544501D}"/>
              </a:ext>
            </a:extLst>
          </p:cNvPr>
          <p:cNvSpPr txBox="1"/>
          <p:nvPr/>
        </p:nvSpPr>
        <p:spPr>
          <a:xfrm>
            <a:off x="7392129" y="5683152"/>
            <a:ext cx="1504141" cy="532068"/>
          </a:xfrm>
          <a:prstGeom prst="rect">
            <a:avLst/>
          </a:prstGeom>
        </p:spPr>
        <p:txBody>
          <a:bodyPr vert="horz" wrap="square" lIns="0" tIns="36194" rIns="0" bIns="0" rtlCol="0">
            <a:spAutoFit/>
          </a:bodyPr>
          <a:lstStyle/>
          <a:p>
            <a:pPr marL="391795" marR="5080" indent="-379730">
              <a:lnSpc>
                <a:spcPts val="2020"/>
              </a:lnSpc>
              <a:spcBef>
                <a:spcPts val="284"/>
              </a:spcBef>
            </a:pPr>
            <a:r>
              <a:rPr sz="1400" b="1" dirty="0">
                <a:latin typeface="Arial"/>
                <a:cs typeface="Arial"/>
              </a:rPr>
              <a:t>Indicate</a:t>
            </a:r>
            <a:r>
              <a:rPr sz="1400" b="1" spc="-45" dirty="0">
                <a:latin typeface="Arial"/>
                <a:cs typeface="Arial"/>
              </a:rPr>
              <a:t> </a:t>
            </a:r>
            <a:r>
              <a:rPr sz="1400" b="1" spc="-10" dirty="0">
                <a:latin typeface="Arial"/>
                <a:cs typeface="Arial"/>
              </a:rPr>
              <a:t>repair needed</a:t>
            </a:r>
            <a:endParaRPr sz="1400" dirty="0">
              <a:latin typeface="Arial"/>
              <a:cs typeface="Arial"/>
            </a:endParaRPr>
          </a:p>
        </p:txBody>
      </p:sp>
      <p:pic>
        <p:nvPicPr>
          <p:cNvPr id="26" name="object 24">
            <a:extLst>
              <a:ext uri="{FF2B5EF4-FFF2-40B4-BE49-F238E27FC236}">
                <a16:creationId xmlns:a16="http://schemas.microsoft.com/office/drawing/2014/main" id="{365AA724-DAB8-41CB-BEA9-2CA4B98CC8E9}"/>
              </a:ext>
            </a:extLst>
          </p:cNvPr>
          <p:cNvPicPr/>
          <p:nvPr/>
        </p:nvPicPr>
        <p:blipFill>
          <a:blip r:embed="rId2" cstate="print"/>
          <a:stretch>
            <a:fillRect/>
          </a:stretch>
        </p:blipFill>
        <p:spPr>
          <a:xfrm>
            <a:off x="5484825" y="4928974"/>
            <a:ext cx="1296669" cy="1296669"/>
          </a:xfrm>
          <a:prstGeom prst="rect">
            <a:avLst/>
          </a:prstGeom>
        </p:spPr>
      </p:pic>
      <p:sp>
        <p:nvSpPr>
          <p:cNvPr id="27" name="object 25">
            <a:extLst>
              <a:ext uri="{FF2B5EF4-FFF2-40B4-BE49-F238E27FC236}">
                <a16:creationId xmlns:a16="http://schemas.microsoft.com/office/drawing/2014/main" id="{2723D853-AB4E-46D4-8C8A-E5FD35C692B8}"/>
              </a:ext>
            </a:extLst>
          </p:cNvPr>
          <p:cNvSpPr txBox="1"/>
          <p:nvPr/>
        </p:nvSpPr>
        <p:spPr>
          <a:xfrm>
            <a:off x="5484825" y="6202558"/>
            <a:ext cx="1341387" cy="320601"/>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Arial"/>
                <a:cs typeface="Arial"/>
              </a:rPr>
              <a:t>Technician</a:t>
            </a:r>
            <a:endParaRPr sz="2000" dirty="0">
              <a:latin typeface="Arial"/>
              <a:cs typeface="Arial"/>
            </a:endParaRPr>
          </a:p>
        </p:txBody>
      </p:sp>
      <p:sp>
        <p:nvSpPr>
          <p:cNvPr id="28" name="object 26">
            <a:extLst>
              <a:ext uri="{FF2B5EF4-FFF2-40B4-BE49-F238E27FC236}">
                <a16:creationId xmlns:a16="http://schemas.microsoft.com/office/drawing/2014/main" id="{874ED5CD-81D2-43F9-A812-F8A509BF6686}"/>
              </a:ext>
            </a:extLst>
          </p:cNvPr>
          <p:cNvSpPr/>
          <p:nvPr/>
        </p:nvSpPr>
        <p:spPr>
          <a:xfrm>
            <a:off x="6295475" y="5197474"/>
            <a:ext cx="4739998" cy="715732"/>
          </a:xfrm>
          <a:custGeom>
            <a:avLst/>
            <a:gdLst/>
            <a:ahLst/>
            <a:cxnLst/>
            <a:rect l="l" t="t" r="r" b="b"/>
            <a:pathLst>
              <a:path w="7632700" h="1152525">
                <a:moveTo>
                  <a:pt x="0" y="1007999"/>
                </a:moveTo>
                <a:lnTo>
                  <a:pt x="1665351" y="1007999"/>
                </a:lnTo>
              </a:path>
              <a:path w="7632700" h="1152525">
                <a:moveTo>
                  <a:pt x="7632357" y="576364"/>
                </a:moveTo>
                <a:lnTo>
                  <a:pt x="7629002" y="619446"/>
                </a:lnTo>
                <a:lnTo>
                  <a:pt x="7619010" y="662174"/>
                </a:lnTo>
                <a:lnTo>
                  <a:pt x="7602488" y="704374"/>
                </a:lnTo>
                <a:lnTo>
                  <a:pt x="7579543" y="745868"/>
                </a:lnTo>
                <a:lnTo>
                  <a:pt x="7550281" y="786482"/>
                </a:lnTo>
                <a:lnTo>
                  <a:pt x="7514811" y="826038"/>
                </a:lnTo>
                <a:lnTo>
                  <a:pt x="7473238" y="864362"/>
                </a:lnTo>
                <a:lnTo>
                  <a:pt x="7440561" y="890155"/>
                </a:lnTo>
                <a:lnTo>
                  <a:pt x="7405233" y="915020"/>
                </a:lnTo>
                <a:lnTo>
                  <a:pt x="7367349" y="938912"/>
                </a:lnTo>
                <a:lnTo>
                  <a:pt x="7327000" y="961790"/>
                </a:lnTo>
                <a:lnTo>
                  <a:pt x="7284280" y="983610"/>
                </a:lnTo>
                <a:lnTo>
                  <a:pt x="7239281" y="1004328"/>
                </a:lnTo>
                <a:lnTo>
                  <a:pt x="7192096" y="1023901"/>
                </a:lnTo>
                <a:lnTo>
                  <a:pt x="7142818" y="1042287"/>
                </a:lnTo>
                <a:lnTo>
                  <a:pt x="7091539" y="1059441"/>
                </a:lnTo>
                <a:lnTo>
                  <a:pt x="7038352" y="1075321"/>
                </a:lnTo>
                <a:lnTo>
                  <a:pt x="6992681" y="1087423"/>
                </a:lnTo>
                <a:lnTo>
                  <a:pt x="6946077" y="1098526"/>
                </a:lnTo>
                <a:lnTo>
                  <a:pt x="6898610" y="1108618"/>
                </a:lnTo>
                <a:lnTo>
                  <a:pt x="6850352" y="1117691"/>
                </a:lnTo>
                <a:lnTo>
                  <a:pt x="6801374" y="1125734"/>
                </a:lnTo>
                <a:lnTo>
                  <a:pt x="6751748" y="1132738"/>
                </a:lnTo>
                <a:lnTo>
                  <a:pt x="6701544" y="1138691"/>
                </a:lnTo>
                <a:lnTo>
                  <a:pt x="6650835" y="1143585"/>
                </a:lnTo>
                <a:lnTo>
                  <a:pt x="6599690" y="1147409"/>
                </a:lnTo>
                <a:lnTo>
                  <a:pt x="6548182" y="1150152"/>
                </a:lnTo>
                <a:lnTo>
                  <a:pt x="6496382" y="1151806"/>
                </a:lnTo>
                <a:lnTo>
                  <a:pt x="6444361" y="1152359"/>
                </a:lnTo>
                <a:lnTo>
                  <a:pt x="6392254" y="1151806"/>
                </a:lnTo>
                <a:lnTo>
                  <a:pt x="6340383" y="1150152"/>
                </a:lnTo>
                <a:lnTo>
                  <a:pt x="6288816" y="1147409"/>
                </a:lnTo>
                <a:lnTo>
                  <a:pt x="6237624" y="1143585"/>
                </a:lnTo>
                <a:lnTo>
                  <a:pt x="6186877" y="1138691"/>
                </a:lnTo>
                <a:lnTo>
                  <a:pt x="6136646" y="1132738"/>
                </a:lnTo>
                <a:lnTo>
                  <a:pt x="6086999" y="1125734"/>
                </a:lnTo>
                <a:lnTo>
                  <a:pt x="6038008" y="1117691"/>
                </a:lnTo>
                <a:lnTo>
                  <a:pt x="5989743" y="1108618"/>
                </a:lnTo>
                <a:lnTo>
                  <a:pt x="5942273" y="1098526"/>
                </a:lnTo>
                <a:lnTo>
                  <a:pt x="5895669" y="1087423"/>
                </a:lnTo>
                <a:lnTo>
                  <a:pt x="5850001" y="1075321"/>
                </a:lnTo>
                <a:lnTo>
                  <a:pt x="5796814" y="1059441"/>
                </a:lnTo>
                <a:lnTo>
                  <a:pt x="5745535" y="1042287"/>
                </a:lnTo>
                <a:lnTo>
                  <a:pt x="5696257" y="1023901"/>
                </a:lnTo>
                <a:lnTo>
                  <a:pt x="5649072" y="1004328"/>
                </a:lnTo>
                <a:lnTo>
                  <a:pt x="5604073" y="983610"/>
                </a:lnTo>
                <a:lnTo>
                  <a:pt x="5561353" y="961790"/>
                </a:lnTo>
                <a:lnTo>
                  <a:pt x="5521004" y="938912"/>
                </a:lnTo>
                <a:lnTo>
                  <a:pt x="5483120" y="915020"/>
                </a:lnTo>
                <a:lnTo>
                  <a:pt x="5447792" y="890155"/>
                </a:lnTo>
                <a:lnTo>
                  <a:pt x="5415114" y="864362"/>
                </a:lnTo>
                <a:lnTo>
                  <a:pt x="5373542" y="826038"/>
                </a:lnTo>
                <a:lnTo>
                  <a:pt x="5338071" y="786482"/>
                </a:lnTo>
                <a:lnTo>
                  <a:pt x="5308810" y="745868"/>
                </a:lnTo>
                <a:lnTo>
                  <a:pt x="5285864" y="704374"/>
                </a:lnTo>
                <a:lnTo>
                  <a:pt x="5269342" y="662174"/>
                </a:lnTo>
                <a:lnTo>
                  <a:pt x="5259350" y="619446"/>
                </a:lnTo>
                <a:lnTo>
                  <a:pt x="5255996" y="576364"/>
                </a:lnTo>
                <a:lnTo>
                  <a:pt x="5259350" y="533145"/>
                </a:lnTo>
                <a:lnTo>
                  <a:pt x="5269342" y="490319"/>
                </a:lnTo>
                <a:lnTo>
                  <a:pt x="5285864" y="448054"/>
                </a:lnTo>
                <a:lnTo>
                  <a:pt x="5308810" y="406520"/>
                </a:lnTo>
                <a:lnTo>
                  <a:pt x="5338071" y="365886"/>
                </a:lnTo>
                <a:lnTo>
                  <a:pt x="5373542" y="326322"/>
                </a:lnTo>
                <a:lnTo>
                  <a:pt x="5415114" y="287997"/>
                </a:lnTo>
                <a:lnTo>
                  <a:pt x="5447792" y="262204"/>
                </a:lnTo>
                <a:lnTo>
                  <a:pt x="5483120" y="237339"/>
                </a:lnTo>
                <a:lnTo>
                  <a:pt x="5521004" y="213446"/>
                </a:lnTo>
                <a:lnTo>
                  <a:pt x="5561353" y="190569"/>
                </a:lnTo>
                <a:lnTo>
                  <a:pt x="5604073" y="168749"/>
                </a:lnTo>
                <a:lnTo>
                  <a:pt x="5649072" y="148031"/>
                </a:lnTo>
                <a:lnTo>
                  <a:pt x="5696257" y="128458"/>
                </a:lnTo>
                <a:lnTo>
                  <a:pt x="5745535" y="110072"/>
                </a:lnTo>
                <a:lnTo>
                  <a:pt x="5796814" y="92918"/>
                </a:lnTo>
                <a:lnTo>
                  <a:pt x="5850001" y="77038"/>
                </a:lnTo>
                <a:lnTo>
                  <a:pt x="5895669" y="64936"/>
                </a:lnTo>
                <a:lnTo>
                  <a:pt x="5942273" y="53833"/>
                </a:lnTo>
                <a:lnTo>
                  <a:pt x="5989743" y="43741"/>
                </a:lnTo>
                <a:lnTo>
                  <a:pt x="6038008" y="34668"/>
                </a:lnTo>
                <a:lnTo>
                  <a:pt x="6086999" y="26624"/>
                </a:lnTo>
                <a:lnTo>
                  <a:pt x="6136646" y="19621"/>
                </a:lnTo>
                <a:lnTo>
                  <a:pt x="6186877" y="13667"/>
                </a:lnTo>
                <a:lnTo>
                  <a:pt x="6237624" y="8774"/>
                </a:lnTo>
                <a:lnTo>
                  <a:pt x="6288816" y="4950"/>
                </a:lnTo>
                <a:lnTo>
                  <a:pt x="6340383" y="2206"/>
                </a:lnTo>
                <a:lnTo>
                  <a:pt x="6392254" y="553"/>
                </a:lnTo>
                <a:lnTo>
                  <a:pt x="6444361" y="0"/>
                </a:lnTo>
                <a:lnTo>
                  <a:pt x="6496382" y="553"/>
                </a:lnTo>
                <a:lnTo>
                  <a:pt x="6548182" y="2206"/>
                </a:lnTo>
                <a:lnTo>
                  <a:pt x="6599690" y="4950"/>
                </a:lnTo>
                <a:lnTo>
                  <a:pt x="6650835" y="8774"/>
                </a:lnTo>
                <a:lnTo>
                  <a:pt x="6701544" y="13667"/>
                </a:lnTo>
                <a:lnTo>
                  <a:pt x="6751748" y="19621"/>
                </a:lnTo>
                <a:lnTo>
                  <a:pt x="6801374" y="26624"/>
                </a:lnTo>
                <a:lnTo>
                  <a:pt x="6850352" y="34668"/>
                </a:lnTo>
                <a:lnTo>
                  <a:pt x="6898610" y="43741"/>
                </a:lnTo>
                <a:lnTo>
                  <a:pt x="6946077" y="53833"/>
                </a:lnTo>
                <a:lnTo>
                  <a:pt x="6992681" y="64936"/>
                </a:lnTo>
                <a:lnTo>
                  <a:pt x="7038352" y="77038"/>
                </a:lnTo>
                <a:lnTo>
                  <a:pt x="7091539" y="92918"/>
                </a:lnTo>
                <a:lnTo>
                  <a:pt x="7142818" y="110072"/>
                </a:lnTo>
                <a:lnTo>
                  <a:pt x="7192096" y="128458"/>
                </a:lnTo>
                <a:lnTo>
                  <a:pt x="7239281" y="148031"/>
                </a:lnTo>
                <a:lnTo>
                  <a:pt x="7284280" y="168749"/>
                </a:lnTo>
                <a:lnTo>
                  <a:pt x="7327000" y="190569"/>
                </a:lnTo>
                <a:lnTo>
                  <a:pt x="7367349" y="213446"/>
                </a:lnTo>
                <a:lnTo>
                  <a:pt x="7405233" y="237339"/>
                </a:lnTo>
                <a:lnTo>
                  <a:pt x="7440561" y="262204"/>
                </a:lnTo>
                <a:lnTo>
                  <a:pt x="7473238" y="287997"/>
                </a:lnTo>
                <a:lnTo>
                  <a:pt x="7514811" y="326322"/>
                </a:lnTo>
                <a:lnTo>
                  <a:pt x="7550281" y="365886"/>
                </a:lnTo>
                <a:lnTo>
                  <a:pt x="7579543" y="406520"/>
                </a:lnTo>
                <a:lnTo>
                  <a:pt x="7602488" y="448054"/>
                </a:lnTo>
                <a:lnTo>
                  <a:pt x="7619010" y="490319"/>
                </a:lnTo>
                <a:lnTo>
                  <a:pt x="7629002" y="533145"/>
                </a:lnTo>
                <a:lnTo>
                  <a:pt x="7632357" y="576364"/>
                </a:lnTo>
                <a:close/>
              </a:path>
            </a:pathLst>
          </a:custGeom>
          <a:ln w="38159">
            <a:solidFill>
              <a:srgbClr val="000000"/>
            </a:solidFill>
          </a:ln>
        </p:spPr>
        <p:txBody>
          <a:bodyPr wrap="square" lIns="0" tIns="0" rIns="0" bIns="0" rtlCol="0"/>
          <a:lstStyle/>
          <a:p>
            <a:endParaRPr/>
          </a:p>
        </p:txBody>
      </p:sp>
      <p:sp>
        <p:nvSpPr>
          <p:cNvPr id="29" name="object 27">
            <a:extLst>
              <a:ext uri="{FF2B5EF4-FFF2-40B4-BE49-F238E27FC236}">
                <a16:creationId xmlns:a16="http://schemas.microsoft.com/office/drawing/2014/main" id="{30198AFD-D000-4011-917C-498D4C056CD8}"/>
              </a:ext>
            </a:extLst>
          </p:cNvPr>
          <p:cNvSpPr txBox="1"/>
          <p:nvPr/>
        </p:nvSpPr>
        <p:spPr>
          <a:xfrm>
            <a:off x="9694030" y="5232158"/>
            <a:ext cx="1179448" cy="632544"/>
          </a:xfrm>
          <a:prstGeom prst="rect">
            <a:avLst/>
          </a:prstGeom>
        </p:spPr>
        <p:txBody>
          <a:bodyPr vert="horz" wrap="square" lIns="0" tIns="31114" rIns="0" bIns="0" rtlCol="0">
            <a:spAutoFit/>
          </a:bodyPr>
          <a:lstStyle/>
          <a:p>
            <a:pPr marL="12065" marR="5080" indent="-63500" algn="ctr">
              <a:lnSpc>
                <a:spcPct val="93300"/>
              </a:lnSpc>
              <a:spcBef>
                <a:spcPts val="244"/>
              </a:spcBef>
            </a:pPr>
            <a:r>
              <a:rPr sz="1400" b="1" spc="-10" dirty="0">
                <a:latin typeface="Arial"/>
                <a:cs typeface="Arial"/>
              </a:rPr>
              <a:t>Request maintenance check</a:t>
            </a:r>
            <a:endParaRPr sz="1400" dirty="0">
              <a:latin typeface="Arial"/>
              <a:cs typeface="Arial"/>
            </a:endParaRPr>
          </a:p>
        </p:txBody>
      </p:sp>
      <p:sp>
        <p:nvSpPr>
          <p:cNvPr id="47" name="object 8">
            <a:extLst>
              <a:ext uri="{FF2B5EF4-FFF2-40B4-BE49-F238E27FC236}">
                <a16:creationId xmlns:a16="http://schemas.microsoft.com/office/drawing/2014/main" id="{F69A72C4-EA93-48D5-99E2-5A860CF8176D}"/>
              </a:ext>
            </a:extLst>
          </p:cNvPr>
          <p:cNvSpPr/>
          <p:nvPr/>
        </p:nvSpPr>
        <p:spPr>
          <a:xfrm>
            <a:off x="9662441" y="2629620"/>
            <a:ext cx="1341948" cy="671171"/>
          </a:xfrm>
          <a:custGeom>
            <a:avLst/>
            <a:gdLst/>
            <a:ahLst/>
            <a:cxnLst/>
            <a:rect l="l" t="t" r="r" b="b"/>
            <a:pathLst>
              <a:path w="2160904" h="1080770">
                <a:moveTo>
                  <a:pt x="2160358" y="540359"/>
                </a:moveTo>
                <a:lnTo>
                  <a:pt x="2156214" y="587533"/>
                </a:lnTo>
                <a:lnTo>
                  <a:pt x="2143879" y="634196"/>
                </a:lnTo>
                <a:lnTo>
                  <a:pt x="2123505" y="680078"/>
                </a:lnTo>
                <a:lnTo>
                  <a:pt x="2095240" y="724911"/>
                </a:lnTo>
                <a:lnTo>
                  <a:pt x="2059236" y="768424"/>
                </a:lnTo>
                <a:lnTo>
                  <a:pt x="2015642" y="810348"/>
                </a:lnTo>
                <a:lnTo>
                  <a:pt x="1982555" y="837180"/>
                </a:lnTo>
                <a:lnTo>
                  <a:pt x="1946491" y="862918"/>
                </a:lnTo>
                <a:lnTo>
                  <a:pt x="1907564" y="887510"/>
                </a:lnTo>
                <a:lnTo>
                  <a:pt x="1865891" y="910903"/>
                </a:lnTo>
                <a:lnTo>
                  <a:pt x="1821586" y="933042"/>
                </a:lnTo>
                <a:lnTo>
                  <a:pt x="1774766" y="953874"/>
                </a:lnTo>
                <a:lnTo>
                  <a:pt x="1725546" y="973347"/>
                </a:lnTo>
                <a:lnTo>
                  <a:pt x="1674041" y="991406"/>
                </a:lnTo>
                <a:lnTo>
                  <a:pt x="1620367" y="1007999"/>
                </a:lnTo>
                <a:lnTo>
                  <a:pt x="1575057" y="1020392"/>
                </a:lnTo>
                <a:lnTo>
                  <a:pt x="1528728" y="1031652"/>
                </a:lnTo>
                <a:lnTo>
                  <a:pt x="1481467" y="1041768"/>
                </a:lnTo>
                <a:lnTo>
                  <a:pt x="1433362" y="1050731"/>
                </a:lnTo>
                <a:lnTo>
                  <a:pt x="1384501" y="1058531"/>
                </a:lnTo>
                <a:lnTo>
                  <a:pt x="1334971" y="1065157"/>
                </a:lnTo>
                <a:lnTo>
                  <a:pt x="1284860" y="1070600"/>
                </a:lnTo>
                <a:lnTo>
                  <a:pt x="1234256" y="1074851"/>
                </a:lnTo>
                <a:lnTo>
                  <a:pt x="1183247" y="1077900"/>
                </a:lnTo>
                <a:lnTo>
                  <a:pt x="1131920" y="1079736"/>
                </a:lnTo>
                <a:lnTo>
                  <a:pt x="1080363" y="1080350"/>
                </a:lnTo>
                <a:lnTo>
                  <a:pt x="1028715" y="1079736"/>
                </a:lnTo>
                <a:lnTo>
                  <a:pt x="977314" y="1077900"/>
                </a:lnTo>
                <a:lnTo>
                  <a:pt x="926245" y="1074851"/>
                </a:lnTo>
                <a:lnTo>
                  <a:pt x="875596" y="1070600"/>
                </a:lnTo>
                <a:lnTo>
                  <a:pt x="825452" y="1065157"/>
                </a:lnTo>
                <a:lnTo>
                  <a:pt x="775899" y="1058531"/>
                </a:lnTo>
                <a:lnTo>
                  <a:pt x="727023" y="1050731"/>
                </a:lnTo>
                <a:lnTo>
                  <a:pt x="678909" y="1041768"/>
                </a:lnTo>
                <a:lnTo>
                  <a:pt x="631644" y="1031652"/>
                </a:lnTo>
                <a:lnTo>
                  <a:pt x="585313" y="1020392"/>
                </a:lnTo>
                <a:lnTo>
                  <a:pt x="540003" y="1007999"/>
                </a:lnTo>
                <a:lnTo>
                  <a:pt x="486330" y="991406"/>
                </a:lnTo>
                <a:lnTo>
                  <a:pt x="434825" y="973347"/>
                </a:lnTo>
                <a:lnTo>
                  <a:pt x="385604" y="953874"/>
                </a:lnTo>
                <a:lnTo>
                  <a:pt x="338784" y="933042"/>
                </a:lnTo>
                <a:lnTo>
                  <a:pt x="294480" y="910903"/>
                </a:lnTo>
                <a:lnTo>
                  <a:pt x="252807" y="887510"/>
                </a:lnTo>
                <a:lnTo>
                  <a:pt x="213880" y="862918"/>
                </a:lnTo>
                <a:lnTo>
                  <a:pt x="177816" y="837180"/>
                </a:lnTo>
                <a:lnTo>
                  <a:pt x="144729" y="810348"/>
                </a:lnTo>
                <a:lnTo>
                  <a:pt x="101134" y="768424"/>
                </a:lnTo>
                <a:lnTo>
                  <a:pt x="65127" y="724911"/>
                </a:lnTo>
                <a:lnTo>
                  <a:pt x="36860" y="680078"/>
                </a:lnTo>
                <a:lnTo>
                  <a:pt x="16482" y="634196"/>
                </a:lnTo>
                <a:lnTo>
                  <a:pt x="4145" y="587533"/>
                </a:lnTo>
                <a:lnTo>
                  <a:pt x="0" y="540359"/>
                </a:lnTo>
                <a:lnTo>
                  <a:pt x="4145" y="493029"/>
                </a:lnTo>
                <a:lnTo>
                  <a:pt x="16482" y="446260"/>
                </a:lnTo>
                <a:lnTo>
                  <a:pt x="36860" y="400311"/>
                </a:lnTo>
                <a:lnTo>
                  <a:pt x="65127" y="355443"/>
                </a:lnTo>
                <a:lnTo>
                  <a:pt x="101134" y="311916"/>
                </a:lnTo>
                <a:lnTo>
                  <a:pt x="144729" y="269989"/>
                </a:lnTo>
                <a:lnTo>
                  <a:pt x="177816" y="243158"/>
                </a:lnTo>
                <a:lnTo>
                  <a:pt x="213880" y="217421"/>
                </a:lnTo>
                <a:lnTo>
                  <a:pt x="252807" y="192830"/>
                </a:lnTo>
                <a:lnTo>
                  <a:pt x="294480" y="169440"/>
                </a:lnTo>
                <a:lnTo>
                  <a:pt x="338784" y="147303"/>
                </a:lnTo>
                <a:lnTo>
                  <a:pt x="385604" y="126472"/>
                </a:lnTo>
                <a:lnTo>
                  <a:pt x="434825" y="107001"/>
                </a:lnTo>
                <a:lnTo>
                  <a:pt x="486330" y="88943"/>
                </a:lnTo>
                <a:lnTo>
                  <a:pt x="540003" y="72351"/>
                </a:lnTo>
                <a:lnTo>
                  <a:pt x="585313" y="59955"/>
                </a:lnTo>
                <a:lnTo>
                  <a:pt x="631644" y="48693"/>
                </a:lnTo>
                <a:lnTo>
                  <a:pt x="678909" y="38576"/>
                </a:lnTo>
                <a:lnTo>
                  <a:pt x="727023" y="29613"/>
                </a:lnTo>
                <a:lnTo>
                  <a:pt x="775899" y="21814"/>
                </a:lnTo>
                <a:lnTo>
                  <a:pt x="825452" y="15189"/>
                </a:lnTo>
                <a:lnTo>
                  <a:pt x="875596" y="9746"/>
                </a:lnTo>
                <a:lnTo>
                  <a:pt x="926245" y="5496"/>
                </a:lnTo>
                <a:lnTo>
                  <a:pt x="977314" y="2449"/>
                </a:lnTo>
                <a:lnTo>
                  <a:pt x="1028715" y="613"/>
                </a:lnTo>
                <a:lnTo>
                  <a:pt x="1080363" y="0"/>
                </a:lnTo>
                <a:lnTo>
                  <a:pt x="1131920" y="613"/>
                </a:lnTo>
                <a:lnTo>
                  <a:pt x="1183247" y="2449"/>
                </a:lnTo>
                <a:lnTo>
                  <a:pt x="1234256" y="5496"/>
                </a:lnTo>
                <a:lnTo>
                  <a:pt x="1284860" y="9746"/>
                </a:lnTo>
                <a:lnTo>
                  <a:pt x="1334971" y="15189"/>
                </a:lnTo>
                <a:lnTo>
                  <a:pt x="1384501" y="21814"/>
                </a:lnTo>
                <a:lnTo>
                  <a:pt x="1433362" y="29613"/>
                </a:lnTo>
                <a:lnTo>
                  <a:pt x="1481467" y="38576"/>
                </a:lnTo>
                <a:lnTo>
                  <a:pt x="1528728" y="48693"/>
                </a:lnTo>
                <a:lnTo>
                  <a:pt x="1575057" y="59955"/>
                </a:lnTo>
                <a:lnTo>
                  <a:pt x="1620367" y="72351"/>
                </a:lnTo>
                <a:lnTo>
                  <a:pt x="1674041" y="88943"/>
                </a:lnTo>
                <a:lnTo>
                  <a:pt x="1725546" y="107001"/>
                </a:lnTo>
                <a:lnTo>
                  <a:pt x="1774766" y="126472"/>
                </a:lnTo>
                <a:lnTo>
                  <a:pt x="1821586" y="147303"/>
                </a:lnTo>
                <a:lnTo>
                  <a:pt x="1865891" y="169440"/>
                </a:lnTo>
                <a:lnTo>
                  <a:pt x="1907564" y="192830"/>
                </a:lnTo>
                <a:lnTo>
                  <a:pt x="1946491" y="217421"/>
                </a:lnTo>
                <a:lnTo>
                  <a:pt x="1982555" y="243158"/>
                </a:lnTo>
                <a:lnTo>
                  <a:pt x="2015642" y="269989"/>
                </a:lnTo>
                <a:lnTo>
                  <a:pt x="2059236" y="311914"/>
                </a:lnTo>
                <a:lnTo>
                  <a:pt x="2095240" y="355430"/>
                </a:lnTo>
                <a:lnTo>
                  <a:pt x="2123505" y="400265"/>
                </a:lnTo>
                <a:lnTo>
                  <a:pt x="2143879" y="446151"/>
                </a:lnTo>
                <a:lnTo>
                  <a:pt x="2156214" y="492816"/>
                </a:lnTo>
                <a:lnTo>
                  <a:pt x="2160358" y="539991"/>
                </a:lnTo>
                <a:lnTo>
                  <a:pt x="2160358" y="540359"/>
                </a:lnTo>
                <a:close/>
              </a:path>
            </a:pathLst>
          </a:custGeom>
          <a:ln w="38159">
            <a:solidFill>
              <a:srgbClr val="000000"/>
            </a:solidFill>
          </a:ln>
        </p:spPr>
        <p:txBody>
          <a:bodyPr wrap="square" lIns="0" tIns="0" rIns="0" bIns="0" rtlCol="0"/>
          <a:lstStyle/>
          <a:p>
            <a:endParaRPr/>
          </a:p>
        </p:txBody>
      </p:sp>
      <p:sp>
        <p:nvSpPr>
          <p:cNvPr id="48" name="object 28">
            <a:extLst>
              <a:ext uri="{FF2B5EF4-FFF2-40B4-BE49-F238E27FC236}">
                <a16:creationId xmlns:a16="http://schemas.microsoft.com/office/drawing/2014/main" id="{A455CC3D-FE7C-4D09-ADE2-9E436FCE2D30}"/>
              </a:ext>
            </a:extLst>
          </p:cNvPr>
          <p:cNvSpPr/>
          <p:nvPr/>
        </p:nvSpPr>
        <p:spPr>
          <a:xfrm>
            <a:off x="6451214" y="3121967"/>
            <a:ext cx="3329611" cy="2392941"/>
          </a:xfrm>
          <a:custGeom>
            <a:avLst/>
            <a:gdLst/>
            <a:ahLst/>
            <a:cxnLst/>
            <a:rect l="l" t="t" r="r" b="b"/>
            <a:pathLst>
              <a:path w="5328284" h="3960495">
                <a:moveTo>
                  <a:pt x="143992" y="432003"/>
                </a:moveTo>
                <a:lnTo>
                  <a:pt x="1656003" y="1656003"/>
                </a:lnTo>
              </a:path>
              <a:path w="5328284" h="3960495">
                <a:moveTo>
                  <a:pt x="216001" y="287997"/>
                </a:moveTo>
                <a:lnTo>
                  <a:pt x="3095993" y="863993"/>
                </a:lnTo>
              </a:path>
              <a:path w="5328284" h="3960495">
                <a:moveTo>
                  <a:pt x="3095993" y="863993"/>
                </a:moveTo>
                <a:lnTo>
                  <a:pt x="5327992" y="0"/>
                </a:lnTo>
              </a:path>
              <a:path w="5328284" h="3960495">
                <a:moveTo>
                  <a:pt x="0" y="3959999"/>
                </a:moveTo>
                <a:lnTo>
                  <a:pt x="5255996" y="3600005"/>
                </a:lnTo>
              </a:path>
            </a:pathLst>
          </a:custGeom>
          <a:ln w="38159">
            <a:solidFill>
              <a:srgbClr val="000000"/>
            </a:solidFill>
          </a:ln>
        </p:spPr>
        <p:txBody>
          <a:bodyPr wrap="square" lIns="0" tIns="0" rIns="0" bIns="0" rtlCol="0"/>
          <a:lstStyle/>
          <a:p>
            <a:endParaRPr dirty="0"/>
          </a:p>
        </p:txBody>
      </p:sp>
    </p:spTree>
    <p:extLst>
      <p:ext uri="{BB962C8B-B14F-4D97-AF65-F5344CB8AC3E}">
        <p14:creationId xmlns:p14="http://schemas.microsoft.com/office/powerpoint/2010/main" val="256689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C5D1-27C5-F24B-AAE6-E1F14324677A}"/>
              </a:ext>
            </a:extLst>
          </p:cNvPr>
          <p:cNvSpPr>
            <a:spLocks noGrp="1"/>
          </p:cNvSpPr>
          <p:nvPr>
            <p:ph type="title"/>
          </p:nvPr>
        </p:nvSpPr>
        <p:spPr/>
        <p:txBody>
          <a:bodyPr/>
          <a:lstStyle/>
          <a:p>
            <a:r>
              <a:rPr lang="en-US"/>
              <a:t>Schedule</a:t>
            </a:r>
            <a:endParaRPr lang="en-US" dirty="0"/>
          </a:p>
        </p:txBody>
      </p:sp>
      <p:sp>
        <p:nvSpPr>
          <p:cNvPr id="3" name="Inhaltsplatzhalter 2"/>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50BD9DAD-B678-4882-BCEE-81B8F3DC43C7}"/>
              </a:ext>
            </a:extLst>
          </p:cNvPr>
          <p:cNvPicPr>
            <a:picLocks noChangeAspect="1"/>
          </p:cNvPicPr>
          <p:nvPr/>
        </p:nvPicPr>
        <p:blipFill>
          <a:blip r:embed="rId2"/>
          <a:stretch>
            <a:fillRect/>
          </a:stretch>
        </p:blipFill>
        <p:spPr>
          <a:xfrm>
            <a:off x="1051035" y="2509619"/>
            <a:ext cx="10850489" cy="3134162"/>
          </a:xfrm>
          <a:prstGeom prst="rect">
            <a:avLst/>
          </a:prstGeom>
        </p:spPr>
      </p:pic>
      <p:sp>
        <p:nvSpPr>
          <p:cNvPr id="9" name="Abgerundetes Rechteck 8">
            <a:extLst>
              <a:ext uri="{FF2B5EF4-FFF2-40B4-BE49-F238E27FC236}">
                <a16:creationId xmlns:a16="http://schemas.microsoft.com/office/drawing/2014/main" id="{7308833D-364C-40D3-82DB-616590007DE3}"/>
              </a:ext>
            </a:extLst>
          </p:cNvPr>
          <p:cNvSpPr/>
          <p:nvPr/>
        </p:nvSpPr>
        <p:spPr>
          <a:xfrm>
            <a:off x="1605001" y="3355593"/>
            <a:ext cx="8055834" cy="325120"/>
          </a:xfrm>
          <a:prstGeom prst="roundRect">
            <a:avLst/>
          </a:prstGeom>
          <a:no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6997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31A3-BBD5-4C20-99CC-69DF1236570F}"/>
              </a:ext>
            </a:extLst>
          </p:cNvPr>
          <p:cNvSpPr>
            <a:spLocks noGrp="1"/>
          </p:cNvSpPr>
          <p:nvPr>
            <p:ph type="title"/>
          </p:nvPr>
        </p:nvSpPr>
        <p:spPr/>
        <p:txBody>
          <a:bodyPr/>
          <a:lstStyle/>
          <a:p>
            <a:r>
              <a:rPr lang="en-GB" dirty="0"/>
              <a:t>Class</a:t>
            </a:r>
            <a:r>
              <a:rPr lang="en-GB" spc="-30" dirty="0"/>
              <a:t> </a:t>
            </a:r>
            <a:r>
              <a:rPr lang="en-GB" spc="-10" dirty="0"/>
              <a:t>exercise:</a:t>
            </a:r>
            <a:r>
              <a:rPr lang="en-GB" dirty="0"/>
              <a:t>	</a:t>
            </a:r>
            <a:r>
              <a:rPr lang="en-GB" spc="-10" dirty="0"/>
              <a:t>solution</a:t>
            </a:r>
            <a:endParaRPr lang="en-GB" dirty="0"/>
          </a:p>
        </p:txBody>
      </p:sp>
      <p:sp>
        <p:nvSpPr>
          <p:cNvPr id="3" name="Content Placeholder 2">
            <a:extLst>
              <a:ext uri="{FF2B5EF4-FFF2-40B4-BE49-F238E27FC236}">
                <a16:creationId xmlns:a16="http://schemas.microsoft.com/office/drawing/2014/main" id="{4E698977-815B-44EF-AC27-31A570C32963}"/>
              </a:ext>
            </a:extLst>
          </p:cNvPr>
          <p:cNvSpPr>
            <a:spLocks noGrp="1"/>
          </p:cNvSpPr>
          <p:nvPr>
            <p:ph sz="half" idx="1"/>
          </p:nvPr>
        </p:nvSpPr>
        <p:spPr>
          <a:xfrm>
            <a:off x="1371600" y="2285999"/>
            <a:ext cx="4447786" cy="4369982"/>
          </a:xfrm>
        </p:spPr>
        <p:txBody>
          <a:bodyPr>
            <a:normAutofit lnSpcReduction="10000"/>
          </a:bodyPr>
          <a:lstStyle/>
          <a:p>
            <a:pPr marL="0" indent="0">
              <a:buNone/>
            </a:pPr>
            <a:r>
              <a:rPr lang="en-GB" dirty="0"/>
              <a:t>Notes:</a:t>
            </a:r>
          </a:p>
          <a:p>
            <a:r>
              <a:rPr lang="en-GB" sz="2000" dirty="0">
                <a:latin typeface="Arial"/>
                <a:cs typeface="Arial"/>
              </a:rPr>
              <a:t>Instances</a:t>
            </a:r>
            <a:r>
              <a:rPr lang="en-GB" sz="2000" spc="-5" dirty="0">
                <a:latin typeface="Arial"/>
                <a:cs typeface="Arial"/>
              </a:rPr>
              <a:t> </a:t>
            </a:r>
            <a:r>
              <a:rPr lang="en-GB" sz="2000" dirty="0">
                <a:latin typeface="Arial"/>
                <a:cs typeface="Arial"/>
              </a:rPr>
              <a:t>of </a:t>
            </a:r>
            <a:r>
              <a:rPr lang="en-GB" sz="2000" spc="-25" dirty="0">
                <a:latin typeface="Arial"/>
                <a:cs typeface="Arial"/>
              </a:rPr>
              <a:t>the</a:t>
            </a:r>
            <a:r>
              <a:rPr lang="en-GB" sz="2000" dirty="0">
                <a:latin typeface="Arial"/>
                <a:cs typeface="Arial"/>
              </a:rPr>
              <a:t> </a:t>
            </a:r>
            <a:r>
              <a:rPr lang="en-GB" sz="2000" b="1" spc="-10" dirty="0">
                <a:solidFill>
                  <a:srgbClr val="C8201D"/>
                </a:solidFill>
                <a:latin typeface="Arial"/>
                <a:cs typeface="Arial"/>
              </a:rPr>
              <a:t>&lt;&lt;includes&gt;&gt; </a:t>
            </a:r>
            <a:r>
              <a:rPr lang="en-GB" sz="2000" dirty="0">
                <a:latin typeface="Arial"/>
                <a:cs typeface="Arial"/>
              </a:rPr>
              <a:t>relationship</a:t>
            </a:r>
            <a:r>
              <a:rPr lang="en-GB" sz="2000" spc="-15" dirty="0">
                <a:latin typeface="Arial"/>
                <a:cs typeface="Arial"/>
              </a:rPr>
              <a:t> </a:t>
            </a:r>
            <a:r>
              <a:rPr lang="en-GB" sz="2000" dirty="0">
                <a:latin typeface="Arial"/>
                <a:cs typeface="Arial"/>
              </a:rPr>
              <a:t>are</a:t>
            </a:r>
            <a:r>
              <a:rPr lang="en-GB" sz="2000" spc="-10" dirty="0">
                <a:latin typeface="Arial"/>
                <a:cs typeface="Arial"/>
              </a:rPr>
              <a:t> indicated </a:t>
            </a:r>
            <a:r>
              <a:rPr lang="en-GB" sz="2000" dirty="0">
                <a:latin typeface="Arial"/>
                <a:cs typeface="Arial"/>
              </a:rPr>
              <a:t>by a</a:t>
            </a:r>
            <a:r>
              <a:rPr lang="en-GB" sz="2000" spc="-10" dirty="0">
                <a:latin typeface="Arial"/>
                <a:cs typeface="Arial"/>
              </a:rPr>
              <a:t> </a:t>
            </a:r>
            <a:r>
              <a:rPr lang="en-GB" sz="2000" dirty="0">
                <a:latin typeface="Arial"/>
                <a:cs typeface="Arial"/>
              </a:rPr>
              <a:t>red </a:t>
            </a:r>
            <a:r>
              <a:rPr lang="en-GB" sz="2000" spc="-20" dirty="0">
                <a:latin typeface="Arial"/>
                <a:cs typeface="Arial"/>
              </a:rPr>
              <a:t>arrow</a:t>
            </a:r>
            <a:endParaRPr lang="en-GB" sz="2000" dirty="0">
              <a:latin typeface="Arial"/>
              <a:cs typeface="Arial"/>
            </a:endParaRPr>
          </a:p>
          <a:p>
            <a:r>
              <a:rPr lang="en-GB" sz="2000" dirty="0">
                <a:latin typeface="Arial"/>
                <a:cs typeface="Arial"/>
              </a:rPr>
              <a:t>Instances</a:t>
            </a:r>
            <a:r>
              <a:rPr lang="en-GB" sz="2000" spc="-5" dirty="0">
                <a:latin typeface="Arial"/>
                <a:cs typeface="Arial"/>
              </a:rPr>
              <a:t> </a:t>
            </a:r>
            <a:r>
              <a:rPr lang="en-GB" sz="2000" dirty="0">
                <a:latin typeface="Arial"/>
                <a:cs typeface="Arial"/>
              </a:rPr>
              <a:t>of </a:t>
            </a:r>
            <a:r>
              <a:rPr lang="en-GB" sz="2000" spc="-25" dirty="0">
                <a:latin typeface="Arial"/>
                <a:cs typeface="Arial"/>
              </a:rPr>
              <a:t>the </a:t>
            </a:r>
            <a:r>
              <a:rPr lang="en-GB" sz="2000" b="1" dirty="0">
                <a:solidFill>
                  <a:srgbClr val="295F99"/>
                </a:solidFill>
                <a:latin typeface="Arial"/>
                <a:cs typeface="Arial"/>
              </a:rPr>
              <a:t>&lt;&lt;extends&gt;&gt;</a:t>
            </a:r>
            <a:r>
              <a:rPr lang="en-GB" sz="2000" b="1" spc="-55" dirty="0">
                <a:solidFill>
                  <a:srgbClr val="295F99"/>
                </a:solidFill>
                <a:latin typeface="Arial"/>
                <a:cs typeface="Arial"/>
              </a:rPr>
              <a:t> </a:t>
            </a:r>
            <a:r>
              <a:rPr lang="en-GB" sz="2000" spc="-10" dirty="0">
                <a:latin typeface="Arial"/>
                <a:cs typeface="Arial"/>
              </a:rPr>
              <a:t>relationship </a:t>
            </a:r>
            <a:r>
              <a:rPr lang="en-GB" sz="2000" dirty="0">
                <a:latin typeface="Arial"/>
                <a:cs typeface="Arial"/>
              </a:rPr>
              <a:t>are</a:t>
            </a:r>
            <a:r>
              <a:rPr lang="en-GB" sz="2000" spc="-5" dirty="0">
                <a:latin typeface="Arial"/>
                <a:cs typeface="Arial"/>
              </a:rPr>
              <a:t> </a:t>
            </a:r>
            <a:r>
              <a:rPr lang="en-GB" sz="2000" dirty="0">
                <a:latin typeface="Arial"/>
                <a:cs typeface="Arial"/>
              </a:rPr>
              <a:t>indicated</a:t>
            </a:r>
            <a:r>
              <a:rPr lang="en-GB" sz="2000" spc="-5" dirty="0">
                <a:latin typeface="Arial"/>
                <a:cs typeface="Arial"/>
              </a:rPr>
              <a:t> </a:t>
            </a:r>
            <a:r>
              <a:rPr lang="en-GB" sz="2000" dirty="0">
                <a:latin typeface="Arial"/>
                <a:cs typeface="Arial"/>
              </a:rPr>
              <a:t>by</a:t>
            </a:r>
            <a:r>
              <a:rPr lang="en-GB" sz="2000" spc="-5" dirty="0">
                <a:latin typeface="Arial"/>
                <a:cs typeface="Arial"/>
              </a:rPr>
              <a:t> </a:t>
            </a:r>
            <a:r>
              <a:rPr lang="en-GB" sz="2000" dirty="0">
                <a:latin typeface="Arial"/>
                <a:cs typeface="Arial"/>
              </a:rPr>
              <a:t>a</a:t>
            </a:r>
            <a:r>
              <a:rPr lang="en-GB" sz="2000" spc="-5" dirty="0">
                <a:latin typeface="Arial"/>
                <a:cs typeface="Arial"/>
              </a:rPr>
              <a:t> </a:t>
            </a:r>
            <a:r>
              <a:rPr lang="en-GB" sz="2000" spc="-20" dirty="0">
                <a:latin typeface="Arial"/>
                <a:cs typeface="Arial"/>
              </a:rPr>
              <a:t>blue </a:t>
            </a:r>
            <a:r>
              <a:rPr lang="en-GB" sz="2000" spc="-10" dirty="0">
                <a:latin typeface="Arial"/>
                <a:cs typeface="Arial"/>
              </a:rPr>
              <a:t>arrow</a:t>
            </a:r>
            <a:endParaRPr lang="en-GB" sz="2000" dirty="0">
              <a:latin typeface="Arial"/>
              <a:cs typeface="Arial"/>
            </a:endParaRPr>
          </a:p>
          <a:p>
            <a:pPr marL="0" indent="0">
              <a:buNone/>
            </a:pPr>
            <a:r>
              <a:rPr lang="en-GB" dirty="0"/>
              <a:t>This is done for readability of the solution, you need to label them accordingly, not use different colours!</a:t>
            </a:r>
          </a:p>
          <a:p>
            <a:r>
              <a:rPr lang="en-GB" sz="2000" dirty="0">
                <a:latin typeface="Arial"/>
                <a:cs typeface="Arial"/>
              </a:rPr>
              <a:t>This</a:t>
            </a:r>
            <a:r>
              <a:rPr lang="en-GB" sz="2000" spc="-15" dirty="0">
                <a:latin typeface="Arial"/>
                <a:cs typeface="Arial"/>
              </a:rPr>
              <a:t> </a:t>
            </a:r>
            <a:r>
              <a:rPr lang="en-GB" sz="2000" dirty="0">
                <a:latin typeface="Arial"/>
                <a:cs typeface="Arial"/>
              </a:rPr>
              <a:t>is</a:t>
            </a:r>
            <a:r>
              <a:rPr lang="en-GB" sz="2000" spc="-5" dirty="0">
                <a:latin typeface="Arial"/>
                <a:cs typeface="Arial"/>
              </a:rPr>
              <a:t> </a:t>
            </a:r>
            <a:r>
              <a:rPr lang="en-GB" sz="2000" dirty="0">
                <a:latin typeface="Arial"/>
                <a:cs typeface="Arial"/>
              </a:rPr>
              <a:t>just</a:t>
            </a:r>
            <a:r>
              <a:rPr lang="en-GB" sz="2000" spc="-5" dirty="0">
                <a:latin typeface="Arial"/>
                <a:cs typeface="Arial"/>
              </a:rPr>
              <a:t> </a:t>
            </a:r>
            <a:r>
              <a:rPr lang="en-GB" sz="2000" dirty="0">
                <a:latin typeface="Arial"/>
                <a:cs typeface="Arial"/>
              </a:rPr>
              <a:t>one</a:t>
            </a:r>
            <a:r>
              <a:rPr lang="en-GB" sz="2000" spc="-5" dirty="0">
                <a:latin typeface="Arial"/>
                <a:cs typeface="Arial"/>
              </a:rPr>
              <a:t> </a:t>
            </a:r>
            <a:r>
              <a:rPr lang="en-GB" sz="2000" spc="-10" dirty="0">
                <a:latin typeface="Arial"/>
                <a:cs typeface="Arial"/>
              </a:rPr>
              <a:t>possible </a:t>
            </a:r>
            <a:r>
              <a:rPr lang="en-GB" sz="2000" dirty="0">
                <a:latin typeface="Arial"/>
                <a:cs typeface="Arial"/>
              </a:rPr>
              <a:t>solution!</a:t>
            </a:r>
            <a:r>
              <a:rPr lang="en-GB" sz="2000" spc="-155" dirty="0">
                <a:latin typeface="Arial"/>
                <a:cs typeface="Arial"/>
              </a:rPr>
              <a:t> </a:t>
            </a:r>
            <a:r>
              <a:rPr lang="en-GB" sz="2000" dirty="0">
                <a:latin typeface="Arial"/>
                <a:cs typeface="Arial"/>
              </a:rPr>
              <a:t>As</a:t>
            </a:r>
            <a:r>
              <a:rPr lang="en-GB" sz="2000" spc="-5" dirty="0">
                <a:latin typeface="Arial"/>
                <a:cs typeface="Arial"/>
              </a:rPr>
              <a:t> </a:t>
            </a:r>
            <a:r>
              <a:rPr lang="en-GB" sz="2000" dirty="0">
                <a:latin typeface="Arial"/>
                <a:cs typeface="Arial"/>
              </a:rPr>
              <a:t>long</a:t>
            </a:r>
            <a:r>
              <a:rPr lang="en-GB" sz="2000" spc="-15" dirty="0">
                <a:latin typeface="Arial"/>
                <a:cs typeface="Arial"/>
              </a:rPr>
              <a:t> </a:t>
            </a:r>
            <a:r>
              <a:rPr lang="en-GB" sz="2000" dirty="0">
                <a:latin typeface="Arial"/>
                <a:cs typeface="Arial"/>
              </a:rPr>
              <a:t>as </a:t>
            </a:r>
            <a:r>
              <a:rPr lang="en-GB" sz="2000" spc="-25" dirty="0">
                <a:latin typeface="Arial"/>
                <a:cs typeface="Arial"/>
              </a:rPr>
              <a:t>you </a:t>
            </a:r>
            <a:r>
              <a:rPr lang="en-GB" sz="2000" dirty="0">
                <a:latin typeface="Arial"/>
                <a:cs typeface="Arial"/>
              </a:rPr>
              <a:t>can</a:t>
            </a:r>
            <a:r>
              <a:rPr lang="en-GB" sz="2000" spc="-30" dirty="0">
                <a:latin typeface="Arial"/>
                <a:cs typeface="Arial"/>
              </a:rPr>
              <a:t> </a:t>
            </a:r>
            <a:r>
              <a:rPr lang="en-GB" sz="2000" b="1" dirty="0">
                <a:solidFill>
                  <a:srgbClr val="C8201D"/>
                </a:solidFill>
                <a:latin typeface="Arial"/>
                <a:cs typeface="Arial"/>
              </a:rPr>
              <a:t>justify</a:t>
            </a:r>
            <a:r>
              <a:rPr lang="en-GB" sz="2000" b="1" spc="-10" dirty="0">
                <a:solidFill>
                  <a:srgbClr val="C8201D"/>
                </a:solidFill>
                <a:latin typeface="Arial"/>
                <a:cs typeface="Arial"/>
              </a:rPr>
              <a:t> </a:t>
            </a:r>
            <a:r>
              <a:rPr lang="en-GB" sz="2000" b="1" dirty="0">
                <a:solidFill>
                  <a:srgbClr val="C8201D"/>
                </a:solidFill>
                <a:latin typeface="Arial"/>
                <a:cs typeface="Arial"/>
              </a:rPr>
              <a:t>your</a:t>
            </a:r>
            <a:r>
              <a:rPr lang="en-GB" sz="2000" b="1" spc="-5" dirty="0">
                <a:solidFill>
                  <a:srgbClr val="C8201D"/>
                </a:solidFill>
                <a:latin typeface="Arial"/>
                <a:cs typeface="Arial"/>
              </a:rPr>
              <a:t> </a:t>
            </a:r>
            <a:r>
              <a:rPr lang="en-GB" sz="2000" b="1" spc="-10" dirty="0">
                <a:solidFill>
                  <a:srgbClr val="C8201D"/>
                </a:solidFill>
                <a:latin typeface="Arial"/>
                <a:cs typeface="Arial"/>
              </a:rPr>
              <a:t>design </a:t>
            </a:r>
            <a:r>
              <a:rPr lang="en-GB" sz="2000" b="1" dirty="0">
                <a:solidFill>
                  <a:srgbClr val="C8201D"/>
                </a:solidFill>
                <a:latin typeface="Arial"/>
                <a:cs typeface="Arial"/>
              </a:rPr>
              <a:t>choices</a:t>
            </a:r>
            <a:r>
              <a:rPr lang="en-GB" sz="2000" dirty="0">
                <a:latin typeface="Arial"/>
                <a:cs typeface="Arial"/>
              </a:rPr>
              <a:t>,</a:t>
            </a:r>
            <a:r>
              <a:rPr lang="en-GB" sz="2000" spc="-15" dirty="0">
                <a:latin typeface="Arial"/>
                <a:cs typeface="Arial"/>
              </a:rPr>
              <a:t> </a:t>
            </a:r>
            <a:r>
              <a:rPr lang="en-GB" sz="2000" dirty="0">
                <a:latin typeface="Arial"/>
                <a:cs typeface="Arial"/>
              </a:rPr>
              <a:t>a</a:t>
            </a:r>
            <a:r>
              <a:rPr lang="en-GB" sz="2000" spc="-10" dirty="0">
                <a:latin typeface="Arial"/>
                <a:cs typeface="Arial"/>
              </a:rPr>
              <a:t> different </a:t>
            </a:r>
            <a:r>
              <a:rPr lang="en-GB" sz="2000" dirty="0">
                <a:latin typeface="Arial"/>
                <a:cs typeface="Arial"/>
              </a:rPr>
              <a:t>solution</a:t>
            </a:r>
            <a:r>
              <a:rPr lang="en-GB" sz="2000" spc="-5" dirty="0">
                <a:latin typeface="Arial"/>
                <a:cs typeface="Arial"/>
              </a:rPr>
              <a:t> </a:t>
            </a:r>
            <a:r>
              <a:rPr lang="en-GB" sz="2000" dirty="0">
                <a:latin typeface="Arial"/>
                <a:cs typeface="Arial"/>
              </a:rPr>
              <a:t>is </a:t>
            </a:r>
            <a:r>
              <a:rPr lang="en-GB" sz="2000" spc="-20" dirty="0">
                <a:latin typeface="Arial"/>
                <a:cs typeface="Arial"/>
              </a:rPr>
              <a:t>fine</a:t>
            </a:r>
            <a:endParaRPr lang="en-GB" sz="2000" dirty="0">
              <a:latin typeface="Arial"/>
              <a:cs typeface="Arial"/>
            </a:endParaRPr>
          </a:p>
        </p:txBody>
      </p:sp>
      <p:grpSp>
        <p:nvGrpSpPr>
          <p:cNvPr id="82" name="Group 81">
            <a:extLst>
              <a:ext uri="{FF2B5EF4-FFF2-40B4-BE49-F238E27FC236}">
                <a16:creationId xmlns:a16="http://schemas.microsoft.com/office/drawing/2014/main" id="{C7D26BB5-56AA-47CF-BA62-00D62D59C1A7}"/>
              </a:ext>
            </a:extLst>
          </p:cNvPr>
          <p:cNvGrpSpPr/>
          <p:nvPr/>
        </p:nvGrpSpPr>
        <p:grpSpPr>
          <a:xfrm>
            <a:off x="5484825" y="1052621"/>
            <a:ext cx="6966038" cy="5470538"/>
            <a:chOff x="5039995" y="141164"/>
            <a:chExt cx="11217237" cy="8809072"/>
          </a:xfrm>
        </p:grpSpPr>
        <p:sp>
          <p:nvSpPr>
            <p:cNvPr id="43" name="object 6">
              <a:extLst>
                <a:ext uri="{FF2B5EF4-FFF2-40B4-BE49-F238E27FC236}">
                  <a16:creationId xmlns:a16="http://schemas.microsoft.com/office/drawing/2014/main" id="{7E864403-D260-4F4A-99D1-12724B09575C}"/>
                </a:ext>
              </a:extLst>
            </p:cNvPr>
            <p:cNvSpPr/>
            <p:nvPr/>
          </p:nvSpPr>
          <p:spPr>
            <a:xfrm>
              <a:off x="8001355" y="4871516"/>
              <a:ext cx="2160905" cy="1080770"/>
            </a:xfrm>
            <a:custGeom>
              <a:avLst/>
              <a:gdLst/>
              <a:ahLst/>
              <a:cxnLst/>
              <a:rect l="l" t="t" r="r" b="b"/>
              <a:pathLst>
                <a:path w="2160904" h="1080770">
                  <a:moveTo>
                    <a:pt x="2160358" y="540359"/>
                  </a:moveTo>
                  <a:lnTo>
                    <a:pt x="2156214" y="587534"/>
                  </a:lnTo>
                  <a:lnTo>
                    <a:pt x="2143879" y="634199"/>
                  </a:lnTo>
                  <a:lnTo>
                    <a:pt x="2123505" y="680084"/>
                  </a:lnTo>
                  <a:lnTo>
                    <a:pt x="2095240" y="724920"/>
                  </a:lnTo>
                  <a:lnTo>
                    <a:pt x="2059236" y="768436"/>
                  </a:lnTo>
                  <a:lnTo>
                    <a:pt x="2015642" y="810361"/>
                  </a:lnTo>
                  <a:lnTo>
                    <a:pt x="1982555" y="837192"/>
                  </a:lnTo>
                  <a:lnTo>
                    <a:pt x="1946491" y="862931"/>
                  </a:lnTo>
                  <a:lnTo>
                    <a:pt x="1907564" y="887523"/>
                  </a:lnTo>
                  <a:lnTo>
                    <a:pt x="1865891" y="910914"/>
                  </a:lnTo>
                  <a:lnTo>
                    <a:pt x="1821586" y="933052"/>
                  </a:lnTo>
                  <a:lnTo>
                    <a:pt x="1774766" y="953883"/>
                  </a:lnTo>
                  <a:lnTo>
                    <a:pt x="1725546" y="973354"/>
                  </a:lnTo>
                  <a:lnTo>
                    <a:pt x="1674041" y="991410"/>
                  </a:lnTo>
                  <a:lnTo>
                    <a:pt x="1620367" y="1007999"/>
                  </a:lnTo>
                  <a:lnTo>
                    <a:pt x="1575057" y="1020395"/>
                  </a:lnTo>
                  <a:lnTo>
                    <a:pt x="1528728" y="1031658"/>
                  </a:lnTo>
                  <a:lnTo>
                    <a:pt x="1481467" y="1041776"/>
                  </a:lnTo>
                  <a:lnTo>
                    <a:pt x="1433362" y="1050740"/>
                  </a:lnTo>
                  <a:lnTo>
                    <a:pt x="1384501" y="1058541"/>
                  </a:lnTo>
                  <a:lnTo>
                    <a:pt x="1334971" y="1065168"/>
                  </a:lnTo>
                  <a:lnTo>
                    <a:pt x="1284860" y="1070613"/>
                  </a:lnTo>
                  <a:lnTo>
                    <a:pt x="1234256" y="1074864"/>
                  </a:lnTo>
                  <a:lnTo>
                    <a:pt x="1183247"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9"/>
                  </a:lnTo>
                  <a:lnTo>
                    <a:pt x="486330" y="991410"/>
                  </a:lnTo>
                  <a:lnTo>
                    <a:pt x="434825" y="973354"/>
                  </a:lnTo>
                  <a:lnTo>
                    <a:pt x="385604" y="953883"/>
                  </a:lnTo>
                  <a:lnTo>
                    <a:pt x="338784" y="933052"/>
                  </a:lnTo>
                  <a:lnTo>
                    <a:pt x="294480" y="910914"/>
                  </a:lnTo>
                  <a:lnTo>
                    <a:pt x="252807" y="887523"/>
                  </a:lnTo>
                  <a:lnTo>
                    <a:pt x="213880" y="862931"/>
                  </a:lnTo>
                  <a:lnTo>
                    <a:pt x="177816" y="837192"/>
                  </a:lnTo>
                  <a:lnTo>
                    <a:pt x="144729" y="810361"/>
                  </a:lnTo>
                  <a:lnTo>
                    <a:pt x="101134" y="768436"/>
                  </a:lnTo>
                  <a:lnTo>
                    <a:pt x="65127" y="724920"/>
                  </a:lnTo>
                  <a:lnTo>
                    <a:pt x="36860" y="680085"/>
                  </a:lnTo>
                  <a:lnTo>
                    <a:pt x="16482" y="634199"/>
                  </a:lnTo>
                  <a:lnTo>
                    <a:pt x="4145" y="587534"/>
                  </a:lnTo>
                  <a:lnTo>
                    <a:pt x="0" y="540359"/>
                  </a:lnTo>
                  <a:lnTo>
                    <a:pt x="4145" y="493035"/>
                  </a:lnTo>
                  <a:lnTo>
                    <a:pt x="16482" y="446269"/>
                  </a:lnTo>
                  <a:lnTo>
                    <a:pt x="36860" y="400323"/>
                  </a:lnTo>
                  <a:lnTo>
                    <a:pt x="65127" y="355456"/>
                  </a:lnTo>
                  <a:lnTo>
                    <a:pt x="101134" y="311928"/>
                  </a:lnTo>
                  <a:lnTo>
                    <a:pt x="144729" y="270001"/>
                  </a:lnTo>
                  <a:lnTo>
                    <a:pt x="177816" y="243171"/>
                  </a:lnTo>
                  <a:lnTo>
                    <a:pt x="213880" y="217433"/>
                  </a:lnTo>
                  <a:lnTo>
                    <a:pt x="252807" y="192843"/>
                  </a:lnTo>
                  <a:lnTo>
                    <a:pt x="294480" y="169453"/>
                  </a:lnTo>
                  <a:lnTo>
                    <a:pt x="338784" y="147315"/>
                  </a:lnTo>
                  <a:lnTo>
                    <a:pt x="385604" y="126485"/>
                  </a:lnTo>
                  <a:lnTo>
                    <a:pt x="434825" y="107014"/>
                  </a:lnTo>
                  <a:lnTo>
                    <a:pt x="486330" y="88956"/>
                  </a:lnTo>
                  <a:lnTo>
                    <a:pt x="540003" y="72364"/>
                  </a:lnTo>
                  <a:lnTo>
                    <a:pt x="585313" y="59967"/>
                  </a:lnTo>
                  <a:lnTo>
                    <a:pt x="631644" y="48705"/>
                  </a:lnTo>
                  <a:lnTo>
                    <a:pt x="678909" y="38586"/>
                  </a:lnTo>
                  <a:lnTo>
                    <a:pt x="727023" y="29622"/>
                  </a:lnTo>
                  <a:lnTo>
                    <a:pt x="775899" y="21821"/>
                  </a:lnTo>
                  <a:lnTo>
                    <a:pt x="825452" y="15194"/>
                  </a:lnTo>
                  <a:lnTo>
                    <a:pt x="875596" y="9750"/>
                  </a:lnTo>
                  <a:lnTo>
                    <a:pt x="926245" y="5499"/>
                  </a:lnTo>
                  <a:lnTo>
                    <a:pt x="977314" y="2450"/>
                  </a:lnTo>
                  <a:lnTo>
                    <a:pt x="1028715" y="614"/>
                  </a:lnTo>
                  <a:lnTo>
                    <a:pt x="1080363" y="0"/>
                  </a:lnTo>
                  <a:lnTo>
                    <a:pt x="1131920" y="614"/>
                  </a:lnTo>
                  <a:lnTo>
                    <a:pt x="1183247" y="2450"/>
                  </a:lnTo>
                  <a:lnTo>
                    <a:pt x="1234256" y="5499"/>
                  </a:lnTo>
                  <a:lnTo>
                    <a:pt x="1284860" y="9750"/>
                  </a:lnTo>
                  <a:lnTo>
                    <a:pt x="1334971" y="15194"/>
                  </a:lnTo>
                  <a:lnTo>
                    <a:pt x="1384501" y="21821"/>
                  </a:lnTo>
                  <a:lnTo>
                    <a:pt x="1433362" y="29622"/>
                  </a:lnTo>
                  <a:lnTo>
                    <a:pt x="1481467" y="38586"/>
                  </a:lnTo>
                  <a:lnTo>
                    <a:pt x="1528728" y="48705"/>
                  </a:lnTo>
                  <a:lnTo>
                    <a:pt x="1575057" y="59967"/>
                  </a:lnTo>
                  <a:lnTo>
                    <a:pt x="1620367" y="72364"/>
                  </a:lnTo>
                  <a:lnTo>
                    <a:pt x="1674041" y="88956"/>
                  </a:lnTo>
                  <a:lnTo>
                    <a:pt x="1725546" y="107014"/>
                  </a:lnTo>
                  <a:lnTo>
                    <a:pt x="1774766" y="126485"/>
                  </a:lnTo>
                  <a:lnTo>
                    <a:pt x="1821586" y="147315"/>
                  </a:lnTo>
                  <a:lnTo>
                    <a:pt x="1865891" y="169453"/>
                  </a:lnTo>
                  <a:lnTo>
                    <a:pt x="1907564" y="192843"/>
                  </a:lnTo>
                  <a:lnTo>
                    <a:pt x="1946491" y="217433"/>
                  </a:lnTo>
                  <a:lnTo>
                    <a:pt x="1982555" y="243171"/>
                  </a:lnTo>
                  <a:lnTo>
                    <a:pt x="2015642" y="270001"/>
                  </a:lnTo>
                  <a:lnTo>
                    <a:pt x="2059236" y="311927"/>
                  </a:lnTo>
                  <a:lnTo>
                    <a:pt x="2095240" y="355442"/>
                  </a:lnTo>
                  <a:lnTo>
                    <a:pt x="2123505" y="400278"/>
                  </a:lnTo>
                  <a:lnTo>
                    <a:pt x="2143879" y="446164"/>
                  </a:lnTo>
                  <a:lnTo>
                    <a:pt x="2156214" y="492829"/>
                  </a:lnTo>
                  <a:lnTo>
                    <a:pt x="2160358" y="540003"/>
                  </a:lnTo>
                  <a:lnTo>
                    <a:pt x="2160358" y="540359"/>
                  </a:lnTo>
                  <a:close/>
                </a:path>
              </a:pathLst>
            </a:custGeom>
            <a:ln w="38159">
              <a:solidFill>
                <a:srgbClr val="000000"/>
              </a:solidFill>
            </a:ln>
          </p:spPr>
          <p:txBody>
            <a:bodyPr wrap="square" lIns="0" tIns="0" rIns="0" bIns="0" rtlCol="0"/>
            <a:lstStyle/>
            <a:p>
              <a:endParaRPr/>
            </a:p>
          </p:txBody>
        </p:sp>
        <p:sp>
          <p:nvSpPr>
            <p:cNvPr id="44" name="object 7">
              <a:extLst>
                <a:ext uri="{FF2B5EF4-FFF2-40B4-BE49-F238E27FC236}">
                  <a16:creationId xmlns:a16="http://schemas.microsoft.com/office/drawing/2014/main" id="{2B44D2B3-E36D-42E0-BCE0-274727221A3A}"/>
                </a:ext>
              </a:extLst>
            </p:cNvPr>
            <p:cNvSpPr txBox="1"/>
            <p:nvPr/>
          </p:nvSpPr>
          <p:spPr>
            <a:xfrm>
              <a:off x="8546986" y="5012390"/>
              <a:ext cx="1550671" cy="813619"/>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Deposit</a:t>
              </a:r>
              <a:r>
                <a:rPr sz="1600" b="1" spc="-45" dirty="0">
                  <a:latin typeface="Arial"/>
                  <a:cs typeface="Arial"/>
                </a:rPr>
                <a:t> </a:t>
              </a:r>
              <a:r>
                <a:rPr sz="1600" b="1" spc="-20" dirty="0">
                  <a:latin typeface="Arial"/>
                  <a:cs typeface="Arial"/>
                </a:rPr>
                <a:t>funds</a:t>
              </a:r>
              <a:endParaRPr sz="1600" dirty="0">
                <a:latin typeface="Arial"/>
                <a:cs typeface="Arial"/>
              </a:endParaRPr>
            </a:p>
          </p:txBody>
        </p:sp>
        <p:sp>
          <p:nvSpPr>
            <p:cNvPr id="45" name="object 8">
              <a:extLst>
                <a:ext uri="{FF2B5EF4-FFF2-40B4-BE49-F238E27FC236}">
                  <a16:creationId xmlns:a16="http://schemas.microsoft.com/office/drawing/2014/main" id="{AD1A1FEF-D70F-4883-AD06-1F5CD1559F66}"/>
                </a:ext>
              </a:extLst>
            </p:cNvPr>
            <p:cNvSpPr/>
            <p:nvPr/>
          </p:nvSpPr>
          <p:spPr>
            <a:xfrm>
              <a:off x="8001355" y="2711526"/>
              <a:ext cx="2160905" cy="1080770"/>
            </a:xfrm>
            <a:custGeom>
              <a:avLst/>
              <a:gdLst/>
              <a:ahLst/>
              <a:cxnLst/>
              <a:rect l="l" t="t" r="r" b="b"/>
              <a:pathLst>
                <a:path w="2160904" h="1080770">
                  <a:moveTo>
                    <a:pt x="2160358" y="540359"/>
                  </a:moveTo>
                  <a:lnTo>
                    <a:pt x="2156214" y="587533"/>
                  </a:lnTo>
                  <a:lnTo>
                    <a:pt x="2143879" y="634196"/>
                  </a:lnTo>
                  <a:lnTo>
                    <a:pt x="2123505" y="680078"/>
                  </a:lnTo>
                  <a:lnTo>
                    <a:pt x="2095240" y="724911"/>
                  </a:lnTo>
                  <a:lnTo>
                    <a:pt x="2059236" y="768424"/>
                  </a:lnTo>
                  <a:lnTo>
                    <a:pt x="2015642" y="810348"/>
                  </a:lnTo>
                  <a:lnTo>
                    <a:pt x="1982555" y="837180"/>
                  </a:lnTo>
                  <a:lnTo>
                    <a:pt x="1946491" y="862918"/>
                  </a:lnTo>
                  <a:lnTo>
                    <a:pt x="1907564" y="887510"/>
                  </a:lnTo>
                  <a:lnTo>
                    <a:pt x="1865891" y="910903"/>
                  </a:lnTo>
                  <a:lnTo>
                    <a:pt x="1821586" y="933042"/>
                  </a:lnTo>
                  <a:lnTo>
                    <a:pt x="1774766" y="953874"/>
                  </a:lnTo>
                  <a:lnTo>
                    <a:pt x="1725546" y="973347"/>
                  </a:lnTo>
                  <a:lnTo>
                    <a:pt x="1674041" y="991406"/>
                  </a:lnTo>
                  <a:lnTo>
                    <a:pt x="1620367" y="1007999"/>
                  </a:lnTo>
                  <a:lnTo>
                    <a:pt x="1575057" y="1020392"/>
                  </a:lnTo>
                  <a:lnTo>
                    <a:pt x="1528728" y="1031652"/>
                  </a:lnTo>
                  <a:lnTo>
                    <a:pt x="1481467" y="1041768"/>
                  </a:lnTo>
                  <a:lnTo>
                    <a:pt x="1433362" y="1050731"/>
                  </a:lnTo>
                  <a:lnTo>
                    <a:pt x="1384501" y="1058531"/>
                  </a:lnTo>
                  <a:lnTo>
                    <a:pt x="1334971" y="1065157"/>
                  </a:lnTo>
                  <a:lnTo>
                    <a:pt x="1284860" y="1070600"/>
                  </a:lnTo>
                  <a:lnTo>
                    <a:pt x="1234256" y="1074851"/>
                  </a:lnTo>
                  <a:lnTo>
                    <a:pt x="1183247" y="1077900"/>
                  </a:lnTo>
                  <a:lnTo>
                    <a:pt x="1131920" y="1079736"/>
                  </a:lnTo>
                  <a:lnTo>
                    <a:pt x="1080363" y="1080350"/>
                  </a:lnTo>
                  <a:lnTo>
                    <a:pt x="1028715" y="1079736"/>
                  </a:lnTo>
                  <a:lnTo>
                    <a:pt x="977314" y="1077900"/>
                  </a:lnTo>
                  <a:lnTo>
                    <a:pt x="926245" y="1074851"/>
                  </a:lnTo>
                  <a:lnTo>
                    <a:pt x="875596" y="1070600"/>
                  </a:lnTo>
                  <a:lnTo>
                    <a:pt x="825452" y="1065157"/>
                  </a:lnTo>
                  <a:lnTo>
                    <a:pt x="775899" y="1058531"/>
                  </a:lnTo>
                  <a:lnTo>
                    <a:pt x="727023" y="1050731"/>
                  </a:lnTo>
                  <a:lnTo>
                    <a:pt x="678909" y="1041768"/>
                  </a:lnTo>
                  <a:lnTo>
                    <a:pt x="631644" y="1031652"/>
                  </a:lnTo>
                  <a:lnTo>
                    <a:pt x="585313" y="1020392"/>
                  </a:lnTo>
                  <a:lnTo>
                    <a:pt x="540003" y="1007999"/>
                  </a:lnTo>
                  <a:lnTo>
                    <a:pt x="486330" y="991406"/>
                  </a:lnTo>
                  <a:lnTo>
                    <a:pt x="434825" y="973347"/>
                  </a:lnTo>
                  <a:lnTo>
                    <a:pt x="385604" y="953874"/>
                  </a:lnTo>
                  <a:lnTo>
                    <a:pt x="338784" y="933042"/>
                  </a:lnTo>
                  <a:lnTo>
                    <a:pt x="294480" y="910903"/>
                  </a:lnTo>
                  <a:lnTo>
                    <a:pt x="252807" y="887510"/>
                  </a:lnTo>
                  <a:lnTo>
                    <a:pt x="213880" y="862918"/>
                  </a:lnTo>
                  <a:lnTo>
                    <a:pt x="177816" y="837180"/>
                  </a:lnTo>
                  <a:lnTo>
                    <a:pt x="144729" y="810348"/>
                  </a:lnTo>
                  <a:lnTo>
                    <a:pt x="101134" y="768424"/>
                  </a:lnTo>
                  <a:lnTo>
                    <a:pt x="65127" y="724911"/>
                  </a:lnTo>
                  <a:lnTo>
                    <a:pt x="36860" y="680078"/>
                  </a:lnTo>
                  <a:lnTo>
                    <a:pt x="16482" y="634196"/>
                  </a:lnTo>
                  <a:lnTo>
                    <a:pt x="4145" y="587533"/>
                  </a:lnTo>
                  <a:lnTo>
                    <a:pt x="0" y="540359"/>
                  </a:lnTo>
                  <a:lnTo>
                    <a:pt x="4145" y="493029"/>
                  </a:lnTo>
                  <a:lnTo>
                    <a:pt x="16482" y="446260"/>
                  </a:lnTo>
                  <a:lnTo>
                    <a:pt x="36860" y="400311"/>
                  </a:lnTo>
                  <a:lnTo>
                    <a:pt x="65127" y="355443"/>
                  </a:lnTo>
                  <a:lnTo>
                    <a:pt x="101134" y="311916"/>
                  </a:lnTo>
                  <a:lnTo>
                    <a:pt x="144729" y="269989"/>
                  </a:lnTo>
                  <a:lnTo>
                    <a:pt x="177816" y="243158"/>
                  </a:lnTo>
                  <a:lnTo>
                    <a:pt x="213880" y="217421"/>
                  </a:lnTo>
                  <a:lnTo>
                    <a:pt x="252807" y="192830"/>
                  </a:lnTo>
                  <a:lnTo>
                    <a:pt x="294480" y="169440"/>
                  </a:lnTo>
                  <a:lnTo>
                    <a:pt x="338784" y="147303"/>
                  </a:lnTo>
                  <a:lnTo>
                    <a:pt x="385604" y="126472"/>
                  </a:lnTo>
                  <a:lnTo>
                    <a:pt x="434825" y="107001"/>
                  </a:lnTo>
                  <a:lnTo>
                    <a:pt x="486330" y="88943"/>
                  </a:lnTo>
                  <a:lnTo>
                    <a:pt x="540003" y="72351"/>
                  </a:lnTo>
                  <a:lnTo>
                    <a:pt x="585313" y="59955"/>
                  </a:lnTo>
                  <a:lnTo>
                    <a:pt x="631644" y="48693"/>
                  </a:lnTo>
                  <a:lnTo>
                    <a:pt x="678909" y="38576"/>
                  </a:lnTo>
                  <a:lnTo>
                    <a:pt x="727023" y="29613"/>
                  </a:lnTo>
                  <a:lnTo>
                    <a:pt x="775899" y="21814"/>
                  </a:lnTo>
                  <a:lnTo>
                    <a:pt x="825452" y="15189"/>
                  </a:lnTo>
                  <a:lnTo>
                    <a:pt x="875596" y="9746"/>
                  </a:lnTo>
                  <a:lnTo>
                    <a:pt x="926245" y="5496"/>
                  </a:lnTo>
                  <a:lnTo>
                    <a:pt x="977314" y="2449"/>
                  </a:lnTo>
                  <a:lnTo>
                    <a:pt x="1028715" y="613"/>
                  </a:lnTo>
                  <a:lnTo>
                    <a:pt x="1080363" y="0"/>
                  </a:lnTo>
                  <a:lnTo>
                    <a:pt x="1131920" y="613"/>
                  </a:lnTo>
                  <a:lnTo>
                    <a:pt x="1183247" y="2449"/>
                  </a:lnTo>
                  <a:lnTo>
                    <a:pt x="1234256" y="5496"/>
                  </a:lnTo>
                  <a:lnTo>
                    <a:pt x="1284860" y="9746"/>
                  </a:lnTo>
                  <a:lnTo>
                    <a:pt x="1334971" y="15189"/>
                  </a:lnTo>
                  <a:lnTo>
                    <a:pt x="1384501" y="21814"/>
                  </a:lnTo>
                  <a:lnTo>
                    <a:pt x="1433362" y="29613"/>
                  </a:lnTo>
                  <a:lnTo>
                    <a:pt x="1481467" y="38576"/>
                  </a:lnTo>
                  <a:lnTo>
                    <a:pt x="1528728" y="48693"/>
                  </a:lnTo>
                  <a:lnTo>
                    <a:pt x="1575057" y="59955"/>
                  </a:lnTo>
                  <a:lnTo>
                    <a:pt x="1620367" y="72351"/>
                  </a:lnTo>
                  <a:lnTo>
                    <a:pt x="1674041" y="88943"/>
                  </a:lnTo>
                  <a:lnTo>
                    <a:pt x="1725546" y="107001"/>
                  </a:lnTo>
                  <a:lnTo>
                    <a:pt x="1774766" y="126472"/>
                  </a:lnTo>
                  <a:lnTo>
                    <a:pt x="1821586" y="147303"/>
                  </a:lnTo>
                  <a:lnTo>
                    <a:pt x="1865891" y="169440"/>
                  </a:lnTo>
                  <a:lnTo>
                    <a:pt x="1907564" y="192830"/>
                  </a:lnTo>
                  <a:lnTo>
                    <a:pt x="1946491" y="217421"/>
                  </a:lnTo>
                  <a:lnTo>
                    <a:pt x="1982555" y="243158"/>
                  </a:lnTo>
                  <a:lnTo>
                    <a:pt x="2015642" y="269989"/>
                  </a:lnTo>
                  <a:lnTo>
                    <a:pt x="2059236" y="311914"/>
                  </a:lnTo>
                  <a:lnTo>
                    <a:pt x="2095240" y="355430"/>
                  </a:lnTo>
                  <a:lnTo>
                    <a:pt x="2123505" y="400265"/>
                  </a:lnTo>
                  <a:lnTo>
                    <a:pt x="2143879" y="446151"/>
                  </a:lnTo>
                  <a:lnTo>
                    <a:pt x="2156214" y="492816"/>
                  </a:lnTo>
                  <a:lnTo>
                    <a:pt x="2160358" y="539991"/>
                  </a:lnTo>
                  <a:lnTo>
                    <a:pt x="2160358" y="540359"/>
                  </a:lnTo>
                  <a:close/>
                </a:path>
              </a:pathLst>
            </a:custGeom>
            <a:ln w="38159">
              <a:solidFill>
                <a:srgbClr val="000000"/>
              </a:solidFill>
            </a:ln>
          </p:spPr>
          <p:txBody>
            <a:bodyPr wrap="square" lIns="0" tIns="0" rIns="0" bIns="0" rtlCol="0"/>
            <a:lstStyle/>
            <a:p>
              <a:endParaRPr/>
            </a:p>
          </p:txBody>
        </p:sp>
        <p:sp>
          <p:nvSpPr>
            <p:cNvPr id="46" name="object 9">
              <a:extLst>
                <a:ext uri="{FF2B5EF4-FFF2-40B4-BE49-F238E27FC236}">
                  <a16:creationId xmlns:a16="http://schemas.microsoft.com/office/drawing/2014/main" id="{8E049BEF-E073-46FD-AEF8-F6E85A7969CF}"/>
                </a:ext>
              </a:extLst>
            </p:cNvPr>
            <p:cNvSpPr txBox="1"/>
            <p:nvPr/>
          </p:nvSpPr>
          <p:spPr>
            <a:xfrm>
              <a:off x="8313138" y="2849877"/>
              <a:ext cx="1635125" cy="813619"/>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Withdraw</a:t>
              </a:r>
              <a:r>
                <a:rPr sz="1600" b="1" spc="-40" dirty="0">
                  <a:latin typeface="Arial"/>
                  <a:cs typeface="Arial"/>
                </a:rPr>
                <a:t> </a:t>
              </a:r>
              <a:r>
                <a:rPr sz="1600" b="1" spc="-20" dirty="0">
                  <a:latin typeface="Arial"/>
                  <a:cs typeface="Arial"/>
                </a:rPr>
                <a:t>cash</a:t>
              </a:r>
              <a:endParaRPr sz="1600" dirty="0">
                <a:latin typeface="Arial"/>
                <a:cs typeface="Arial"/>
              </a:endParaRPr>
            </a:p>
          </p:txBody>
        </p:sp>
        <p:sp>
          <p:nvSpPr>
            <p:cNvPr id="47" name="object 10">
              <a:extLst>
                <a:ext uri="{FF2B5EF4-FFF2-40B4-BE49-F238E27FC236}">
                  <a16:creationId xmlns:a16="http://schemas.microsoft.com/office/drawing/2014/main" id="{DB6C56D0-5E24-4C35-B085-D1B3A1D3CEE4}"/>
                </a:ext>
              </a:extLst>
            </p:cNvPr>
            <p:cNvSpPr/>
            <p:nvPr/>
          </p:nvSpPr>
          <p:spPr>
            <a:xfrm>
              <a:off x="7353363" y="695515"/>
              <a:ext cx="6984365" cy="8064500"/>
            </a:xfrm>
            <a:custGeom>
              <a:avLst/>
              <a:gdLst/>
              <a:ahLst/>
              <a:cxnLst/>
              <a:rect l="l" t="t" r="r" b="b"/>
              <a:pathLst>
                <a:path w="6984365" h="8064500">
                  <a:moveTo>
                    <a:pt x="3491992" y="8064004"/>
                  </a:moveTo>
                  <a:lnTo>
                    <a:pt x="0" y="8064004"/>
                  </a:lnTo>
                  <a:lnTo>
                    <a:pt x="0" y="0"/>
                  </a:lnTo>
                  <a:lnTo>
                    <a:pt x="6983996" y="0"/>
                  </a:lnTo>
                  <a:lnTo>
                    <a:pt x="6983996" y="8064004"/>
                  </a:lnTo>
                  <a:lnTo>
                    <a:pt x="3491992" y="8064004"/>
                  </a:lnTo>
                  <a:close/>
                </a:path>
              </a:pathLst>
            </a:custGeom>
            <a:ln w="38159">
              <a:solidFill>
                <a:srgbClr val="999999"/>
              </a:solidFill>
            </a:ln>
          </p:spPr>
          <p:txBody>
            <a:bodyPr wrap="square" lIns="0" tIns="0" rIns="0" bIns="0" rtlCol="0"/>
            <a:lstStyle/>
            <a:p>
              <a:endParaRPr/>
            </a:p>
          </p:txBody>
        </p:sp>
        <p:sp>
          <p:nvSpPr>
            <p:cNvPr id="48" name="object 11">
              <a:extLst>
                <a:ext uri="{FF2B5EF4-FFF2-40B4-BE49-F238E27FC236}">
                  <a16:creationId xmlns:a16="http://schemas.microsoft.com/office/drawing/2014/main" id="{0D635B41-9CC7-4047-9962-B013B8D55F19}"/>
                </a:ext>
              </a:extLst>
            </p:cNvPr>
            <p:cNvSpPr txBox="1"/>
            <p:nvPr/>
          </p:nvSpPr>
          <p:spPr>
            <a:xfrm>
              <a:off x="9978377" y="141164"/>
              <a:ext cx="2310117" cy="516256"/>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7F7F7F"/>
                  </a:solidFill>
                  <a:latin typeface="Arial"/>
                  <a:cs typeface="Arial"/>
                </a:rPr>
                <a:t>Bank</a:t>
              </a:r>
              <a:r>
                <a:rPr sz="2000" b="1" spc="-130" dirty="0">
                  <a:solidFill>
                    <a:srgbClr val="7F7F7F"/>
                  </a:solidFill>
                  <a:latin typeface="Arial"/>
                  <a:cs typeface="Arial"/>
                </a:rPr>
                <a:t> </a:t>
              </a:r>
              <a:r>
                <a:rPr sz="2000" b="1" spc="-45" dirty="0">
                  <a:solidFill>
                    <a:srgbClr val="7F7F7F"/>
                  </a:solidFill>
                  <a:latin typeface="Arial"/>
                  <a:cs typeface="Arial"/>
                </a:rPr>
                <a:t>ATM</a:t>
              </a:r>
              <a:endParaRPr sz="2000" dirty="0">
                <a:latin typeface="Arial"/>
                <a:cs typeface="Arial"/>
              </a:endParaRPr>
            </a:p>
          </p:txBody>
        </p:sp>
        <p:pic>
          <p:nvPicPr>
            <p:cNvPr id="49" name="object 12">
              <a:extLst>
                <a:ext uri="{FF2B5EF4-FFF2-40B4-BE49-F238E27FC236}">
                  <a16:creationId xmlns:a16="http://schemas.microsoft.com/office/drawing/2014/main" id="{73B03FE1-3FC5-4541-AC0D-44739DCC70C3}"/>
                </a:ext>
              </a:extLst>
            </p:cNvPr>
            <p:cNvPicPr/>
            <p:nvPr/>
          </p:nvPicPr>
          <p:blipFill>
            <a:blip r:embed="rId2" cstate="print"/>
            <a:stretch>
              <a:fillRect/>
            </a:stretch>
          </p:blipFill>
          <p:spPr>
            <a:xfrm>
              <a:off x="5193360" y="2279167"/>
              <a:ext cx="2087994" cy="2087994"/>
            </a:xfrm>
            <a:prstGeom prst="rect">
              <a:avLst/>
            </a:prstGeom>
          </p:spPr>
        </p:pic>
        <p:sp>
          <p:nvSpPr>
            <p:cNvPr id="50" name="object 13">
              <a:extLst>
                <a:ext uri="{FF2B5EF4-FFF2-40B4-BE49-F238E27FC236}">
                  <a16:creationId xmlns:a16="http://schemas.microsoft.com/office/drawing/2014/main" id="{332B4DB1-9065-4EB5-B0A5-A9BE4F4B15F7}"/>
                </a:ext>
              </a:extLst>
            </p:cNvPr>
            <p:cNvSpPr txBox="1"/>
            <p:nvPr/>
          </p:nvSpPr>
          <p:spPr>
            <a:xfrm>
              <a:off x="5193359" y="4330699"/>
              <a:ext cx="1916330" cy="516256"/>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Customer</a:t>
              </a:r>
              <a:endParaRPr sz="2000" dirty="0">
                <a:latin typeface="Arial"/>
                <a:cs typeface="Arial"/>
              </a:endParaRPr>
            </a:p>
          </p:txBody>
        </p:sp>
        <p:pic>
          <p:nvPicPr>
            <p:cNvPr id="51" name="object 14">
              <a:extLst>
                <a:ext uri="{FF2B5EF4-FFF2-40B4-BE49-F238E27FC236}">
                  <a16:creationId xmlns:a16="http://schemas.microsoft.com/office/drawing/2014/main" id="{D1055598-EBFD-4D98-97BD-1FC54B8B8C0E}"/>
                </a:ext>
              </a:extLst>
            </p:cNvPr>
            <p:cNvPicPr/>
            <p:nvPr/>
          </p:nvPicPr>
          <p:blipFill>
            <a:blip r:embed="rId3" cstate="print"/>
            <a:stretch>
              <a:fillRect/>
            </a:stretch>
          </p:blipFill>
          <p:spPr>
            <a:xfrm>
              <a:off x="14235481" y="2519641"/>
              <a:ext cx="2021751" cy="2087994"/>
            </a:xfrm>
            <a:prstGeom prst="rect">
              <a:avLst/>
            </a:prstGeom>
          </p:spPr>
        </p:pic>
        <p:sp>
          <p:nvSpPr>
            <p:cNvPr id="52" name="object 15">
              <a:extLst>
                <a:ext uri="{FF2B5EF4-FFF2-40B4-BE49-F238E27FC236}">
                  <a16:creationId xmlns:a16="http://schemas.microsoft.com/office/drawing/2014/main" id="{42B62F73-3766-4B91-BEAC-8131CBB3F1FE}"/>
                </a:ext>
              </a:extLst>
            </p:cNvPr>
            <p:cNvSpPr txBox="1"/>
            <p:nvPr/>
          </p:nvSpPr>
          <p:spPr>
            <a:xfrm>
              <a:off x="14760013" y="4474336"/>
              <a:ext cx="1148575" cy="516256"/>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Arial"/>
                  <a:cs typeface="Arial"/>
                </a:rPr>
                <a:t>Bank</a:t>
              </a:r>
              <a:endParaRPr sz="2000" dirty="0">
                <a:latin typeface="Arial"/>
                <a:cs typeface="Arial"/>
              </a:endParaRPr>
            </a:p>
          </p:txBody>
        </p:sp>
        <p:sp>
          <p:nvSpPr>
            <p:cNvPr id="53" name="object 16">
              <a:extLst>
                <a:ext uri="{FF2B5EF4-FFF2-40B4-BE49-F238E27FC236}">
                  <a16:creationId xmlns:a16="http://schemas.microsoft.com/office/drawing/2014/main" id="{C35151C5-2D98-43B7-8A35-E39B2324E6E2}"/>
                </a:ext>
              </a:extLst>
            </p:cNvPr>
            <p:cNvSpPr/>
            <p:nvPr/>
          </p:nvSpPr>
          <p:spPr>
            <a:xfrm>
              <a:off x="6642722" y="911517"/>
              <a:ext cx="5175250" cy="2592070"/>
            </a:xfrm>
            <a:custGeom>
              <a:avLst/>
              <a:gdLst/>
              <a:ahLst/>
              <a:cxnLst/>
              <a:rect l="l" t="t" r="r" b="b"/>
              <a:pathLst>
                <a:path w="5175250" h="2592070">
                  <a:moveTo>
                    <a:pt x="134632" y="2592006"/>
                  </a:moveTo>
                  <a:lnTo>
                    <a:pt x="1358633" y="2448001"/>
                  </a:lnTo>
                </a:path>
                <a:path w="5175250" h="2592070">
                  <a:moveTo>
                    <a:pt x="0" y="2231999"/>
                  </a:moveTo>
                  <a:lnTo>
                    <a:pt x="3014637" y="648004"/>
                  </a:lnTo>
                </a:path>
                <a:path w="5175250" h="2592070">
                  <a:moveTo>
                    <a:pt x="5174996" y="540359"/>
                  </a:moveTo>
                  <a:lnTo>
                    <a:pt x="5170851" y="587534"/>
                  </a:lnTo>
                  <a:lnTo>
                    <a:pt x="5158516" y="634199"/>
                  </a:lnTo>
                  <a:lnTo>
                    <a:pt x="5138142" y="680084"/>
                  </a:lnTo>
                  <a:lnTo>
                    <a:pt x="5109877" y="724920"/>
                  </a:lnTo>
                  <a:lnTo>
                    <a:pt x="5073873" y="768436"/>
                  </a:lnTo>
                  <a:lnTo>
                    <a:pt x="5030279" y="810361"/>
                  </a:lnTo>
                  <a:lnTo>
                    <a:pt x="4997192" y="837192"/>
                  </a:lnTo>
                  <a:lnTo>
                    <a:pt x="4961126" y="862931"/>
                  </a:lnTo>
                  <a:lnTo>
                    <a:pt x="4922198" y="887523"/>
                  </a:lnTo>
                  <a:lnTo>
                    <a:pt x="4880522" y="910914"/>
                  </a:lnTo>
                  <a:lnTo>
                    <a:pt x="4836216" y="933052"/>
                  </a:lnTo>
                  <a:lnTo>
                    <a:pt x="4789394" y="953883"/>
                  </a:lnTo>
                  <a:lnTo>
                    <a:pt x="4740172" y="973354"/>
                  </a:lnTo>
                  <a:lnTo>
                    <a:pt x="4688666" y="991410"/>
                  </a:lnTo>
                  <a:lnTo>
                    <a:pt x="4634992" y="1007999"/>
                  </a:lnTo>
                  <a:lnTo>
                    <a:pt x="4589682" y="1020395"/>
                  </a:lnTo>
                  <a:lnTo>
                    <a:pt x="4543353" y="1031658"/>
                  </a:lnTo>
                  <a:lnTo>
                    <a:pt x="4496094" y="1041776"/>
                  </a:lnTo>
                  <a:lnTo>
                    <a:pt x="4447990" y="1050740"/>
                  </a:lnTo>
                  <a:lnTo>
                    <a:pt x="4399131" y="1058541"/>
                  </a:lnTo>
                  <a:lnTo>
                    <a:pt x="4349603" y="1065168"/>
                  </a:lnTo>
                  <a:lnTo>
                    <a:pt x="4299494" y="1070613"/>
                  </a:lnTo>
                  <a:lnTo>
                    <a:pt x="4248891" y="1074864"/>
                  </a:lnTo>
                  <a:lnTo>
                    <a:pt x="4197883" y="1077912"/>
                  </a:lnTo>
                  <a:lnTo>
                    <a:pt x="4146557" y="1079749"/>
                  </a:lnTo>
                  <a:lnTo>
                    <a:pt x="4095000" y="1080363"/>
                  </a:lnTo>
                  <a:lnTo>
                    <a:pt x="4043352" y="1079749"/>
                  </a:lnTo>
                  <a:lnTo>
                    <a:pt x="3991951" y="1077912"/>
                  </a:lnTo>
                  <a:lnTo>
                    <a:pt x="3940883" y="1074864"/>
                  </a:lnTo>
                  <a:lnTo>
                    <a:pt x="3890233" y="1070613"/>
                  </a:lnTo>
                  <a:lnTo>
                    <a:pt x="3840089" y="1065168"/>
                  </a:lnTo>
                  <a:lnTo>
                    <a:pt x="3790536" y="1058541"/>
                  </a:lnTo>
                  <a:lnTo>
                    <a:pt x="3741660" y="1050740"/>
                  </a:lnTo>
                  <a:lnTo>
                    <a:pt x="3693546" y="1041776"/>
                  </a:lnTo>
                  <a:lnTo>
                    <a:pt x="3646281" y="1031658"/>
                  </a:lnTo>
                  <a:lnTo>
                    <a:pt x="3599950" y="1020395"/>
                  </a:lnTo>
                  <a:lnTo>
                    <a:pt x="3554641" y="1007999"/>
                  </a:lnTo>
                  <a:lnTo>
                    <a:pt x="3500966" y="991410"/>
                  </a:lnTo>
                  <a:lnTo>
                    <a:pt x="3449460" y="973354"/>
                  </a:lnTo>
                  <a:lnTo>
                    <a:pt x="3400238" y="953883"/>
                  </a:lnTo>
                  <a:lnTo>
                    <a:pt x="3353416" y="933052"/>
                  </a:lnTo>
                  <a:lnTo>
                    <a:pt x="3309110" y="910914"/>
                  </a:lnTo>
                  <a:lnTo>
                    <a:pt x="3267434" y="887523"/>
                  </a:lnTo>
                  <a:lnTo>
                    <a:pt x="3228506" y="862931"/>
                  </a:lnTo>
                  <a:lnTo>
                    <a:pt x="3192440" y="837192"/>
                  </a:lnTo>
                  <a:lnTo>
                    <a:pt x="3159353" y="810361"/>
                  </a:lnTo>
                  <a:lnTo>
                    <a:pt x="3115759" y="768436"/>
                  </a:lnTo>
                  <a:lnTo>
                    <a:pt x="3079755" y="724920"/>
                  </a:lnTo>
                  <a:lnTo>
                    <a:pt x="3051490" y="680084"/>
                  </a:lnTo>
                  <a:lnTo>
                    <a:pt x="3031116" y="634199"/>
                  </a:lnTo>
                  <a:lnTo>
                    <a:pt x="3018781" y="587534"/>
                  </a:lnTo>
                  <a:lnTo>
                    <a:pt x="3014637" y="540359"/>
                  </a:lnTo>
                  <a:lnTo>
                    <a:pt x="3018781" y="493035"/>
                  </a:lnTo>
                  <a:lnTo>
                    <a:pt x="3031116" y="446269"/>
                  </a:lnTo>
                  <a:lnTo>
                    <a:pt x="3051490" y="400323"/>
                  </a:lnTo>
                  <a:lnTo>
                    <a:pt x="3079755" y="355456"/>
                  </a:lnTo>
                  <a:lnTo>
                    <a:pt x="3115759" y="311928"/>
                  </a:lnTo>
                  <a:lnTo>
                    <a:pt x="3159353" y="270001"/>
                  </a:lnTo>
                  <a:lnTo>
                    <a:pt x="3192440" y="243171"/>
                  </a:lnTo>
                  <a:lnTo>
                    <a:pt x="3228506" y="217433"/>
                  </a:lnTo>
                  <a:lnTo>
                    <a:pt x="3267434" y="192843"/>
                  </a:lnTo>
                  <a:lnTo>
                    <a:pt x="3309110" y="169453"/>
                  </a:lnTo>
                  <a:lnTo>
                    <a:pt x="3353416" y="147315"/>
                  </a:lnTo>
                  <a:lnTo>
                    <a:pt x="3400238" y="126485"/>
                  </a:lnTo>
                  <a:lnTo>
                    <a:pt x="3449460" y="107014"/>
                  </a:lnTo>
                  <a:lnTo>
                    <a:pt x="3500966" y="88956"/>
                  </a:lnTo>
                  <a:lnTo>
                    <a:pt x="3554641" y="72364"/>
                  </a:lnTo>
                  <a:lnTo>
                    <a:pt x="3599950" y="59967"/>
                  </a:lnTo>
                  <a:lnTo>
                    <a:pt x="3646281" y="48705"/>
                  </a:lnTo>
                  <a:lnTo>
                    <a:pt x="3693546" y="38586"/>
                  </a:lnTo>
                  <a:lnTo>
                    <a:pt x="3741660" y="29622"/>
                  </a:lnTo>
                  <a:lnTo>
                    <a:pt x="3790536" y="21821"/>
                  </a:lnTo>
                  <a:lnTo>
                    <a:pt x="3840089" y="15194"/>
                  </a:lnTo>
                  <a:lnTo>
                    <a:pt x="3890233" y="9750"/>
                  </a:lnTo>
                  <a:lnTo>
                    <a:pt x="3940883" y="5499"/>
                  </a:lnTo>
                  <a:lnTo>
                    <a:pt x="3991951" y="2450"/>
                  </a:lnTo>
                  <a:lnTo>
                    <a:pt x="4043352" y="614"/>
                  </a:lnTo>
                  <a:lnTo>
                    <a:pt x="4095000" y="0"/>
                  </a:lnTo>
                  <a:lnTo>
                    <a:pt x="4146557" y="614"/>
                  </a:lnTo>
                  <a:lnTo>
                    <a:pt x="4197883" y="2450"/>
                  </a:lnTo>
                  <a:lnTo>
                    <a:pt x="4248891" y="5499"/>
                  </a:lnTo>
                  <a:lnTo>
                    <a:pt x="4299494" y="9750"/>
                  </a:lnTo>
                  <a:lnTo>
                    <a:pt x="4349603" y="15194"/>
                  </a:lnTo>
                  <a:lnTo>
                    <a:pt x="4399131" y="21821"/>
                  </a:lnTo>
                  <a:lnTo>
                    <a:pt x="4447990" y="29622"/>
                  </a:lnTo>
                  <a:lnTo>
                    <a:pt x="4496094" y="38586"/>
                  </a:lnTo>
                  <a:lnTo>
                    <a:pt x="4543353" y="48705"/>
                  </a:lnTo>
                  <a:lnTo>
                    <a:pt x="4589682" y="59967"/>
                  </a:lnTo>
                  <a:lnTo>
                    <a:pt x="4634992" y="72364"/>
                  </a:lnTo>
                  <a:lnTo>
                    <a:pt x="4688666" y="88956"/>
                  </a:lnTo>
                  <a:lnTo>
                    <a:pt x="4740172" y="107014"/>
                  </a:lnTo>
                  <a:lnTo>
                    <a:pt x="4789394" y="126485"/>
                  </a:lnTo>
                  <a:lnTo>
                    <a:pt x="4836216" y="147315"/>
                  </a:lnTo>
                  <a:lnTo>
                    <a:pt x="4880522" y="169453"/>
                  </a:lnTo>
                  <a:lnTo>
                    <a:pt x="4922198" y="192843"/>
                  </a:lnTo>
                  <a:lnTo>
                    <a:pt x="4961126" y="217433"/>
                  </a:lnTo>
                  <a:lnTo>
                    <a:pt x="4997192" y="243171"/>
                  </a:lnTo>
                  <a:lnTo>
                    <a:pt x="5030279" y="270001"/>
                  </a:lnTo>
                  <a:lnTo>
                    <a:pt x="5073873" y="311927"/>
                  </a:lnTo>
                  <a:lnTo>
                    <a:pt x="5109877" y="355442"/>
                  </a:lnTo>
                  <a:lnTo>
                    <a:pt x="5138142" y="400278"/>
                  </a:lnTo>
                  <a:lnTo>
                    <a:pt x="5158516" y="446164"/>
                  </a:lnTo>
                  <a:lnTo>
                    <a:pt x="5170851" y="492829"/>
                  </a:lnTo>
                  <a:lnTo>
                    <a:pt x="5174996" y="540003"/>
                  </a:lnTo>
                  <a:lnTo>
                    <a:pt x="5174996" y="540359"/>
                  </a:lnTo>
                  <a:close/>
                </a:path>
              </a:pathLst>
            </a:custGeom>
            <a:ln w="38159">
              <a:solidFill>
                <a:srgbClr val="000000"/>
              </a:solidFill>
            </a:ln>
          </p:spPr>
          <p:txBody>
            <a:bodyPr wrap="square" lIns="0" tIns="0" rIns="0" bIns="0" rtlCol="0"/>
            <a:lstStyle/>
            <a:p>
              <a:endParaRPr/>
            </a:p>
          </p:txBody>
        </p:sp>
        <p:sp>
          <p:nvSpPr>
            <p:cNvPr id="54" name="object 17">
              <a:extLst>
                <a:ext uri="{FF2B5EF4-FFF2-40B4-BE49-F238E27FC236}">
                  <a16:creationId xmlns:a16="http://schemas.microsoft.com/office/drawing/2014/main" id="{AEC18D86-C7A7-4B26-A1CB-CADC6F098464}"/>
                </a:ext>
              </a:extLst>
            </p:cNvPr>
            <p:cNvSpPr txBox="1"/>
            <p:nvPr/>
          </p:nvSpPr>
          <p:spPr>
            <a:xfrm>
              <a:off x="10176750" y="1033775"/>
              <a:ext cx="1623695" cy="813619"/>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Check</a:t>
              </a:r>
              <a:r>
                <a:rPr sz="1600" b="1" spc="-35" dirty="0">
                  <a:latin typeface="Arial"/>
                  <a:cs typeface="Arial"/>
                </a:rPr>
                <a:t> </a:t>
              </a:r>
              <a:r>
                <a:rPr sz="1600" b="1" spc="-10" dirty="0">
                  <a:latin typeface="Arial"/>
                  <a:cs typeface="Arial"/>
                </a:rPr>
                <a:t>balance</a:t>
              </a:r>
              <a:endParaRPr sz="1600" dirty="0">
                <a:latin typeface="Arial"/>
                <a:cs typeface="Arial"/>
              </a:endParaRPr>
            </a:p>
          </p:txBody>
        </p:sp>
        <p:sp>
          <p:nvSpPr>
            <p:cNvPr id="55" name="object 18">
              <a:extLst>
                <a:ext uri="{FF2B5EF4-FFF2-40B4-BE49-F238E27FC236}">
                  <a16:creationId xmlns:a16="http://schemas.microsoft.com/office/drawing/2014/main" id="{83CA5153-76BD-400E-A29F-0AB5C5F07C63}"/>
                </a:ext>
              </a:extLst>
            </p:cNvPr>
            <p:cNvSpPr/>
            <p:nvPr/>
          </p:nvSpPr>
          <p:spPr>
            <a:xfrm>
              <a:off x="11735993" y="1440002"/>
              <a:ext cx="3096260" cy="2304415"/>
            </a:xfrm>
            <a:custGeom>
              <a:avLst/>
              <a:gdLst/>
              <a:ahLst/>
              <a:cxnLst/>
              <a:rect l="l" t="t" r="r" b="b"/>
              <a:pathLst>
                <a:path w="3096259" h="2304415">
                  <a:moveTo>
                    <a:pt x="3096005" y="1224000"/>
                  </a:moveTo>
                  <a:lnTo>
                    <a:pt x="81368" y="0"/>
                  </a:lnTo>
                </a:path>
                <a:path w="3096259" h="2304415">
                  <a:moveTo>
                    <a:pt x="2160371" y="1764360"/>
                  </a:moveTo>
                  <a:lnTo>
                    <a:pt x="2156225" y="1811534"/>
                  </a:lnTo>
                  <a:lnTo>
                    <a:pt x="2143888" y="1858200"/>
                  </a:lnTo>
                  <a:lnTo>
                    <a:pt x="2123511" y="1904085"/>
                  </a:lnTo>
                  <a:lnTo>
                    <a:pt x="2095244" y="1948921"/>
                  </a:lnTo>
                  <a:lnTo>
                    <a:pt x="2059237" y="1992436"/>
                  </a:lnTo>
                  <a:lnTo>
                    <a:pt x="2015642" y="2034362"/>
                  </a:lnTo>
                  <a:lnTo>
                    <a:pt x="1982555" y="2061193"/>
                  </a:lnTo>
                  <a:lnTo>
                    <a:pt x="1946491" y="2086930"/>
                  </a:lnTo>
                  <a:lnTo>
                    <a:pt x="1907564" y="2111520"/>
                  </a:lnTo>
                  <a:lnTo>
                    <a:pt x="1865891" y="2134911"/>
                  </a:lnTo>
                  <a:lnTo>
                    <a:pt x="1821586" y="2157048"/>
                  </a:lnTo>
                  <a:lnTo>
                    <a:pt x="1774766" y="2177878"/>
                  </a:lnTo>
                  <a:lnTo>
                    <a:pt x="1725546" y="2197349"/>
                  </a:lnTo>
                  <a:lnTo>
                    <a:pt x="1674041" y="2215407"/>
                  </a:lnTo>
                  <a:lnTo>
                    <a:pt x="1620367" y="2231999"/>
                  </a:lnTo>
                  <a:lnTo>
                    <a:pt x="1575057" y="2244396"/>
                  </a:lnTo>
                  <a:lnTo>
                    <a:pt x="1528728" y="2255657"/>
                  </a:lnTo>
                  <a:lnTo>
                    <a:pt x="1481467" y="2265774"/>
                  </a:lnTo>
                  <a:lnTo>
                    <a:pt x="1433362" y="2274737"/>
                  </a:lnTo>
                  <a:lnTo>
                    <a:pt x="1384501" y="2282536"/>
                  </a:lnTo>
                  <a:lnTo>
                    <a:pt x="1334971" y="2289162"/>
                  </a:lnTo>
                  <a:lnTo>
                    <a:pt x="1284860" y="2294604"/>
                  </a:lnTo>
                  <a:lnTo>
                    <a:pt x="1234256" y="2298854"/>
                  </a:lnTo>
                  <a:lnTo>
                    <a:pt x="1183247" y="2301901"/>
                  </a:lnTo>
                  <a:lnTo>
                    <a:pt x="1131920" y="2303737"/>
                  </a:lnTo>
                  <a:lnTo>
                    <a:pt x="1080363" y="2304351"/>
                  </a:lnTo>
                  <a:lnTo>
                    <a:pt x="1028718" y="2303737"/>
                  </a:lnTo>
                  <a:lnTo>
                    <a:pt x="977318" y="2301901"/>
                  </a:lnTo>
                  <a:lnTo>
                    <a:pt x="926251" y="2298854"/>
                  </a:lnTo>
                  <a:lnTo>
                    <a:pt x="875602" y="2294604"/>
                  </a:lnTo>
                  <a:lnTo>
                    <a:pt x="825457" y="2289162"/>
                  </a:lnTo>
                  <a:lnTo>
                    <a:pt x="775903" y="2282536"/>
                  </a:lnTo>
                  <a:lnTo>
                    <a:pt x="727026" y="2274737"/>
                  </a:lnTo>
                  <a:lnTo>
                    <a:pt x="678911" y="2265774"/>
                  </a:lnTo>
                  <a:lnTo>
                    <a:pt x="631645" y="2255657"/>
                  </a:lnTo>
                  <a:lnTo>
                    <a:pt x="585314" y="2244396"/>
                  </a:lnTo>
                  <a:lnTo>
                    <a:pt x="540003" y="2231999"/>
                  </a:lnTo>
                  <a:lnTo>
                    <a:pt x="486330" y="2215407"/>
                  </a:lnTo>
                  <a:lnTo>
                    <a:pt x="434825" y="2197349"/>
                  </a:lnTo>
                  <a:lnTo>
                    <a:pt x="385604" y="2177878"/>
                  </a:lnTo>
                  <a:lnTo>
                    <a:pt x="338784" y="2157048"/>
                  </a:lnTo>
                  <a:lnTo>
                    <a:pt x="294480" y="2134911"/>
                  </a:lnTo>
                  <a:lnTo>
                    <a:pt x="252807" y="2111520"/>
                  </a:lnTo>
                  <a:lnTo>
                    <a:pt x="213880" y="2086930"/>
                  </a:lnTo>
                  <a:lnTo>
                    <a:pt x="177816" y="2061193"/>
                  </a:lnTo>
                  <a:lnTo>
                    <a:pt x="144729" y="2034362"/>
                  </a:lnTo>
                  <a:lnTo>
                    <a:pt x="101134" y="1992436"/>
                  </a:lnTo>
                  <a:lnTo>
                    <a:pt x="65127" y="1948921"/>
                  </a:lnTo>
                  <a:lnTo>
                    <a:pt x="36860" y="1904085"/>
                  </a:lnTo>
                  <a:lnTo>
                    <a:pt x="16482" y="1858200"/>
                  </a:lnTo>
                  <a:lnTo>
                    <a:pt x="4145" y="1811534"/>
                  </a:lnTo>
                  <a:lnTo>
                    <a:pt x="0" y="1764360"/>
                  </a:lnTo>
                  <a:lnTo>
                    <a:pt x="4145" y="1717031"/>
                  </a:lnTo>
                  <a:lnTo>
                    <a:pt x="16482" y="1670264"/>
                  </a:lnTo>
                  <a:lnTo>
                    <a:pt x="36860" y="1624318"/>
                  </a:lnTo>
                  <a:lnTo>
                    <a:pt x="65127" y="1579453"/>
                  </a:lnTo>
                  <a:lnTo>
                    <a:pt x="101134" y="1535928"/>
                  </a:lnTo>
                  <a:lnTo>
                    <a:pt x="144729" y="1494002"/>
                  </a:lnTo>
                  <a:lnTo>
                    <a:pt x="177816" y="1467171"/>
                  </a:lnTo>
                  <a:lnTo>
                    <a:pt x="213880" y="1441432"/>
                  </a:lnTo>
                  <a:lnTo>
                    <a:pt x="252807" y="1416840"/>
                  </a:lnTo>
                  <a:lnTo>
                    <a:pt x="294480" y="1393448"/>
                  </a:lnTo>
                  <a:lnTo>
                    <a:pt x="338784" y="1371309"/>
                  </a:lnTo>
                  <a:lnTo>
                    <a:pt x="385604" y="1350476"/>
                  </a:lnTo>
                  <a:lnTo>
                    <a:pt x="434825" y="1331004"/>
                  </a:lnTo>
                  <a:lnTo>
                    <a:pt x="486330" y="1312944"/>
                  </a:lnTo>
                  <a:lnTo>
                    <a:pt x="540003" y="1296352"/>
                  </a:lnTo>
                  <a:lnTo>
                    <a:pt x="585314" y="1283958"/>
                  </a:lnTo>
                  <a:lnTo>
                    <a:pt x="631645" y="1272698"/>
                  </a:lnTo>
                  <a:lnTo>
                    <a:pt x="678911" y="1262582"/>
                  </a:lnTo>
                  <a:lnTo>
                    <a:pt x="727026" y="1253619"/>
                  </a:lnTo>
                  <a:lnTo>
                    <a:pt x="775903" y="1245820"/>
                  </a:lnTo>
                  <a:lnTo>
                    <a:pt x="825457" y="1239194"/>
                  </a:lnTo>
                  <a:lnTo>
                    <a:pt x="875602" y="1233750"/>
                  </a:lnTo>
                  <a:lnTo>
                    <a:pt x="926251" y="1229499"/>
                  </a:lnTo>
                  <a:lnTo>
                    <a:pt x="977318" y="1226451"/>
                  </a:lnTo>
                  <a:lnTo>
                    <a:pt x="1028718" y="1224614"/>
                  </a:lnTo>
                  <a:lnTo>
                    <a:pt x="1080363" y="1224000"/>
                  </a:lnTo>
                  <a:lnTo>
                    <a:pt x="1131920" y="1224614"/>
                  </a:lnTo>
                  <a:lnTo>
                    <a:pt x="1183247" y="1226451"/>
                  </a:lnTo>
                  <a:lnTo>
                    <a:pt x="1234256" y="1229499"/>
                  </a:lnTo>
                  <a:lnTo>
                    <a:pt x="1284860" y="1233750"/>
                  </a:lnTo>
                  <a:lnTo>
                    <a:pt x="1334971" y="1239194"/>
                  </a:lnTo>
                  <a:lnTo>
                    <a:pt x="1384501" y="1245820"/>
                  </a:lnTo>
                  <a:lnTo>
                    <a:pt x="1433362" y="1253619"/>
                  </a:lnTo>
                  <a:lnTo>
                    <a:pt x="1481467" y="1262582"/>
                  </a:lnTo>
                  <a:lnTo>
                    <a:pt x="1528728" y="1272698"/>
                  </a:lnTo>
                  <a:lnTo>
                    <a:pt x="1575057" y="1283958"/>
                  </a:lnTo>
                  <a:lnTo>
                    <a:pt x="1620367" y="1296352"/>
                  </a:lnTo>
                  <a:lnTo>
                    <a:pt x="1674041" y="1312944"/>
                  </a:lnTo>
                  <a:lnTo>
                    <a:pt x="1725546" y="1331004"/>
                  </a:lnTo>
                  <a:lnTo>
                    <a:pt x="1774766" y="1350476"/>
                  </a:lnTo>
                  <a:lnTo>
                    <a:pt x="1821586" y="1371309"/>
                  </a:lnTo>
                  <a:lnTo>
                    <a:pt x="1865891" y="1393448"/>
                  </a:lnTo>
                  <a:lnTo>
                    <a:pt x="1907564" y="1416840"/>
                  </a:lnTo>
                  <a:lnTo>
                    <a:pt x="1946491" y="1441432"/>
                  </a:lnTo>
                  <a:lnTo>
                    <a:pt x="1982555" y="1467171"/>
                  </a:lnTo>
                  <a:lnTo>
                    <a:pt x="2015642" y="1494002"/>
                  </a:lnTo>
                  <a:lnTo>
                    <a:pt x="2059237" y="1535926"/>
                  </a:lnTo>
                  <a:lnTo>
                    <a:pt x="2095244" y="1579440"/>
                  </a:lnTo>
                  <a:lnTo>
                    <a:pt x="2123511" y="1624272"/>
                  </a:lnTo>
                  <a:lnTo>
                    <a:pt x="2143888" y="1670155"/>
                  </a:lnTo>
                  <a:lnTo>
                    <a:pt x="2156225" y="1716818"/>
                  </a:lnTo>
                  <a:lnTo>
                    <a:pt x="2160371" y="1763991"/>
                  </a:lnTo>
                  <a:lnTo>
                    <a:pt x="2160371" y="1764360"/>
                  </a:lnTo>
                  <a:close/>
                </a:path>
              </a:pathLst>
            </a:custGeom>
            <a:ln w="38159">
              <a:solidFill>
                <a:srgbClr val="000000"/>
              </a:solidFill>
            </a:ln>
          </p:spPr>
          <p:txBody>
            <a:bodyPr wrap="square" lIns="0" tIns="0" rIns="0" bIns="0" rtlCol="0"/>
            <a:lstStyle/>
            <a:p>
              <a:endParaRPr/>
            </a:p>
          </p:txBody>
        </p:sp>
        <p:sp>
          <p:nvSpPr>
            <p:cNvPr id="56" name="object 19">
              <a:extLst>
                <a:ext uri="{FF2B5EF4-FFF2-40B4-BE49-F238E27FC236}">
                  <a16:creationId xmlns:a16="http://schemas.microsoft.com/office/drawing/2014/main" id="{84A6B35D-CEE9-4A9F-88C2-4C4027F3B29E}"/>
                </a:ext>
              </a:extLst>
            </p:cNvPr>
            <p:cNvSpPr txBox="1"/>
            <p:nvPr/>
          </p:nvSpPr>
          <p:spPr>
            <a:xfrm>
              <a:off x="12508124" y="2766454"/>
              <a:ext cx="1054735" cy="813619"/>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Enter</a:t>
              </a:r>
              <a:r>
                <a:rPr sz="1600" b="1" spc="-20" dirty="0">
                  <a:latin typeface="Arial"/>
                  <a:cs typeface="Arial"/>
                </a:rPr>
                <a:t> </a:t>
              </a:r>
              <a:r>
                <a:rPr sz="1600" b="1" spc="-25" dirty="0">
                  <a:latin typeface="Arial"/>
                  <a:cs typeface="Arial"/>
                </a:rPr>
                <a:t>PIN</a:t>
              </a:r>
              <a:endParaRPr sz="1600" dirty="0">
                <a:latin typeface="Arial"/>
                <a:cs typeface="Arial"/>
              </a:endParaRPr>
            </a:p>
          </p:txBody>
        </p:sp>
        <p:sp>
          <p:nvSpPr>
            <p:cNvPr id="57" name="object 20">
              <a:extLst>
                <a:ext uri="{FF2B5EF4-FFF2-40B4-BE49-F238E27FC236}">
                  <a16:creationId xmlns:a16="http://schemas.microsoft.com/office/drawing/2014/main" id="{05F43DA9-FA3B-4B8A-98A9-D75D5FAFF332}"/>
                </a:ext>
              </a:extLst>
            </p:cNvPr>
            <p:cNvSpPr/>
            <p:nvPr/>
          </p:nvSpPr>
          <p:spPr>
            <a:xfrm>
              <a:off x="11601360" y="4824005"/>
              <a:ext cx="2304415" cy="1152525"/>
            </a:xfrm>
            <a:custGeom>
              <a:avLst/>
              <a:gdLst/>
              <a:ahLst/>
              <a:cxnLst/>
              <a:rect l="l" t="t" r="r" b="b"/>
              <a:pathLst>
                <a:path w="2304415" h="1152525">
                  <a:moveTo>
                    <a:pt x="2304364" y="576351"/>
                  </a:moveTo>
                  <a:lnTo>
                    <a:pt x="2301117" y="619434"/>
                  </a:lnTo>
                  <a:lnTo>
                    <a:pt x="2291440" y="662164"/>
                  </a:lnTo>
                  <a:lnTo>
                    <a:pt x="2275427" y="704365"/>
                  </a:lnTo>
                  <a:lnTo>
                    <a:pt x="2253174" y="745861"/>
                  </a:lnTo>
                  <a:lnTo>
                    <a:pt x="2224775" y="786475"/>
                  </a:lnTo>
                  <a:lnTo>
                    <a:pt x="2190325" y="826029"/>
                  </a:lnTo>
                  <a:lnTo>
                    <a:pt x="2149919" y="864349"/>
                  </a:lnTo>
                  <a:lnTo>
                    <a:pt x="2114581" y="892955"/>
                  </a:lnTo>
                  <a:lnTo>
                    <a:pt x="2076083" y="920408"/>
                  </a:lnTo>
                  <a:lnTo>
                    <a:pt x="2034548" y="946649"/>
                  </a:lnTo>
                  <a:lnTo>
                    <a:pt x="1990098" y="971618"/>
                  </a:lnTo>
                  <a:lnTo>
                    <a:pt x="1942852" y="995255"/>
                  </a:lnTo>
                  <a:lnTo>
                    <a:pt x="1892934" y="1017502"/>
                  </a:lnTo>
                  <a:lnTo>
                    <a:pt x="1840464" y="1038300"/>
                  </a:lnTo>
                  <a:lnTo>
                    <a:pt x="1785564" y="1057588"/>
                  </a:lnTo>
                  <a:lnTo>
                    <a:pt x="1728355" y="1075308"/>
                  </a:lnTo>
                  <a:lnTo>
                    <a:pt x="1684051" y="1087413"/>
                  </a:lnTo>
                  <a:lnTo>
                    <a:pt x="1638842" y="1098518"/>
                  </a:lnTo>
                  <a:lnTo>
                    <a:pt x="1592797" y="1108613"/>
                  </a:lnTo>
                  <a:lnTo>
                    <a:pt x="1545986" y="1117687"/>
                  </a:lnTo>
                  <a:lnTo>
                    <a:pt x="1498480" y="1125732"/>
                  </a:lnTo>
                  <a:lnTo>
                    <a:pt x="1450349" y="1132736"/>
                  </a:lnTo>
                  <a:lnTo>
                    <a:pt x="1401663" y="1138691"/>
                  </a:lnTo>
                  <a:lnTo>
                    <a:pt x="1352492" y="1143585"/>
                  </a:lnTo>
                  <a:lnTo>
                    <a:pt x="1302906" y="1147409"/>
                  </a:lnTo>
                  <a:lnTo>
                    <a:pt x="1252975" y="1150152"/>
                  </a:lnTo>
                  <a:lnTo>
                    <a:pt x="1202769" y="1151806"/>
                  </a:lnTo>
                  <a:lnTo>
                    <a:pt x="1152359" y="1152359"/>
                  </a:lnTo>
                  <a:lnTo>
                    <a:pt x="1101865" y="1151806"/>
                  </a:lnTo>
                  <a:lnTo>
                    <a:pt x="1051590" y="1150152"/>
                  </a:lnTo>
                  <a:lnTo>
                    <a:pt x="1001602" y="1147409"/>
                  </a:lnTo>
                  <a:lnTo>
                    <a:pt x="951971" y="1143585"/>
                  </a:lnTo>
                  <a:lnTo>
                    <a:pt x="902765" y="1138691"/>
                  </a:lnTo>
                  <a:lnTo>
                    <a:pt x="854052" y="1132736"/>
                  </a:lnTo>
                  <a:lnTo>
                    <a:pt x="805902" y="1125732"/>
                  </a:lnTo>
                  <a:lnTo>
                    <a:pt x="758384" y="1117687"/>
                  </a:lnTo>
                  <a:lnTo>
                    <a:pt x="711565" y="1108613"/>
                  </a:lnTo>
                  <a:lnTo>
                    <a:pt x="665515" y="1098518"/>
                  </a:lnTo>
                  <a:lnTo>
                    <a:pt x="620302" y="1087413"/>
                  </a:lnTo>
                  <a:lnTo>
                    <a:pt x="575995" y="1075308"/>
                  </a:lnTo>
                  <a:lnTo>
                    <a:pt x="518790" y="1057588"/>
                  </a:lnTo>
                  <a:lnTo>
                    <a:pt x="463893" y="1038300"/>
                  </a:lnTo>
                  <a:lnTo>
                    <a:pt x="411425" y="1017502"/>
                  </a:lnTo>
                  <a:lnTo>
                    <a:pt x="361509" y="995255"/>
                  </a:lnTo>
                  <a:lnTo>
                    <a:pt x="314264" y="971618"/>
                  </a:lnTo>
                  <a:lnTo>
                    <a:pt x="269814" y="946649"/>
                  </a:lnTo>
                  <a:lnTo>
                    <a:pt x="228280" y="920408"/>
                  </a:lnTo>
                  <a:lnTo>
                    <a:pt x="189783" y="892955"/>
                  </a:lnTo>
                  <a:lnTo>
                    <a:pt x="154444" y="864349"/>
                  </a:lnTo>
                  <a:lnTo>
                    <a:pt x="114034" y="826029"/>
                  </a:lnTo>
                  <a:lnTo>
                    <a:pt x="79583" y="786475"/>
                  </a:lnTo>
                  <a:lnTo>
                    <a:pt x="51184" y="745861"/>
                  </a:lnTo>
                  <a:lnTo>
                    <a:pt x="28932" y="704365"/>
                  </a:lnTo>
                  <a:lnTo>
                    <a:pt x="12921" y="662164"/>
                  </a:lnTo>
                  <a:lnTo>
                    <a:pt x="3246" y="619434"/>
                  </a:lnTo>
                  <a:lnTo>
                    <a:pt x="0" y="576351"/>
                  </a:lnTo>
                  <a:lnTo>
                    <a:pt x="3246" y="533137"/>
                  </a:lnTo>
                  <a:lnTo>
                    <a:pt x="12921" y="490312"/>
                  </a:lnTo>
                  <a:lnTo>
                    <a:pt x="28932" y="448047"/>
                  </a:lnTo>
                  <a:lnTo>
                    <a:pt x="51184" y="406513"/>
                  </a:lnTo>
                  <a:lnTo>
                    <a:pt x="79583" y="365880"/>
                  </a:lnTo>
                  <a:lnTo>
                    <a:pt x="114034" y="326318"/>
                  </a:lnTo>
                  <a:lnTo>
                    <a:pt x="154444" y="287997"/>
                  </a:lnTo>
                  <a:lnTo>
                    <a:pt x="189783" y="259391"/>
                  </a:lnTo>
                  <a:lnTo>
                    <a:pt x="228280" y="231939"/>
                  </a:lnTo>
                  <a:lnTo>
                    <a:pt x="269814" y="205700"/>
                  </a:lnTo>
                  <a:lnTo>
                    <a:pt x="314264" y="180733"/>
                  </a:lnTo>
                  <a:lnTo>
                    <a:pt x="361509" y="157096"/>
                  </a:lnTo>
                  <a:lnTo>
                    <a:pt x="411425" y="134850"/>
                  </a:lnTo>
                  <a:lnTo>
                    <a:pt x="463893" y="114052"/>
                  </a:lnTo>
                  <a:lnTo>
                    <a:pt x="518790" y="94761"/>
                  </a:lnTo>
                  <a:lnTo>
                    <a:pt x="575995" y="77038"/>
                  </a:lnTo>
                  <a:lnTo>
                    <a:pt x="620302" y="64933"/>
                  </a:lnTo>
                  <a:lnTo>
                    <a:pt x="665515" y="53829"/>
                  </a:lnTo>
                  <a:lnTo>
                    <a:pt x="711565" y="43735"/>
                  </a:lnTo>
                  <a:lnTo>
                    <a:pt x="758384" y="34662"/>
                  </a:lnTo>
                  <a:lnTo>
                    <a:pt x="805902" y="26619"/>
                  </a:lnTo>
                  <a:lnTo>
                    <a:pt x="854052" y="19616"/>
                  </a:lnTo>
                  <a:lnTo>
                    <a:pt x="902765" y="13664"/>
                  </a:lnTo>
                  <a:lnTo>
                    <a:pt x="951971" y="8771"/>
                  </a:lnTo>
                  <a:lnTo>
                    <a:pt x="1001602" y="4948"/>
                  </a:lnTo>
                  <a:lnTo>
                    <a:pt x="1051590" y="2206"/>
                  </a:lnTo>
                  <a:lnTo>
                    <a:pt x="1101865" y="553"/>
                  </a:lnTo>
                  <a:lnTo>
                    <a:pt x="1152359" y="0"/>
                  </a:lnTo>
                  <a:lnTo>
                    <a:pt x="1202769" y="553"/>
                  </a:lnTo>
                  <a:lnTo>
                    <a:pt x="1252975" y="2206"/>
                  </a:lnTo>
                  <a:lnTo>
                    <a:pt x="1302906" y="4948"/>
                  </a:lnTo>
                  <a:lnTo>
                    <a:pt x="1352492" y="8771"/>
                  </a:lnTo>
                  <a:lnTo>
                    <a:pt x="1401663" y="13664"/>
                  </a:lnTo>
                  <a:lnTo>
                    <a:pt x="1450349" y="19616"/>
                  </a:lnTo>
                  <a:lnTo>
                    <a:pt x="1498480" y="26619"/>
                  </a:lnTo>
                  <a:lnTo>
                    <a:pt x="1545986" y="34662"/>
                  </a:lnTo>
                  <a:lnTo>
                    <a:pt x="1592797" y="43735"/>
                  </a:lnTo>
                  <a:lnTo>
                    <a:pt x="1638842" y="53829"/>
                  </a:lnTo>
                  <a:lnTo>
                    <a:pt x="1684051" y="64933"/>
                  </a:lnTo>
                  <a:lnTo>
                    <a:pt x="1728355" y="77038"/>
                  </a:lnTo>
                  <a:lnTo>
                    <a:pt x="1785564" y="94761"/>
                  </a:lnTo>
                  <a:lnTo>
                    <a:pt x="1840464" y="114052"/>
                  </a:lnTo>
                  <a:lnTo>
                    <a:pt x="1892934" y="134850"/>
                  </a:lnTo>
                  <a:lnTo>
                    <a:pt x="1942852" y="157096"/>
                  </a:lnTo>
                  <a:lnTo>
                    <a:pt x="1990098" y="180733"/>
                  </a:lnTo>
                  <a:lnTo>
                    <a:pt x="2034548" y="205700"/>
                  </a:lnTo>
                  <a:lnTo>
                    <a:pt x="2076083" y="231939"/>
                  </a:lnTo>
                  <a:lnTo>
                    <a:pt x="2114581" y="259391"/>
                  </a:lnTo>
                  <a:lnTo>
                    <a:pt x="2149919" y="287997"/>
                  </a:lnTo>
                  <a:lnTo>
                    <a:pt x="2190325" y="326317"/>
                  </a:lnTo>
                  <a:lnTo>
                    <a:pt x="2224775" y="365872"/>
                  </a:lnTo>
                  <a:lnTo>
                    <a:pt x="2253174" y="406485"/>
                  </a:lnTo>
                  <a:lnTo>
                    <a:pt x="2275427" y="447981"/>
                  </a:lnTo>
                  <a:lnTo>
                    <a:pt x="2291440" y="490182"/>
                  </a:lnTo>
                  <a:lnTo>
                    <a:pt x="2301117" y="532913"/>
                  </a:lnTo>
                  <a:lnTo>
                    <a:pt x="2304364" y="575995"/>
                  </a:lnTo>
                  <a:lnTo>
                    <a:pt x="2304364" y="576351"/>
                  </a:lnTo>
                  <a:close/>
                </a:path>
              </a:pathLst>
            </a:custGeom>
            <a:ln w="38159">
              <a:solidFill>
                <a:srgbClr val="000000"/>
              </a:solidFill>
            </a:ln>
          </p:spPr>
          <p:txBody>
            <a:bodyPr wrap="square" lIns="0" tIns="0" rIns="0" bIns="0" rtlCol="0"/>
            <a:lstStyle/>
            <a:p>
              <a:endParaRPr/>
            </a:p>
          </p:txBody>
        </p:sp>
        <p:sp>
          <p:nvSpPr>
            <p:cNvPr id="58" name="object 21">
              <a:extLst>
                <a:ext uri="{FF2B5EF4-FFF2-40B4-BE49-F238E27FC236}">
                  <a16:creationId xmlns:a16="http://schemas.microsoft.com/office/drawing/2014/main" id="{4564B08E-16DF-45E6-863A-573EB012854B}"/>
                </a:ext>
              </a:extLst>
            </p:cNvPr>
            <p:cNvSpPr txBox="1"/>
            <p:nvPr/>
          </p:nvSpPr>
          <p:spPr>
            <a:xfrm>
              <a:off x="11614532" y="4748849"/>
              <a:ext cx="2740835" cy="857810"/>
            </a:xfrm>
            <a:prstGeom prst="rect">
              <a:avLst/>
            </a:prstGeom>
          </p:spPr>
          <p:txBody>
            <a:bodyPr vert="horz" wrap="square" lIns="0" tIns="36830" rIns="0" bIns="0" rtlCol="0">
              <a:spAutoFit/>
            </a:bodyPr>
            <a:lstStyle/>
            <a:p>
              <a:pPr marL="12700" marR="5080" indent="476250">
                <a:lnSpc>
                  <a:spcPts val="2010"/>
                </a:lnSpc>
                <a:spcBef>
                  <a:spcPts val="290"/>
                </a:spcBef>
              </a:pPr>
              <a:r>
                <a:rPr lang="en-GB" sz="1400" b="1" spc="-10" dirty="0">
                  <a:latin typeface="Arial"/>
                  <a:cs typeface="Arial"/>
                </a:rPr>
                <a:t>Update </a:t>
              </a:r>
              <a:r>
                <a:rPr sz="1400" b="1" dirty="0">
                  <a:latin typeface="Arial"/>
                  <a:cs typeface="Arial"/>
                </a:rPr>
                <a:t>account</a:t>
              </a:r>
              <a:r>
                <a:rPr lang="en-GB" sz="1400" b="1" spc="-35" dirty="0">
                  <a:latin typeface="Arial"/>
                  <a:cs typeface="Arial"/>
                </a:rPr>
                <a:t> </a:t>
              </a:r>
              <a:r>
                <a:rPr lang="en-GB" sz="1400" b="1" spc="-10" dirty="0">
                  <a:latin typeface="Arial"/>
                  <a:cs typeface="Arial"/>
                </a:rPr>
                <a:t>balance</a:t>
              </a:r>
              <a:endParaRPr lang="en-GB" sz="1400" dirty="0">
                <a:latin typeface="Arial"/>
                <a:cs typeface="Arial"/>
              </a:endParaRPr>
            </a:p>
          </p:txBody>
        </p:sp>
        <p:sp>
          <p:nvSpPr>
            <p:cNvPr id="59" name="object 22">
              <a:extLst>
                <a:ext uri="{FF2B5EF4-FFF2-40B4-BE49-F238E27FC236}">
                  <a16:creationId xmlns:a16="http://schemas.microsoft.com/office/drawing/2014/main" id="{14DDAABF-56D4-4E69-BB0D-BC5614B0E82E}"/>
                </a:ext>
              </a:extLst>
            </p:cNvPr>
            <p:cNvSpPr/>
            <p:nvPr/>
          </p:nvSpPr>
          <p:spPr>
            <a:xfrm>
              <a:off x="8001355" y="7416000"/>
              <a:ext cx="2160905" cy="1080770"/>
            </a:xfrm>
            <a:custGeom>
              <a:avLst/>
              <a:gdLst/>
              <a:ahLst/>
              <a:cxnLst/>
              <a:rect l="l" t="t" r="r" b="b"/>
              <a:pathLst>
                <a:path w="2160904" h="1080770">
                  <a:moveTo>
                    <a:pt x="2160358" y="540359"/>
                  </a:moveTo>
                  <a:lnTo>
                    <a:pt x="2156214" y="587534"/>
                  </a:lnTo>
                  <a:lnTo>
                    <a:pt x="2143879" y="634199"/>
                  </a:lnTo>
                  <a:lnTo>
                    <a:pt x="2123505" y="680084"/>
                  </a:lnTo>
                  <a:lnTo>
                    <a:pt x="2095240" y="724920"/>
                  </a:lnTo>
                  <a:lnTo>
                    <a:pt x="2059236" y="768436"/>
                  </a:lnTo>
                  <a:lnTo>
                    <a:pt x="2015642" y="810361"/>
                  </a:lnTo>
                  <a:lnTo>
                    <a:pt x="1982555" y="837192"/>
                  </a:lnTo>
                  <a:lnTo>
                    <a:pt x="1946491" y="862929"/>
                  </a:lnTo>
                  <a:lnTo>
                    <a:pt x="1907564" y="887520"/>
                  </a:lnTo>
                  <a:lnTo>
                    <a:pt x="1865891" y="910910"/>
                  </a:lnTo>
                  <a:lnTo>
                    <a:pt x="1821586" y="933047"/>
                  </a:lnTo>
                  <a:lnTo>
                    <a:pt x="1774766" y="953878"/>
                  </a:lnTo>
                  <a:lnTo>
                    <a:pt x="1725546" y="973349"/>
                  </a:lnTo>
                  <a:lnTo>
                    <a:pt x="1674041" y="991407"/>
                  </a:lnTo>
                  <a:lnTo>
                    <a:pt x="1620367" y="1007998"/>
                  </a:lnTo>
                  <a:lnTo>
                    <a:pt x="1575057" y="1020395"/>
                  </a:lnTo>
                  <a:lnTo>
                    <a:pt x="1528728" y="1031658"/>
                  </a:lnTo>
                  <a:lnTo>
                    <a:pt x="1481467" y="1041776"/>
                  </a:lnTo>
                  <a:lnTo>
                    <a:pt x="1433362" y="1050740"/>
                  </a:lnTo>
                  <a:lnTo>
                    <a:pt x="1384501" y="1058541"/>
                  </a:lnTo>
                  <a:lnTo>
                    <a:pt x="1334971" y="1065168"/>
                  </a:lnTo>
                  <a:lnTo>
                    <a:pt x="1284860" y="1070613"/>
                  </a:lnTo>
                  <a:lnTo>
                    <a:pt x="1234256" y="1074864"/>
                  </a:lnTo>
                  <a:lnTo>
                    <a:pt x="1183247" y="1077912"/>
                  </a:lnTo>
                  <a:lnTo>
                    <a:pt x="1131920" y="1079749"/>
                  </a:lnTo>
                  <a:lnTo>
                    <a:pt x="1080363" y="1080363"/>
                  </a:lnTo>
                  <a:lnTo>
                    <a:pt x="1028715" y="1079749"/>
                  </a:lnTo>
                  <a:lnTo>
                    <a:pt x="977314" y="1077912"/>
                  </a:lnTo>
                  <a:lnTo>
                    <a:pt x="926245" y="1074864"/>
                  </a:lnTo>
                  <a:lnTo>
                    <a:pt x="875596" y="1070613"/>
                  </a:lnTo>
                  <a:lnTo>
                    <a:pt x="825452" y="1065168"/>
                  </a:lnTo>
                  <a:lnTo>
                    <a:pt x="775899" y="1058541"/>
                  </a:lnTo>
                  <a:lnTo>
                    <a:pt x="727023" y="1050740"/>
                  </a:lnTo>
                  <a:lnTo>
                    <a:pt x="678909" y="1041776"/>
                  </a:lnTo>
                  <a:lnTo>
                    <a:pt x="631644" y="1031658"/>
                  </a:lnTo>
                  <a:lnTo>
                    <a:pt x="585313" y="1020395"/>
                  </a:lnTo>
                  <a:lnTo>
                    <a:pt x="540003" y="1007998"/>
                  </a:lnTo>
                  <a:lnTo>
                    <a:pt x="486330" y="991407"/>
                  </a:lnTo>
                  <a:lnTo>
                    <a:pt x="434825" y="973349"/>
                  </a:lnTo>
                  <a:lnTo>
                    <a:pt x="385604" y="953878"/>
                  </a:lnTo>
                  <a:lnTo>
                    <a:pt x="338784" y="933047"/>
                  </a:lnTo>
                  <a:lnTo>
                    <a:pt x="294480" y="910910"/>
                  </a:lnTo>
                  <a:lnTo>
                    <a:pt x="252807" y="887520"/>
                  </a:lnTo>
                  <a:lnTo>
                    <a:pt x="213880" y="862929"/>
                  </a:lnTo>
                  <a:lnTo>
                    <a:pt x="177816" y="837192"/>
                  </a:lnTo>
                  <a:lnTo>
                    <a:pt x="144729" y="810361"/>
                  </a:lnTo>
                  <a:lnTo>
                    <a:pt x="101134" y="768436"/>
                  </a:lnTo>
                  <a:lnTo>
                    <a:pt x="65127" y="724920"/>
                  </a:lnTo>
                  <a:lnTo>
                    <a:pt x="36860" y="680084"/>
                  </a:lnTo>
                  <a:lnTo>
                    <a:pt x="16482" y="634199"/>
                  </a:lnTo>
                  <a:lnTo>
                    <a:pt x="4145" y="587534"/>
                  </a:lnTo>
                  <a:lnTo>
                    <a:pt x="0" y="540359"/>
                  </a:lnTo>
                  <a:lnTo>
                    <a:pt x="4145" y="493035"/>
                  </a:lnTo>
                  <a:lnTo>
                    <a:pt x="16482" y="446269"/>
                  </a:lnTo>
                  <a:lnTo>
                    <a:pt x="36860" y="400323"/>
                  </a:lnTo>
                  <a:lnTo>
                    <a:pt x="65127" y="355456"/>
                  </a:lnTo>
                  <a:lnTo>
                    <a:pt x="101134" y="311928"/>
                  </a:lnTo>
                  <a:lnTo>
                    <a:pt x="144729" y="270001"/>
                  </a:lnTo>
                  <a:lnTo>
                    <a:pt x="177816" y="243170"/>
                  </a:lnTo>
                  <a:lnTo>
                    <a:pt x="213880" y="217432"/>
                  </a:lnTo>
                  <a:lnTo>
                    <a:pt x="252807" y="192840"/>
                  </a:lnTo>
                  <a:lnTo>
                    <a:pt x="294480" y="169448"/>
                  </a:lnTo>
                  <a:lnTo>
                    <a:pt x="338784" y="147310"/>
                  </a:lnTo>
                  <a:lnTo>
                    <a:pt x="385604" y="126479"/>
                  </a:lnTo>
                  <a:lnTo>
                    <a:pt x="434825" y="107009"/>
                  </a:lnTo>
                  <a:lnTo>
                    <a:pt x="486330" y="88953"/>
                  </a:lnTo>
                  <a:lnTo>
                    <a:pt x="540003" y="72364"/>
                  </a:lnTo>
                  <a:lnTo>
                    <a:pt x="585313" y="59967"/>
                  </a:lnTo>
                  <a:lnTo>
                    <a:pt x="631644" y="48705"/>
                  </a:lnTo>
                  <a:lnTo>
                    <a:pt x="678909" y="38586"/>
                  </a:lnTo>
                  <a:lnTo>
                    <a:pt x="727023" y="29622"/>
                  </a:lnTo>
                  <a:lnTo>
                    <a:pt x="775899" y="21821"/>
                  </a:lnTo>
                  <a:lnTo>
                    <a:pt x="825452" y="15194"/>
                  </a:lnTo>
                  <a:lnTo>
                    <a:pt x="875596" y="9750"/>
                  </a:lnTo>
                  <a:lnTo>
                    <a:pt x="926245" y="5499"/>
                  </a:lnTo>
                  <a:lnTo>
                    <a:pt x="977314" y="2450"/>
                  </a:lnTo>
                  <a:lnTo>
                    <a:pt x="1028715" y="614"/>
                  </a:lnTo>
                  <a:lnTo>
                    <a:pt x="1080363" y="0"/>
                  </a:lnTo>
                  <a:lnTo>
                    <a:pt x="1131920" y="614"/>
                  </a:lnTo>
                  <a:lnTo>
                    <a:pt x="1183247" y="2450"/>
                  </a:lnTo>
                  <a:lnTo>
                    <a:pt x="1234256" y="5499"/>
                  </a:lnTo>
                  <a:lnTo>
                    <a:pt x="1284860" y="9750"/>
                  </a:lnTo>
                  <a:lnTo>
                    <a:pt x="1334971" y="15194"/>
                  </a:lnTo>
                  <a:lnTo>
                    <a:pt x="1384501" y="21821"/>
                  </a:lnTo>
                  <a:lnTo>
                    <a:pt x="1433362" y="29622"/>
                  </a:lnTo>
                  <a:lnTo>
                    <a:pt x="1481467" y="38586"/>
                  </a:lnTo>
                  <a:lnTo>
                    <a:pt x="1528728" y="48705"/>
                  </a:lnTo>
                  <a:lnTo>
                    <a:pt x="1575057" y="59967"/>
                  </a:lnTo>
                  <a:lnTo>
                    <a:pt x="1620367" y="72364"/>
                  </a:lnTo>
                  <a:lnTo>
                    <a:pt x="1674041" y="88953"/>
                  </a:lnTo>
                  <a:lnTo>
                    <a:pt x="1725546" y="107009"/>
                  </a:lnTo>
                  <a:lnTo>
                    <a:pt x="1774766" y="126479"/>
                  </a:lnTo>
                  <a:lnTo>
                    <a:pt x="1821586" y="147310"/>
                  </a:lnTo>
                  <a:lnTo>
                    <a:pt x="1865891" y="169448"/>
                  </a:lnTo>
                  <a:lnTo>
                    <a:pt x="1907564" y="192840"/>
                  </a:lnTo>
                  <a:lnTo>
                    <a:pt x="1946491" y="217432"/>
                  </a:lnTo>
                  <a:lnTo>
                    <a:pt x="1982555" y="243170"/>
                  </a:lnTo>
                  <a:lnTo>
                    <a:pt x="2015642" y="270001"/>
                  </a:lnTo>
                  <a:lnTo>
                    <a:pt x="2059236" y="311928"/>
                  </a:lnTo>
                  <a:lnTo>
                    <a:pt x="2095240" y="355456"/>
                  </a:lnTo>
                  <a:lnTo>
                    <a:pt x="2123505" y="400323"/>
                  </a:lnTo>
                  <a:lnTo>
                    <a:pt x="2143879" y="446269"/>
                  </a:lnTo>
                  <a:lnTo>
                    <a:pt x="2156214" y="493035"/>
                  </a:lnTo>
                  <a:lnTo>
                    <a:pt x="2160358" y="540359"/>
                  </a:lnTo>
                  <a:close/>
                </a:path>
              </a:pathLst>
            </a:custGeom>
            <a:ln w="38159">
              <a:solidFill>
                <a:srgbClr val="000000"/>
              </a:solidFill>
            </a:ln>
          </p:spPr>
          <p:txBody>
            <a:bodyPr wrap="square" lIns="0" tIns="0" rIns="0" bIns="0" rtlCol="0"/>
            <a:lstStyle/>
            <a:p>
              <a:endParaRPr/>
            </a:p>
          </p:txBody>
        </p:sp>
        <p:sp>
          <p:nvSpPr>
            <p:cNvPr id="60" name="object 23">
              <a:extLst>
                <a:ext uri="{FF2B5EF4-FFF2-40B4-BE49-F238E27FC236}">
                  <a16:creationId xmlns:a16="http://schemas.microsoft.com/office/drawing/2014/main" id="{4D4957F7-5A79-4692-B0B5-9FCED5DD0359}"/>
                </a:ext>
              </a:extLst>
            </p:cNvPr>
            <p:cNvSpPr txBox="1"/>
            <p:nvPr/>
          </p:nvSpPr>
          <p:spPr>
            <a:xfrm>
              <a:off x="8111279" y="7597594"/>
              <a:ext cx="2422081" cy="856776"/>
            </a:xfrm>
            <a:prstGeom prst="rect">
              <a:avLst/>
            </a:prstGeom>
          </p:spPr>
          <p:txBody>
            <a:bodyPr vert="horz" wrap="square" lIns="0" tIns="36194" rIns="0" bIns="0" rtlCol="0">
              <a:spAutoFit/>
            </a:bodyPr>
            <a:lstStyle/>
            <a:p>
              <a:pPr marL="391795" marR="5080" indent="-379730">
                <a:lnSpc>
                  <a:spcPts val="2020"/>
                </a:lnSpc>
                <a:spcBef>
                  <a:spcPts val="284"/>
                </a:spcBef>
              </a:pPr>
              <a:r>
                <a:rPr sz="1400" b="1" dirty="0">
                  <a:latin typeface="Arial"/>
                  <a:cs typeface="Arial"/>
                </a:rPr>
                <a:t>Indicate</a:t>
              </a:r>
              <a:r>
                <a:rPr sz="1400" b="1" spc="-45" dirty="0">
                  <a:latin typeface="Arial"/>
                  <a:cs typeface="Arial"/>
                </a:rPr>
                <a:t> </a:t>
              </a:r>
              <a:r>
                <a:rPr sz="1400" b="1" spc="-10" dirty="0">
                  <a:latin typeface="Arial"/>
                  <a:cs typeface="Arial"/>
                </a:rPr>
                <a:t>repair needed</a:t>
              </a:r>
              <a:endParaRPr sz="1400" dirty="0">
                <a:latin typeface="Arial"/>
                <a:cs typeface="Arial"/>
              </a:endParaRPr>
            </a:p>
          </p:txBody>
        </p:sp>
        <p:pic>
          <p:nvPicPr>
            <p:cNvPr id="61" name="object 24">
              <a:extLst>
                <a:ext uri="{FF2B5EF4-FFF2-40B4-BE49-F238E27FC236}">
                  <a16:creationId xmlns:a16="http://schemas.microsoft.com/office/drawing/2014/main" id="{36A41F3B-B35F-46B6-BFE4-CD55D2F3B671}"/>
                </a:ext>
              </a:extLst>
            </p:cNvPr>
            <p:cNvPicPr/>
            <p:nvPr/>
          </p:nvPicPr>
          <p:blipFill>
            <a:blip r:embed="rId2" cstate="print"/>
            <a:stretch>
              <a:fillRect/>
            </a:stretch>
          </p:blipFill>
          <p:spPr>
            <a:xfrm>
              <a:off x="5039995" y="6383159"/>
              <a:ext cx="2087994" cy="2087994"/>
            </a:xfrm>
            <a:prstGeom prst="rect">
              <a:avLst/>
            </a:prstGeom>
          </p:spPr>
        </p:pic>
        <p:sp>
          <p:nvSpPr>
            <p:cNvPr id="62" name="object 25">
              <a:extLst>
                <a:ext uri="{FF2B5EF4-FFF2-40B4-BE49-F238E27FC236}">
                  <a16:creationId xmlns:a16="http://schemas.microsoft.com/office/drawing/2014/main" id="{3DA59738-8252-4865-AE05-14D98EB0E26F}"/>
                </a:ext>
              </a:extLst>
            </p:cNvPr>
            <p:cNvSpPr txBox="1"/>
            <p:nvPr/>
          </p:nvSpPr>
          <p:spPr>
            <a:xfrm>
              <a:off x="5039995" y="8433980"/>
              <a:ext cx="2160002" cy="516256"/>
            </a:xfrm>
            <a:prstGeom prst="rect">
              <a:avLst/>
            </a:prstGeom>
          </p:spPr>
          <p:txBody>
            <a:bodyPr vert="horz" wrap="square" lIns="0" tIns="12700" rIns="0" bIns="0" rtlCol="0">
              <a:spAutoFit/>
            </a:bodyPr>
            <a:lstStyle/>
            <a:p>
              <a:pPr marL="12700">
                <a:lnSpc>
                  <a:spcPct val="100000"/>
                </a:lnSpc>
                <a:spcBef>
                  <a:spcPts val="100"/>
                </a:spcBef>
              </a:pPr>
              <a:r>
                <a:rPr sz="2000" b="1" spc="-20" dirty="0">
                  <a:latin typeface="Arial"/>
                  <a:cs typeface="Arial"/>
                </a:rPr>
                <a:t>Technician</a:t>
              </a:r>
              <a:endParaRPr sz="2000" dirty="0">
                <a:latin typeface="Arial"/>
                <a:cs typeface="Arial"/>
              </a:endParaRPr>
            </a:p>
          </p:txBody>
        </p:sp>
        <p:sp>
          <p:nvSpPr>
            <p:cNvPr id="63" name="object 26">
              <a:extLst>
                <a:ext uri="{FF2B5EF4-FFF2-40B4-BE49-F238E27FC236}">
                  <a16:creationId xmlns:a16="http://schemas.microsoft.com/office/drawing/2014/main" id="{16152101-4694-4C82-9AEB-A34A0088B026}"/>
                </a:ext>
              </a:extLst>
            </p:cNvPr>
            <p:cNvSpPr/>
            <p:nvPr/>
          </p:nvSpPr>
          <p:spPr>
            <a:xfrm>
              <a:off x="6345364" y="6815518"/>
              <a:ext cx="7632700" cy="1152525"/>
            </a:xfrm>
            <a:custGeom>
              <a:avLst/>
              <a:gdLst/>
              <a:ahLst/>
              <a:cxnLst/>
              <a:rect l="l" t="t" r="r" b="b"/>
              <a:pathLst>
                <a:path w="7632700" h="1152525">
                  <a:moveTo>
                    <a:pt x="0" y="1007999"/>
                  </a:moveTo>
                  <a:lnTo>
                    <a:pt x="1665351" y="1007999"/>
                  </a:lnTo>
                </a:path>
                <a:path w="7632700" h="1152525">
                  <a:moveTo>
                    <a:pt x="7632357" y="576364"/>
                  </a:moveTo>
                  <a:lnTo>
                    <a:pt x="7629002" y="619446"/>
                  </a:lnTo>
                  <a:lnTo>
                    <a:pt x="7619010" y="662174"/>
                  </a:lnTo>
                  <a:lnTo>
                    <a:pt x="7602488" y="704374"/>
                  </a:lnTo>
                  <a:lnTo>
                    <a:pt x="7579543" y="745868"/>
                  </a:lnTo>
                  <a:lnTo>
                    <a:pt x="7550281" y="786482"/>
                  </a:lnTo>
                  <a:lnTo>
                    <a:pt x="7514811" y="826038"/>
                  </a:lnTo>
                  <a:lnTo>
                    <a:pt x="7473238" y="864362"/>
                  </a:lnTo>
                  <a:lnTo>
                    <a:pt x="7440561" y="890155"/>
                  </a:lnTo>
                  <a:lnTo>
                    <a:pt x="7405233" y="915020"/>
                  </a:lnTo>
                  <a:lnTo>
                    <a:pt x="7367349" y="938912"/>
                  </a:lnTo>
                  <a:lnTo>
                    <a:pt x="7327000" y="961790"/>
                  </a:lnTo>
                  <a:lnTo>
                    <a:pt x="7284280" y="983610"/>
                  </a:lnTo>
                  <a:lnTo>
                    <a:pt x="7239281" y="1004328"/>
                  </a:lnTo>
                  <a:lnTo>
                    <a:pt x="7192096" y="1023901"/>
                  </a:lnTo>
                  <a:lnTo>
                    <a:pt x="7142818" y="1042287"/>
                  </a:lnTo>
                  <a:lnTo>
                    <a:pt x="7091539" y="1059441"/>
                  </a:lnTo>
                  <a:lnTo>
                    <a:pt x="7038352" y="1075321"/>
                  </a:lnTo>
                  <a:lnTo>
                    <a:pt x="6992681" y="1087423"/>
                  </a:lnTo>
                  <a:lnTo>
                    <a:pt x="6946077" y="1098526"/>
                  </a:lnTo>
                  <a:lnTo>
                    <a:pt x="6898610" y="1108618"/>
                  </a:lnTo>
                  <a:lnTo>
                    <a:pt x="6850352" y="1117691"/>
                  </a:lnTo>
                  <a:lnTo>
                    <a:pt x="6801374" y="1125734"/>
                  </a:lnTo>
                  <a:lnTo>
                    <a:pt x="6751748" y="1132738"/>
                  </a:lnTo>
                  <a:lnTo>
                    <a:pt x="6701544" y="1138691"/>
                  </a:lnTo>
                  <a:lnTo>
                    <a:pt x="6650835" y="1143585"/>
                  </a:lnTo>
                  <a:lnTo>
                    <a:pt x="6599690" y="1147409"/>
                  </a:lnTo>
                  <a:lnTo>
                    <a:pt x="6548182" y="1150152"/>
                  </a:lnTo>
                  <a:lnTo>
                    <a:pt x="6496382" y="1151806"/>
                  </a:lnTo>
                  <a:lnTo>
                    <a:pt x="6444361" y="1152359"/>
                  </a:lnTo>
                  <a:lnTo>
                    <a:pt x="6392254" y="1151806"/>
                  </a:lnTo>
                  <a:lnTo>
                    <a:pt x="6340383" y="1150152"/>
                  </a:lnTo>
                  <a:lnTo>
                    <a:pt x="6288816" y="1147409"/>
                  </a:lnTo>
                  <a:lnTo>
                    <a:pt x="6237624" y="1143585"/>
                  </a:lnTo>
                  <a:lnTo>
                    <a:pt x="6186877" y="1138691"/>
                  </a:lnTo>
                  <a:lnTo>
                    <a:pt x="6136646" y="1132738"/>
                  </a:lnTo>
                  <a:lnTo>
                    <a:pt x="6086999" y="1125734"/>
                  </a:lnTo>
                  <a:lnTo>
                    <a:pt x="6038008" y="1117691"/>
                  </a:lnTo>
                  <a:lnTo>
                    <a:pt x="5989743" y="1108618"/>
                  </a:lnTo>
                  <a:lnTo>
                    <a:pt x="5942273" y="1098526"/>
                  </a:lnTo>
                  <a:lnTo>
                    <a:pt x="5895669" y="1087423"/>
                  </a:lnTo>
                  <a:lnTo>
                    <a:pt x="5850001" y="1075321"/>
                  </a:lnTo>
                  <a:lnTo>
                    <a:pt x="5796814" y="1059441"/>
                  </a:lnTo>
                  <a:lnTo>
                    <a:pt x="5745535" y="1042287"/>
                  </a:lnTo>
                  <a:lnTo>
                    <a:pt x="5696257" y="1023901"/>
                  </a:lnTo>
                  <a:lnTo>
                    <a:pt x="5649072" y="1004328"/>
                  </a:lnTo>
                  <a:lnTo>
                    <a:pt x="5604073" y="983610"/>
                  </a:lnTo>
                  <a:lnTo>
                    <a:pt x="5561353" y="961790"/>
                  </a:lnTo>
                  <a:lnTo>
                    <a:pt x="5521004" y="938912"/>
                  </a:lnTo>
                  <a:lnTo>
                    <a:pt x="5483120" y="915020"/>
                  </a:lnTo>
                  <a:lnTo>
                    <a:pt x="5447792" y="890155"/>
                  </a:lnTo>
                  <a:lnTo>
                    <a:pt x="5415114" y="864362"/>
                  </a:lnTo>
                  <a:lnTo>
                    <a:pt x="5373542" y="826038"/>
                  </a:lnTo>
                  <a:lnTo>
                    <a:pt x="5338071" y="786482"/>
                  </a:lnTo>
                  <a:lnTo>
                    <a:pt x="5308810" y="745868"/>
                  </a:lnTo>
                  <a:lnTo>
                    <a:pt x="5285864" y="704374"/>
                  </a:lnTo>
                  <a:lnTo>
                    <a:pt x="5269342" y="662174"/>
                  </a:lnTo>
                  <a:lnTo>
                    <a:pt x="5259350" y="619446"/>
                  </a:lnTo>
                  <a:lnTo>
                    <a:pt x="5255996" y="576364"/>
                  </a:lnTo>
                  <a:lnTo>
                    <a:pt x="5259350" y="533145"/>
                  </a:lnTo>
                  <a:lnTo>
                    <a:pt x="5269342" y="490319"/>
                  </a:lnTo>
                  <a:lnTo>
                    <a:pt x="5285864" y="448054"/>
                  </a:lnTo>
                  <a:lnTo>
                    <a:pt x="5308810" y="406520"/>
                  </a:lnTo>
                  <a:lnTo>
                    <a:pt x="5338071" y="365886"/>
                  </a:lnTo>
                  <a:lnTo>
                    <a:pt x="5373542" y="326322"/>
                  </a:lnTo>
                  <a:lnTo>
                    <a:pt x="5415114" y="287997"/>
                  </a:lnTo>
                  <a:lnTo>
                    <a:pt x="5447792" y="262204"/>
                  </a:lnTo>
                  <a:lnTo>
                    <a:pt x="5483120" y="237339"/>
                  </a:lnTo>
                  <a:lnTo>
                    <a:pt x="5521004" y="213446"/>
                  </a:lnTo>
                  <a:lnTo>
                    <a:pt x="5561353" y="190569"/>
                  </a:lnTo>
                  <a:lnTo>
                    <a:pt x="5604073" y="168749"/>
                  </a:lnTo>
                  <a:lnTo>
                    <a:pt x="5649072" y="148031"/>
                  </a:lnTo>
                  <a:lnTo>
                    <a:pt x="5696257" y="128458"/>
                  </a:lnTo>
                  <a:lnTo>
                    <a:pt x="5745535" y="110072"/>
                  </a:lnTo>
                  <a:lnTo>
                    <a:pt x="5796814" y="92918"/>
                  </a:lnTo>
                  <a:lnTo>
                    <a:pt x="5850001" y="77038"/>
                  </a:lnTo>
                  <a:lnTo>
                    <a:pt x="5895669" y="64936"/>
                  </a:lnTo>
                  <a:lnTo>
                    <a:pt x="5942273" y="53833"/>
                  </a:lnTo>
                  <a:lnTo>
                    <a:pt x="5989743" y="43741"/>
                  </a:lnTo>
                  <a:lnTo>
                    <a:pt x="6038008" y="34668"/>
                  </a:lnTo>
                  <a:lnTo>
                    <a:pt x="6086999" y="26624"/>
                  </a:lnTo>
                  <a:lnTo>
                    <a:pt x="6136646" y="19621"/>
                  </a:lnTo>
                  <a:lnTo>
                    <a:pt x="6186877" y="13667"/>
                  </a:lnTo>
                  <a:lnTo>
                    <a:pt x="6237624" y="8774"/>
                  </a:lnTo>
                  <a:lnTo>
                    <a:pt x="6288816" y="4950"/>
                  </a:lnTo>
                  <a:lnTo>
                    <a:pt x="6340383" y="2206"/>
                  </a:lnTo>
                  <a:lnTo>
                    <a:pt x="6392254" y="553"/>
                  </a:lnTo>
                  <a:lnTo>
                    <a:pt x="6444361" y="0"/>
                  </a:lnTo>
                  <a:lnTo>
                    <a:pt x="6496382" y="553"/>
                  </a:lnTo>
                  <a:lnTo>
                    <a:pt x="6548182" y="2206"/>
                  </a:lnTo>
                  <a:lnTo>
                    <a:pt x="6599690" y="4950"/>
                  </a:lnTo>
                  <a:lnTo>
                    <a:pt x="6650835" y="8774"/>
                  </a:lnTo>
                  <a:lnTo>
                    <a:pt x="6701544" y="13667"/>
                  </a:lnTo>
                  <a:lnTo>
                    <a:pt x="6751748" y="19621"/>
                  </a:lnTo>
                  <a:lnTo>
                    <a:pt x="6801374" y="26624"/>
                  </a:lnTo>
                  <a:lnTo>
                    <a:pt x="6850352" y="34668"/>
                  </a:lnTo>
                  <a:lnTo>
                    <a:pt x="6898610" y="43741"/>
                  </a:lnTo>
                  <a:lnTo>
                    <a:pt x="6946077" y="53833"/>
                  </a:lnTo>
                  <a:lnTo>
                    <a:pt x="6992681" y="64936"/>
                  </a:lnTo>
                  <a:lnTo>
                    <a:pt x="7038352" y="77038"/>
                  </a:lnTo>
                  <a:lnTo>
                    <a:pt x="7091539" y="92918"/>
                  </a:lnTo>
                  <a:lnTo>
                    <a:pt x="7142818" y="110072"/>
                  </a:lnTo>
                  <a:lnTo>
                    <a:pt x="7192096" y="128458"/>
                  </a:lnTo>
                  <a:lnTo>
                    <a:pt x="7239281" y="148031"/>
                  </a:lnTo>
                  <a:lnTo>
                    <a:pt x="7284280" y="168749"/>
                  </a:lnTo>
                  <a:lnTo>
                    <a:pt x="7327000" y="190569"/>
                  </a:lnTo>
                  <a:lnTo>
                    <a:pt x="7367349" y="213446"/>
                  </a:lnTo>
                  <a:lnTo>
                    <a:pt x="7405233" y="237339"/>
                  </a:lnTo>
                  <a:lnTo>
                    <a:pt x="7440561" y="262204"/>
                  </a:lnTo>
                  <a:lnTo>
                    <a:pt x="7473238" y="287997"/>
                  </a:lnTo>
                  <a:lnTo>
                    <a:pt x="7514811" y="326322"/>
                  </a:lnTo>
                  <a:lnTo>
                    <a:pt x="7550281" y="365886"/>
                  </a:lnTo>
                  <a:lnTo>
                    <a:pt x="7579543" y="406520"/>
                  </a:lnTo>
                  <a:lnTo>
                    <a:pt x="7602488" y="448054"/>
                  </a:lnTo>
                  <a:lnTo>
                    <a:pt x="7619010" y="490319"/>
                  </a:lnTo>
                  <a:lnTo>
                    <a:pt x="7629002" y="533145"/>
                  </a:lnTo>
                  <a:lnTo>
                    <a:pt x="7632357" y="576364"/>
                  </a:lnTo>
                  <a:close/>
                </a:path>
              </a:pathLst>
            </a:custGeom>
            <a:ln w="38159">
              <a:solidFill>
                <a:srgbClr val="000000"/>
              </a:solidFill>
            </a:ln>
          </p:spPr>
          <p:txBody>
            <a:bodyPr wrap="square" lIns="0" tIns="0" rIns="0" bIns="0" rtlCol="0"/>
            <a:lstStyle/>
            <a:p>
              <a:endParaRPr/>
            </a:p>
          </p:txBody>
        </p:sp>
        <p:sp>
          <p:nvSpPr>
            <p:cNvPr id="64" name="object 27">
              <a:extLst>
                <a:ext uri="{FF2B5EF4-FFF2-40B4-BE49-F238E27FC236}">
                  <a16:creationId xmlns:a16="http://schemas.microsoft.com/office/drawing/2014/main" id="{01A0F328-39AC-4634-B934-8EEC6E07F0E3}"/>
                </a:ext>
              </a:extLst>
            </p:cNvPr>
            <p:cNvSpPr txBox="1"/>
            <p:nvPr/>
          </p:nvSpPr>
          <p:spPr>
            <a:xfrm>
              <a:off x="11817973" y="6871369"/>
              <a:ext cx="1899236" cy="1018570"/>
            </a:xfrm>
            <a:prstGeom prst="rect">
              <a:avLst/>
            </a:prstGeom>
          </p:spPr>
          <p:txBody>
            <a:bodyPr vert="horz" wrap="square" lIns="0" tIns="31114" rIns="0" bIns="0" rtlCol="0">
              <a:spAutoFit/>
            </a:bodyPr>
            <a:lstStyle/>
            <a:p>
              <a:pPr marL="12065" marR="5080" indent="-63500" algn="ctr">
                <a:lnSpc>
                  <a:spcPct val="93300"/>
                </a:lnSpc>
                <a:spcBef>
                  <a:spcPts val="244"/>
                </a:spcBef>
              </a:pPr>
              <a:r>
                <a:rPr sz="1400" b="1" spc="-10" dirty="0">
                  <a:latin typeface="Arial"/>
                  <a:cs typeface="Arial"/>
                </a:rPr>
                <a:t>Request maintenance check</a:t>
              </a:r>
              <a:endParaRPr sz="1400" dirty="0">
                <a:latin typeface="Arial"/>
                <a:cs typeface="Arial"/>
              </a:endParaRPr>
            </a:p>
          </p:txBody>
        </p:sp>
        <p:grpSp>
          <p:nvGrpSpPr>
            <p:cNvPr id="65" name="object 28">
              <a:extLst>
                <a:ext uri="{FF2B5EF4-FFF2-40B4-BE49-F238E27FC236}">
                  <a16:creationId xmlns:a16="http://schemas.microsoft.com/office/drawing/2014/main" id="{5B6D6C05-E1D2-4EA5-AAEF-AE8B0A39B77E}"/>
                </a:ext>
              </a:extLst>
            </p:cNvPr>
            <p:cNvGrpSpPr/>
            <p:nvPr/>
          </p:nvGrpSpPr>
          <p:grpSpPr>
            <a:xfrm>
              <a:off x="6552006" y="1799996"/>
              <a:ext cx="8361373" cy="6120130"/>
              <a:chOff x="6552006" y="1799996"/>
              <a:chExt cx="8361373" cy="6120130"/>
            </a:xfrm>
          </p:grpSpPr>
          <p:sp>
            <p:nvSpPr>
              <p:cNvPr id="66" name="object 29">
                <a:extLst>
                  <a:ext uri="{FF2B5EF4-FFF2-40B4-BE49-F238E27FC236}">
                    <a16:creationId xmlns:a16="http://schemas.microsoft.com/office/drawing/2014/main" id="{8CE4F39C-AEB2-43CA-8B79-C57216A840F0}"/>
                  </a:ext>
                </a:extLst>
              </p:cNvPr>
              <p:cNvSpPr/>
              <p:nvPr/>
            </p:nvSpPr>
            <p:spPr>
              <a:xfrm>
                <a:off x="9297365" y="2083320"/>
                <a:ext cx="585470" cy="628650"/>
              </a:xfrm>
              <a:custGeom>
                <a:avLst/>
                <a:gdLst/>
                <a:ahLst/>
                <a:cxnLst/>
                <a:rect l="l" t="t" r="r" b="b"/>
                <a:pathLst>
                  <a:path w="585470" h="628650">
                    <a:moveTo>
                      <a:pt x="0" y="628205"/>
                    </a:moveTo>
                    <a:lnTo>
                      <a:pt x="234353" y="376923"/>
                    </a:lnTo>
                  </a:path>
                  <a:path w="585470" h="628650">
                    <a:moveTo>
                      <a:pt x="351358" y="251282"/>
                    </a:moveTo>
                    <a:lnTo>
                      <a:pt x="585355" y="0"/>
                    </a:lnTo>
                  </a:path>
                </a:pathLst>
              </a:custGeom>
              <a:ln w="57239">
                <a:solidFill>
                  <a:srgbClr val="FF0000"/>
                </a:solidFill>
              </a:ln>
            </p:spPr>
            <p:txBody>
              <a:bodyPr wrap="square" lIns="0" tIns="0" rIns="0" bIns="0" rtlCol="0"/>
              <a:lstStyle/>
              <a:p>
                <a:endParaRPr/>
              </a:p>
            </p:txBody>
          </p:sp>
          <p:sp>
            <p:nvSpPr>
              <p:cNvPr id="67" name="object 30">
                <a:extLst>
                  <a:ext uri="{FF2B5EF4-FFF2-40B4-BE49-F238E27FC236}">
                    <a16:creationId xmlns:a16="http://schemas.microsoft.com/office/drawing/2014/main" id="{D2E94131-4040-4CFD-80FC-FF4C56AB3A3D}"/>
                  </a:ext>
                </a:extLst>
              </p:cNvPr>
              <p:cNvSpPr/>
              <p:nvPr/>
            </p:nvSpPr>
            <p:spPr>
              <a:xfrm>
                <a:off x="9811080" y="1872005"/>
                <a:ext cx="269240" cy="278765"/>
              </a:xfrm>
              <a:custGeom>
                <a:avLst/>
                <a:gdLst/>
                <a:ahLst/>
                <a:cxnLst/>
                <a:rect l="l" t="t" r="r" b="b"/>
                <a:pathLst>
                  <a:path w="269240" h="278764">
                    <a:moveTo>
                      <a:pt x="268922" y="0"/>
                    </a:moveTo>
                    <a:lnTo>
                      <a:pt x="0" y="146519"/>
                    </a:lnTo>
                    <a:lnTo>
                      <a:pt x="141478" y="278637"/>
                    </a:lnTo>
                    <a:lnTo>
                      <a:pt x="268922" y="0"/>
                    </a:lnTo>
                    <a:close/>
                  </a:path>
                </a:pathLst>
              </a:custGeom>
              <a:solidFill>
                <a:srgbClr val="FF0000"/>
              </a:solidFill>
            </p:spPr>
            <p:txBody>
              <a:bodyPr wrap="square" lIns="0" tIns="0" rIns="0" bIns="0" rtlCol="0"/>
              <a:lstStyle/>
              <a:p>
                <a:endParaRPr/>
              </a:p>
            </p:txBody>
          </p:sp>
          <p:sp>
            <p:nvSpPr>
              <p:cNvPr id="68" name="object 31">
                <a:extLst>
                  <a:ext uri="{FF2B5EF4-FFF2-40B4-BE49-F238E27FC236}">
                    <a16:creationId xmlns:a16="http://schemas.microsoft.com/office/drawing/2014/main" id="{DDB3ADBF-8056-4487-A79A-DE6338FEDF31}"/>
                  </a:ext>
                </a:extLst>
              </p:cNvPr>
              <p:cNvSpPr/>
              <p:nvPr/>
            </p:nvSpPr>
            <p:spPr>
              <a:xfrm>
                <a:off x="10161359" y="3239998"/>
                <a:ext cx="1297305" cy="0"/>
              </a:xfrm>
              <a:custGeom>
                <a:avLst/>
                <a:gdLst/>
                <a:ahLst/>
                <a:cxnLst/>
                <a:rect l="l" t="t" r="r" b="b"/>
                <a:pathLst>
                  <a:path w="1297304">
                    <a:moveTo>
                      <a:pt x="0" y="0"/>
                    </a:moveTo>
                    <a:lnTo>
                      <a:pt x="343446" y="0"/>
                    </a:lnTo>
                  </a:path>
                  <a:path w="1297304">
                    <a:moveTo>
                      <a:pt x="515162" y="0"/>
                    </a:moveTo>
                    <a:lnTo>
                      <a:pt x="858596" y="0"/>
                    </a:lnTo>
                  </a:path>
                  <a:path w="1297304">
                    <a:moveTo>
                      <a:pt x="1030325" y="0"/>
                    </a:moveTo>
                    <a:lnTo>
                      <a:pt x="1297076" y="0"/>
                    </a:lnTo>
                  </a:path>
                </a:pathLst>
              </a:custGeom>
              <a:ln w="57239">
                <a:solidFill>
                  <a:srgbClr val="FF0000"/>
                </a:solidFill>
              </a:ln>
            </p:spPr>
            <p:txBody>
              <a:bodyPr wrap="square" lIns="0" tIns="0" rIns="0" bIns="0" rtlCol="0"/>
              <a:lstStyle/>
              <a:p>
                <a:endParaRPr/>
              </a:p>
            </p:txBody>
          </p:sp>
          <p:sp>
            <p:nvSpPr>
              <p:cNvPr id="69" name="object 32">
                <a:extLst>
                  <a:ext uri="{FF2B5EF4-FFF2-40B4-BE49-F238E27FC236}">
                    <a16:creationId xmlns:a16="http://schemas.microsoft.com/office/drawing/2014/main" id="{30F5ACEE-3994-49B6-A16E-369FFB11BD52}"/>
                  </a:ext>
                </a:extLst>
              </p:cNvPr>
              <p:cNvSpPr/>
              <p:nvPr/>
            </p:nvSpPr>
            <p:spPr>
              <a:xfrm>
                <a:off x="11445481" y="3143161"/>
                <a:ext cx="290830" cy="193675"/>
              </a:xfrm>
              <a:custGeom>
                <a:avLst/>
                <a:gdLst/>
                <a:ahLst/>
                <a:cxnLst/>
                <a:rect l="l" t="t" r="r" b="b"/>
                <a:pathLst>
                  <a:path w="290829" h="193675">
                    <a:moveTo>
                      <a:pt x="0" y="0"/>
                    </a:moveTo>
                    <a:lnTo>
                      <a:pt x="0" y="193675"/>
                    </a:lnTo>
                    <a:lnTo>
                      <a:pt x="290512" y="96837"/>
                    </a:lnTo>
                    <a:lnTo>
                      <a:pt x="0" y="0"/>
                    </a:lnTo>
                    <a:close/>
                  </a:path>
                </a:pathLst>
              </a:custGeom>
              <a:solidFill>
                <a:srgbClr val="FF0000"/>
              </a:solidFill>
            </p:spPr>
            <p:txBody>
              <a:bodyPr wrap="square" lIns="0" tIns="0" rIns="0" bIns="0" rtlCol="0"/>
              <a:lstStyle/>
              <a:p>
                <a:endParaRPr/>
              </a:p>
            </p:txBody>
          </p:sp>
          <p:sp>
            <p:nvSpPr>
              <p:cNvPr id="70" name="object 33">
                <a:extLst>
                  <a:ext uri="{FF2B5EF4-FFF2-40B4-BE49-F238E27FC236}">
                    <a16:creationId xmlns:a16="http://schemas.microsoft.com/office/drawing/2014/main" id="{24B3EA50-863F-411C-9CA1-984E2DB382B3}"/>
                  </a:ext>
                </a:extLst>
              </p:cNvPr>
              <p:cNvSpPr/>
              <p:nvPr/>
            </p:nvSpPr>
            <p:spPr>
              <a:xfrm>
                <a:off x="9935997" y="3754081"/>
                <a:ext cx="1929130" cy="1286510"/>
              </a:xfrm>
              <a:custGeom>
                <a:avLst/>
                <a:gdLst/>
                <a:ahLst/>
                <a:cxnLst/>
                <a:rect l="l" t="t" r="r" b="b"/>
                <a:pathLst>
                  <a:path w="1929129" h="1286510">
                    <a:moveTo>
                      <a:pt x="0" y="1285913"/>
                    </a:moveTo>
                    <a:lnTo>
                      <a:pt x="285838" y="1095476"/>
                    </a:lnTo>
                  </a:path>
                  <a:path w="1929129" h="1286510">
                    <a:moveTo>
                      <a:pt x="428764" y="1000074"/>
                    </a:moveTo>
                    <a:lnTo>
                      <a:pt x="714248" y="809637"/>
                    </a:lnTo>
                  </a:path>
                  <a:path w="1929129" h="1286510">
                    <a:moveTo>
                      <a:pt x="857161" y="714235"/>
                    </a:moveTo>
                    <a:lnTo>
                      <a:pt x="1143000" y="523798"/>
                    </a:lnTo>
                  </a:path>
                  <a:path w="1929129" h="1286510">
                    <a:moveTo>
                      <a:pt x="1285925" y="428752"/>
                    </a:moveTo>
                    <a:lnTo>
                      <a:pt x="1571764" y="237959"/>
                    </a:lnTo>
                  </a:path>
                  <a:path w="1929129" h="1286510">
                    <a:moveTo>
                      <a:pt x="1714677" y="142913"/>
                    </a:moveTo>
                    <a:lnTo>
                      <a:pt x="1928888" y="0"/>
                    </a:lnTo>
                  </a:path>
                </a:pathLst>
              </a:custGeom>
              <a:ln w="57239">
                <a:solidFill>
                  <a:srgbClr val="FF0000"/>
                </a:solidFill>
              </a:ln>
            </p:spPr>
            <p:txBody>
              <a:bodyPr wrap="square" lIns="0" tIns="0" rIns="0" bIns="0" rtlCol="0"/>
              <a:lstStyle/>
              <a:p>
                <a:endParaRPr/>
              </a:p>
            </p:txBody>
          </p:sp>
          <p:sp>
            <p:nvSpPr>
              <p:cNvPr id="71" name="object 34">
                <a:extLst>
                  <a:ext uri="{FF2B5EF4-FFF2-40B4-BE49-F238E27FC236}">
                    <a16:creationId xmlns:a16="http://schemas.microsoft.com/office/drawing/2014/main" id="{22D494EC-93FF-475C-BA51-CE43EC922B5F}"/>
                  </a:ext>
                </a:extLst>
              </p:cNvPr>
              <p:cNvSpPr/>
              <p:nvPr/>
            </p:nvSpPr>
            <p:spPr>
              <a:xfrm>
                <a:off x="11800446" y="3600005"/>
                <a:ext cx="295910" cy="241935"/>
              </a:xfrm>
              <a:custGeom>
                <a:avLst/>
                <a:gdLst/>
                <a:ahLst/>
                <a:cxnLst/>
                <a:rect l="l" t="t" r="r" b="b"/>
                <a:pathLst>
                  <a:path w="295909" h="241935">
                    <a:moveTo>
                      <a:pt x="295554" y="0"/>
                    </a:moveTo>
                    <a:lnTo>
                      <a:pt x="0" y="80632"/>
                    </a:lnTo>
                    <a:lnTo>
                      <a:pt x="107632" y="241554"/>
                    </a:lnTo>
                    <a:lnTo>
                      <a:pt x="295554" y="0"/>
                    </a:lnTo>
                    <a:close/>
                  </a:path>
                </a:pathLst>
              </a:custGeom>
              <a:solidFill>
                <a:srgbClr val="FF0000"/>
              </a:solidFill>
            </p:spPr>
            <p:txBody>
              <a:bodyPr wrap="square" lIns="0" tIns="0" rIns="0" bIns="0" rtlCol="0"/>
              <a:lstStyle/>
              <a:p>
                <a:endParaRPr/>
              </a:p>
            </p:txBody>
          </p:sp>
          <p:sp>
            <p:nvSpPr>
              <p:cNvPr id="72" name="object 35">
                <a:extLst>
                  <a:ext uri="{FF2B5EF4-FFF2-40B4-BE49-F238E27FC236}">
                    <a16:creationId xmlns:a16="http://schemas.microsoft.com/office/drawing/2014/main" id="{946906E5-2552-497A-97B8-265C3B529230}"/>
                  </a:ext>
                </a:extLst>
              </p:cNvPr>
              <p:cNvSpPr/>
              <p:nvPr/>
            </p:nvSpPr>
            <p:spPr>
              <a:xfrm>
                <a:off x="9777603" y="3672001"/>
                <a:ext cx="1870075" cy="1216660"/>
              </a:xfrm>
              <a:custGeom>
                <a:avLst/>
                <a:gdLst/>
                <a:ahLst/>
                <a:cxnLst/>
                <a:rect l="l" t="t" r="r" b="b"/>
                <a:pathLst>
                  <a:path w="1870075" h="1216660">
                    <a:moveTo>
                      <a:pt x="0" y="0"/>
                    </a:moveTo>
                    <a:lnTo>
                      <a:pt x="287997" y="187198"/>
                    </a:lnTo>
                  </a:path>
                  <a:path w="1870075" h="1216660">
                    <a:moveTo>
                      <a:pt x="431634" y="280797"/>
                    </a:moveTo>
                    <a:lnTo>
                      <a:pt x="719632" y="468363"/>
                    </a:lnTo>
                  </a:path>
                  <a:path w="1870075" h="1216660">
                    <a:moveTo>
                      <a:pt x="863638" y="561962"/>
                    </a:moveTo>
                    <a:lnTo>
                      <a:pt x="1151280" y="749160"/>
                    </a:lnTo>
                  </a:path>
                  <a:path w="1870075" h="1216660">
                    <a:moveTo>
                      <a:pt x="1295273" y="842759"/>
                    </a:moveTo>
                    <a:lnTo>
                      <a:pt x="1583270" y="1030312"/>
                    </a:lnTo>
                  </a:path>
                  <a:path w="1870075" h="1216660">
                    <a:moveTo>
                      <a:pt x="1727276" y="1123911"/>
                    </a:moveTo>
                    <a:lnTo>
                      <a:pt x="1869833" y="1216444"/>
                    </a:lnTo>
                  </a:path>
                </a:pathLst>
              </a:custGeom>
              <a:ln w="57239">
                <a:solidFill>
                  <a:srgbClr val="FF0000"/>
                </a:solidFill>
              </a:ln>
            </p:spPr>
            <p:txBody>
              <a:bodyPr wrap="square" lIns="0" tIns="0" rIns="0" bIns="0" rtlCol="0"/>
              <a:lstStyle/>
              <a:p>
                <a:endParaRPr/>
              </a:p>
            </p:txBody>
          </p:sp>
          <p:sp>
            <p:nvSpPr>
              <p:cNvPr id="73" name="object 36">
                <a:extLst>
                  <a:ext uri="{FF2B5EF4-FFF2-40B4-BE49-F238E27FC236}">
                    <a16:creationId xmlns:a16="http://schemas.microsoft.com/office/drawing/2014/main" id="{3ED12566-3E4C-45A3-9864-E332EE990495}"/>
                  </a:ext>
                </a:extLst>
              </p:cNvPr>
              <p:cNvSpPr/>
              <p:nvPr/>
            </p:nvSpPr>
            <p:spPr>
              <a:xfrm>
                <a:off x="11583721" y="4800244"/>
                <a:ext cx="296545" cy="240029"/>
              </a:xfrm>
              <a:custGeom>
                <a:avLst/>
                <a:gdLst/>
                <a:ahLst/>
                <a:cxnLst/>
                <a:rect l="l" t="t" r="r" b="b"/>
                <a:pathLst>
                  <a:path w="296545" h="240029">
                    <a:moveTo>
                      <a:pt x="105473" y="0"/>
                    </a:moveTo>
                    <a:lnTo>
                      <a:pt x="0" y="162356"/>
                    </a:lnTo>
                    <a:lnTo>
                      <a:pt x="296278" y="239750"/>
                    </a:lnTo>
                    <a:lnTo>
                      <a:pt x="105473" y="0"/>
                    </a:lnTo>
                    <a:close/>
                  </a:path>
                </a:pathLst>
              </a:custGeom>
              <a:solidFill>
                <a:srgbClr val="FF0000"/>
              </a:solidFill>
            </p:spPr>
            <p:txBody>
              <a:bodyPr wrap="square" lIns="0" tIns="0" rIns="0" bIns="0" rtlCol="0"/>
              <a:lstStyle/>
              <a:p>
                <a:endParaRPr/>
              </a:p>
            </p:txBody>
          </p:sp>
          <p:sp>
            <p:nvSpPr>
              <p:cNvPr id="74" name="object 37">
                <a:extLst>
                  <a:ext uri="{FF2B5EF4-FFF2-40B4-BE49-F238E27FC236}">
                    <a16:creationId xmlns:a16="http://schemas.microsoft.com/office/drawing/2014/main" id="{A8B9990D-7EB6-4382-BF86-B17ABB288133}"/>
                  </a:ext>
                </a:extLst>
              </p:cNvPr>
              <p:cNvSpPr/>
              <p:nvPr/>
            </p:nvSpPr>
            <p:spPr>
              <a:xfrm>
                <a:off x="10161359" y="5400001"/>
                <a:ext cx="1162685" cy="0"/>
              </a:xfrm>
              <a:custGeom>
                <a:avLst/>
                <a:gdLst/>
                <a:ahLst/>
                <a:cxnLst/>
                <a:rect l="l" t="t" r="r" b="b"/>
                <a:pathLst>
                  <a:path w="1162684">
                    <a:moveTo>
                      <a:pt x="0" y="0"/>
                    </a:moveTo>
                    <a:lnTo>
                      <a:pt x="343446" y="0"/>
                    </a:lnTo>
                  </a:path>
                  <a:path w="1162684">
                    <a:moveTo>
                      <a:pt x="515162" y="0"/>
                    </a:moveTo>
                    <a:lnTo>
                      <a:pt x="858596" y="0"/>
                    </a:lnTo>
                  </a:path>
                  <a:path w="1162684">
                    <a:moveTo>
                      <a:pt x="1030325" y="0"/>
                    </a:moveTo>
                    <a:lnTo>
                      <a:pt x="1162443" y="0"/>
                    </a:lnTo>
                  </a:path>
                </a:pathLst>
              </a:custGeom>
              <a:ln w="57239">
                <a:solidFill>
                  <a:srgbClr val="FF0000"/>
                </a:solidFill>
              </a:ln>
            </p:spPr>
            <p:txBody>
              <a:bodyPr wrap="square" lIns="0" tIns="0" rIns="0" bIns="0" rtlCol="0"/>
              <a:lstStyle/>
              <a:p>
                <a:endParaRPr/>
              </a:p>
            </p:txBody>
          </p:sp>
          <p:sp>
            <p:nvSpPr>
              <p:cNvPr id="75" name="object 38">
                <a:extLst>
                  <a:ext uri="{FF2B5EF4-FFF2-40B4-BE49-F238E27FC236}">
                    <a16:creationId xmlns:a16="http://schemas.microsoft.com/office/drawing/2014/main" id="{AA2F94C2-11CA-4703-92AE-95A1A24DDD6A}"/>
                  </a:ext>
                </a:extLst>
              </p:cNvPr>
              <p:cNvSpPr/>
              <p:nvPr/>
            </p:nvSpPr>
            <p:spPr>
              <a:xfrm>
                <a:off x="11310836" y="5303164"/>
                <a:ext cx="290830" cy="193675"/>
              </a:xfrm>
              <a:custGeom>
                <a:avLst/>
                <a:gdLst/>
                <a:ahLst/>
                <a:cxnLst/>
                <a:rect l="l" t="t" r="r" b="b"/>
                <a:pathLst>
                  <a:path w="290829" h="193675">
                    <a:moveTo>
                      <a:pt x="0" y="0"/>
                    </a:moveTo>
                    <a:lnTo>
                      <a:pt x="0" y="193675"/>
                    </a:lnTo>
                    <a:lnTo>
                      <a:pt x="290525" y="96837"/>
                    </a:lnTo>
                    <a:lnTo>
                      <a:pt x="0" y="0"/>
                    </a:lnTo>
                    <a:close/>
                  </a:path>
                </a:pathLst>
              </a:custGeom>
              <a:solidFill>
                <a:srgbClr val="FF0000"/>
              </a:solidFill>
            </p:spPr>
            <p:txBody>
              <a:bodyPr wrap="square" lIns="0" tIns="0" rIns="0" bIns="0" rtlCol="0"/>
              <a:lstStyle/>
              <a:p>
                <a:endParaRPr/>
              </a:p>
            </p:txBody>
          </p:sp>
          <p:sp>
            <p:nvSpPr>
              <p:cNvPr id="76" name="object 39">
                <a:extLst>
                  <a:ext uri="{FF2B5EF4-FFF2-40B4-BE49-F238E27FC236}">
                    <a16:creationId xmlns:a16="http://schemas.microsoft.com/office/drawing/2014/main" id="{669BF47C-7DF1-449F-803A-067FE6682574}"/>
                  </a:ext>
                </a:extLst>
              </p:cNvPr>
              <p:cNvSpPr/>
              <p:nvPr/>
            </p:nvSpPr>
            <p:spPr>
              <a:xfrm>
                <a:off x="13679994" y="5039993"/>
                <a:ext cx="1233385" cy="1944283"/>
              </a:xfrm>
              <a:custGeom>
                <a:avLst/>
                <a:gdLst/>
                <a:ahLst/>
                <a:cxnLst/>
                <a:rect l="l" t="t" r="r" b="b"/>
                <a:pathLst>
                  <a:path w="1224280" h="2160270">
                    <a:moveTo>
                      <a:pt x="1224000" y="0"/>
                    </a:moveTo>
                    <a:lnTo>
                      <a:pt x="0" y="2159990"/>
                    </a:lnTo>
                  </a:path>
                </a:pathLst>
              </a:custGeom>
              <a:ln w="38159">
                <a:solidFill>
                  <a:srgbClr val="000000"/>
                </a:solidFill>
              </a:ln>
            </p:spPr>
            <p:txBody>
              <a:bodyPr wrap="square" lIns="0" tIns="0" rIns="0" bIns="0" rtlCol="0"/>
              <a:lstStyle/>
              <a:p>
                <a:endParaRPr/>
              </a:p>
            </p:txBody>
          </p:sp>
          <p:sp>
            <p:nvSpPr>
              <p:cNvPr id="77" name="object 40">
                <a:extLst>
                  <a:ext uri="{FF2B5EF4-FFF2-40B4-BE49-F238E27FC236}">
                    <a16:creationId xmlns:a16="http://schemas.microsoft.com/office/drawing/2014/main" id="{8EB7887E-3912-470E-A493-A0458008702E}"/>
                  </a:ext>
                </a:extLst>
              </p:cNvPr>
              <p:cNvSpPr/>
              <p:nvPr/>
            </p:nvSpPr>
            <p:spPr>
              <a:xfrm>
                <a:off x="10423436" y="7415999"/>
                <a:ext cx="1177925" cy="412750"/>
              </a:xfrm>
              <a:custGeom>
                <a:avLst/>
                <a:gdLst/>
                <a:ahLst/>
                <a:cxnLst/>
                <a:rect l="l" t="t" r="r" b="b"/>
                <a:pathLst>
                  <a:path w="1177925" h="412750">
                    <a:moveTo>
                      <a:pt x="1177925" y="0"/>
                    </a:moveTo>
                    <a:lnTo>
                      <a:pt x="853922" y="113398"/>
                    </a:lnTo>
                  </a:path>
                  <a:path w="1177925" h="412750">
                    <a:moveTo>
                      <a:pt x="691565" y="170281"/>
                    </a:moveTo>
                    <a:lnTo>
                      <a:pt x="367563" y="283679"/>
                    </a:lnTo>
                  </a:path>
                  <a:path w="1177925" h="412750">
                    <a:moveTo>
                      <a:pt x="205562" y="340194"/>
                    </a:moveTo>
                    <a:lnTo>
                      <a:pt x="0" y="412203"/>
                    </a:lnTo>
                  </a:path>
                </a:pathLst>
              </a:custGeom>
              <a:ln w="57239">
                <a:solidFill>
                  <a:srgbClr val="295F99"/>
                </a:solidFill>
              </a:ln>
            </p:spPr>
            <p:txBody>
              <a:bodyPr wrap="square" lIns="0" tIns="0" rIns="0" bIns="0" rtlCol="0"/>
              <a:lstStyle/>
              <a:p>
                <a:endParaRPr/>
              </a:p>
            </p:txBody>
          </p:sp>
          <p:sp>
            <p:nvSpPr>
              <p:cNvPr id="78" name="object 41">
                <a:extLst>
                  <a:ext uri="{FF2B5EF4-FFF2-40B4-BE49-F238E27FC236}">
                    <a16:creationId xmlns:a16="http://schemas.microsoft.com/office/drawing/2014/main" id="{001584A8-F818-4D71-87AD-979253B191BA}"/>
                  </a:ext>
                </a:extLst>
              </p:cNvPr>
              <p:cNvSpPr/>
              <p:nvPr/>
            </p:nvSpPr>
            <p:spPr>
              <a:xfrm>
                <a:off x="10161359" y="7732801"/>
                <a:ext cx="306705" cy="187325"/>
              </a:xfrm>
              <a:custGeom>
                <a:avLst/>
                <a:gdLst/>
                <a:ahLst/>
                <a:cxnLst/>
                <a:rect l="l" t="t" r="r" b="b"/>
                <a:pathLst>
                  <a:path w="306704" h="187325">
                    <a:moveTo>
                      <a:pt x="242277" y="0"/>
                    </a:moveTo>
                    <a:lnTo>
                      <a:pt x="0" y="187197"/>
                    </a:lnTo>
                    <a:lnTo>
                      <a:pt x="306362" y="182524"/>
                    </a:lnTo>
                    <a:lnTo>
                      <a:pt x="242277" y="0"/>
                    </a:lnTo>
                    <a:close/>
                  </a:path>
                </a:pathLst>
              </a:custGeom>
              <a:solidFill>
                <a:srgbClr val="295F99"/>
              </a:solidFill>
            </p:spPr>
            <p:txBody>
              <a:bodyPr wrap="square" lIns="0" tIns="0" rIns="0" bIns="0" rtlCol="0"/>
              <a:lstStyle/>
              <a:p>
                <a:endParaRPr/>
              </a:p>
            </p:txBody>
          </p:sp>
          <p:sp>
            <p:nvSpPr>
              <p:cNvPr id="79" name="object 42">
                <a:extLst>
                  <a:ext uri="{FF2B5EF4-FFF2-40B4-BE49-F238E27FC236}">
                    <a16:creationId xmlns:a16="http://schemas.microsoft.com/office/drawing/2014/main" id="{E459F8EE-E1C1-4D51-A41E-391A69E4D662}"/>
                  </a:ext>
                </a:extLst>
              </p:cNvPr>
              <p:cNvSpPr/>
              <p:nvPr/>
            </p:nvSpPr>
            <p:spPr>
              <a:xfrm>
                <a:off x="11520005" y="1799996"/>
                <a:ext cx="607060" cy="607060"/>
              </a:xfrm>
              <a:custGeom>
                <a:avLst/>
                <a:gdLst/>
                <a:ahLst/>
                <a:cxnLst/>
                <a:rect l="l" t="t" r="r" b="b"/>
                <a:pathLst>
                  <a:path w="607059" h="607060">
                    <a:moveTo>
                      <a:pt x="0" y="0"/>
                    </a:moveTo>
                    <a:lnTo>
                      <a:pt x="242989" y="243001"/>
                    </a:lnTo>
                  </a:path>
                  <a:path w="607059" h="607060">
                    <a:moveTo>
                      <a:pt x="364312" y="364324"/>
                    </a:moveTo>
                    <a:lnTo>
                      <a:pt x="606958" y="606958"/>
                    </a:lnTo>
                  </a:path>
                </a:pathLst>
              </a:custGeom>
              <a:ln w="57239">
                <a:solidFill>
                  <a:srgbClr val="FF0000"/>
                </a:solidFill>
              </a:ln>
            </p:spPr>
            <p:txBody>
              <a:bodyPr wrap="square" lIns="0" tIns="0" rIns="0" bIns="0" rtlCol="0"/>
              <a:lstStyle/>
              <a:p>
                <a:endParaRPr/>
              </a:p>
            </p:txBody>
          </p:sp>
          <p:sp>
            <p:nvSpPr>
              <p:cNvPr id="80" name="object 43">
                <a:extLst>
                  <a:ext uri="{FF2B5EF4-FFF2-40B4-BE49-F238E27FC236}">
                    <a16:creationId xmlns:a16="http://schemas.microsoft.com/office/drawing/2014/main" id="{1851F9F4-EB0E-488F-B44E-F672B98E4E31}"/>
                  </a:ext>
                </a:extLst>
              </p:cNvPr>
              <p:cNvSpPr/>
              <p:nvPr/>
            </p:nvSpPr>
            <p:spPr>
              <a:xfrm>
                <a:off x="12110034" y="2390038"/>
                <a:ext cx="274320" cy="274320"/>
              </a:xfrm>
              <a:custGeom>
                <a:avLst/>
                <a:gdLst/>
                <a:ahLst/>
                <a:cxnLst/>
                <a:rect l="l" t="t" r="r" b="b"/>
                <a:pathLst>
                  <a:path w="274320" h="274319">
                    <a:moveTo>
                      <a:pt x="137159" y="0"/>
                    </a:moveTo>
                    <a:lnTo>
                      <a:pt x="0" y="137159"/>
                    </a:lnTo>
                    <a:lnTo>
                      <a:pt x="273964" y="273964"/>
                    </a:lnTo>
                    <a:lnTo>
                      <a:pt x="137159" y="0"/>
                    </a:lnTo>
                    <a:close/>
                  </a:path>
                </a:pathLst>
              </a:custGeom>
              <a:solidFill>
                <a:srgbClr val="FF0000"/>
              </a:solidFill>
            </p:spPr>
            <p:txBody>
              <a:bodyPr wrap="square" lIns="0" tIns="0" rIns="0" bIns="0" rtlCol="0"/>
              <a:lstStyle/>
              <a:p>
                <a:endParaRPr/>
              </a:p>
            </p:txBody>
          </p:sp>
          <p:sp>
            <p:nvSpPr>
              <p:cNvPr id="81" name="object 44">
                <a:extLst>
                  <a:ext uri="{FF2B5EF4-FFF2-40B4-BE49-F238E27FC236}">
                    <a16:creationId xmlns:a16="http://schemas.microsoft.com/office/drawing/2014/main" id="{F9CDB0BA-C46E-4CE7-B101-0A9E5D545757}"/>
                  </a:ext>
                </a:extLst>
              </p:cNvPr>
              <p:cNvSpPr/>
              <p:nvPr/>
            </p:nvSpPr>
            <p:spPr>
              <a:xfrm>
                <a:off x="6552006" y="3239998"/>
                <a:ext cx="8208009" cy="4176395"/>
              </a:xfrm>
              <a:custGeom>
                <a:avLst/>
                <a:gdLst/>
                <a:ahLst/>
                <a:cxnLst/>
                <a:rect l="l" t="t" r="r" b="b"/>
                <a:pathLst>
                  <a:path w="8208009" h="4176395">
                    <a:moveTo>
                      <a:pt x="8207997" y="0"/>
                    </a:moveTo>
                    <a:lnTo>
                      <a:pt x="7343990" y="0"/>
                    </a:lnTo>
                  </a:path>
                  <a:path w="8208009" h="4176395">
                    <a:moveTo>
                      <a:pt x="143992" y="648004"/>
                    </a:moveTo>
                    <a:lnTo>
                      <a:pt x="1655991" y="1872005"/>
                    </a:lnTo>
                  </a:path>
                  <a:path w="8208009" h="4176395">
                    <a:moveTo>
                      <a:pt x="8207997" y="791997"/>
                    </a:moveTo>
                    <a:lnTo>
                      <a:pt x="6921347" y="1728000"/>
                    </a:lnTo>
                  </a:path>
                  <a:path w="8208009" h="4176395">
                    <a:moveTo>
                      <a:pt x="215988" y="503999"/>
                    </a:moveTo>
                    <a:lnTo>
                      <a:pt x="3095993" y="1079995"/>
                    </a:lnTo>
                  </a:path>
                  <a:path w="8208009" h="4176395">
                    <a:moveTo>
                      <a:pt x="3095993" y="1079995"/>
                    </a:moveTo>
                    <a:lnTo>
                      <a:pt x="5327992" y="216001"/>
                    </a:lnTo>
                  </a:path>
                  <a:path w="8208009" h="4176395">
                    <a:moveTo>
                      <a:pt x="0" y="4176001"/>
                    </a:moveTo>
                    <a:lnTo>
                      <a:pt x="5255996" y="3816007"/>
                    </a:lnTo>
                  </a:path>
                </a:pathLst>
              </a:custGeom>
              <a:ln w="38159">
                <a:solidFill>
                  <a:srgbClr val="000000"/>
                </a:solidFill>
              </a:ln>
            </p:spPr>
            <p:txBody>
              <a:bodyPr wrap="square" lIns="0" tIns="0" rIns="0" bIns="0" rtlCol="0"/>
              <a:lstStyle/>
              <a:p>
                <a:endParaRPr/>
              </a:p>
            </p:txBody>
          </p:sp>
        </p:grpSp>
      </p:grpSp>
    </p:spTree>
    <p:extLst>
      <p:ext uri="{BB962C8B-B14F-4D97-AF65-F5344CB8AC3E}">
        <p14:creationId xmlns:p14="http://schemas.microsoft.com/office/powerpoint/2010/main" val="2979577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D33C-8666-426D-BFE5-1493B62E2538}"/>
              </a:ext>
            </a:extLst>
          </p:cNvPr>
          <p:cNvSpPr>
            <a:spLocks noGrp="1"/>
          </p:cNvSpPr>
          <p:nvPr>
            <p:ph type="title"/>
          </p:nvPr>
        </p:nvSpPr>
        <p:spPr/>
        <p:txBody>
          <a:bodyPr/>
          <a:lstStyle/>
          <a:p>
            <a:r>
              <a:rPr lang="en-GB" dirty="0"/>
              <a:t>A</a:t>
            </a:r>
            <a:r>
              <a:rPr lang="en-GB" spc="-185" dirty="0"/>
              <a:t> </a:t>
            </a:r>
            <a:r>
              <a:rPr lang="en-GB" dirty="0"/>
              <a:t>word</a:t>
            </a:r>
            <a:r>
              <a:rPr lang="en-GB" spc="-15" dirty="0"/>
              <a:t> </a:t>
            </a:r>
            <a:r>
              <a:rPr lang="en-GB" dirty="0"/>
              <a:t>of</a:t>
            </a:r>
            <a:r>
              <a:rPr lang="en-GB" spc="-5" dirty="0"/>
              <a:t> </a:t>
            </a:r>
            <a:r>
              <a:rPr lang="en-GB" spc="-10" dirty="0"/>
              <a:t>warning</a:t>
            </a:r>
            <a:endParaRPr lang="en-GB" dirty="0"/>
          </a:p>
        </p:txBody>
      </p:sp>
      <p:sp>
        <p:nvSpPr>
          <p:cNvPr id="3" name="Content Placeholder 2">
            <a:extLst>
              <a:ext uri="{FF2B5EF4-FFF2-40B4-BE49-F238E27FC236}">
                <a16:creationId xmlns:a16="http://schemas.microsoft.com/office/drawing/2014/main" id="{ED0FD3BE-4CA6-4221-A09C-DC11ECF2F7F6}"/>
              </a:ext>
            </a:extLst>
          </p:cNvPr>
          <p:cNvSpPr>
            <a:spLocks noGrp="1"/>
          </p:cNvSpPr>
          <p:nvPr>
            <p:ph idx="1"/>
          </p:nvPr>
        </p:nvSpPr>
        <p:spPr/>
        <p:txBody>
          <a:bodyPr/>
          <a:lstStyle/>
          <a:p>
            <a:r>
              <a:rPr lang="en-GB" sz="2000" dirty="0">
                <a:latin typeface="Arial"/>
                <a:cs typeface="Arial"/>
              </a:rPr>
              <a:t>One</a:t>
            </a:r>
            <a:r>
              <a:rPr lang="en-GB" sz="2000" spc="-25"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the</a:t>
            </a:r>
            <a:r>
              <a:rPr lang="en-GB" sz="2000" spc="-15" dirty="0">
                <a:latin typeface="Arial"/>
                <a:cs typeface="Arial"/>
              </a:rPr>
              <a:t> </a:t>
            </a:r>
            <a:r>
              <a:rPr lang="en-GB" sz="2000" dirty="0">
                <a:latin typeface="Arial"/>
                <a:cs typeface="Arial"/>
              </a:rPr>
              <a:t>benefits</a:t>
            </a:r>
            <a:r>
              <a:rPr lang="en-GB" sz="2000" spc="-15"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Case</a:t>
            </a:r>
            <a:r>
              <a:rPr lang="en-GB" sz="2000" spc="-25" dirty="0">
                <a:latin typeface="Arial"/>
                <a:cs typeface="Arial"/>
              </a:rPr>
              <a:t> </a:t>
            </a:r>
            <a:r>
              <a:rPr lang="en-GB" sz="2000" dirty="0">
                <a:latin typeface="Arial"/>
                <a:cs typeface="Arial"/>
              </a:rPr>
              <a:t>Diagrams</a:t>
            </a:r>
            <a:r>
              <a:rPr lang="en-GB" sz="2000" spc="-15" dirty="0">
                <a:latin typeface="Arial"/>
                <a:cs typeface="Arial"/>
              </a:rPr>
              <a:t> </a:t>
            </a:r>
            <a:r>
              <a:rPr lang="en-GB" sz="2000" dirty="0">
                <a:latin typeface="Arial"/>
                <a:cs typeface="Arial"/>
              </a:rPr>
              <a:t>is</a:t>
            </a:r>
            <a:r>
              <a:rPr lang="en-GB" sz="2000" spc="-15" dirty="0">
                <a:latin typeface="Arial"/>
                <a:cs typeface="Arial"/>
              </a:rPr>
              <a:t> </a:t>
            </a:r>
            <a:r>
              <a:rPr lang="en-GB" sz="2000" dirty="0">
                <a:latin typeface="Arial"/>
                <a:cs typeface="Arial"/>
              </a:rPr>
              <a:t>that</a:t>
            </a:r>
            <a:r>
              <a:rPr lang="en-GB" sz="2000" spc="-25" dirty="0">
                <a:latin typeface="Arial"/>
                <a:cs typeface="Arial"/>
              </a:rPr>
              <a:t> </a:t>
            </a:r>
            <a:r>
              <a:rPr lang="en-GB" sz="2000" dirty="0">
                <a:latin typeface="Arial"/>
                <a:cs typeface="Arial"/>
              </a:rPr>
              <a:t>they</a:t>
            </a:r>
            <a:r>
              <a:rPr lang="en-GB" sz="2000" spc="-15" dirty="0">
                <a:latin typeface="Arial"/>
                <a:cs typeface="Arial"/>
              </a:rPr>
              <a:t> </a:t>
            </a:r>
            <a:r>
              <a:rPr lang="en-GB" sz="2000" dirty="0">
                <a:latin typeface="Arial"/>
                <a:cs typeface="Arial"/>
              </a:rPr>
              <a:t>are</a:t>
            </a:r>
            <a:r>
              <a:rPr lang="en-GB" sz="2000" spc="-15" dirty="0">
                <a:latin typeface="Arial"/>
                <a:cs typeface="Arial"/>
              </a:rPr>
              <a:t> </a:t>
            </a:r>
            <a:r>
              <a:rPr lang="en-GB" sz="2000" dirty="0">
                <a:latin typeface="Arial"/>
                <a:cs typeface="Arial"/>
              </a:rPr>
              <a:t>easy</a:t>
            </a:r>
            <a:r>
              <a:rPr lang="en-GB" sz="2000" spc="-25" dirty="0">
                <a:latin typeface="Arial"/>
                <a:cs typeface="Arial"/>
              </a:rPr>
              <a:t> to </a:t>
            </a:r>
            <a:r>
              <a:rPr lang="en-GB" sz="2000" spc="-10" dirty="0">
                <a:latin typeface="Arial"/>
                <a:cs typeface="Arial"/>
              </a:rPr>
              <a:t>understand</a:t>
            </a:r>
            <a:endParaRPr lang="en-GB" sz="2000" dirty="0">
              <a:latin typeface="Arial"/>
              <a:cs typeface="Arial"/>
            </a:endParaRPr>
          </a:p>
          <a:p>
            <a:r>
              <a:rPr lang="en-GB" sz="2000" dirty="0">
                <a:latin typeface="Arial"/>
                <a:cs typeface="Arial"/>
              </a:rPr>
              <a:t>This</a:t>
            </a:r>
            <a:r>
              <a:rPr lang="en-GB" sz="2000" spc="-20" dirty="0">
                <a:latin typeface="Arial"/>
                <a:cs typeface="Arial"/>
              </a:rPr>
              <a:t> </a:t>
            </a:r>
            <a:r>
              <a:rPr lang="en-GB" sz="2000" dirty="0">
                <a:latin typeface="Arial"/>
                <a:cs typeface="Arial"/>
              </a:rPr>
              <a:t>makes</a:t>
            </a:r>
            <a:r>
              <a:rPr lang="en-GB" sz="2000" spc="-10" dirty="0">
                <a:latin typeface="Arial"/>
                <a:cs typeface="Arial"/>
              </a:rPr>
              <a:t> </a:t>
            </a:r>
            <a:r>
              <a:rPr lang="en-GB" sz="2000" dirty="0">
                <a:latin typeface="Arial"/>
                <a:cs typeface="Arial"/>
              </a:rPr>
              <a:t>them</a:t>
            </a:r>
            <a:r>
              <a:rPr lang="en-GB" sz="2000" spc="-10" dirty="0">
                <a:latin typeface="Arial"/>
                <a:cs typeface="Arial"/>
              </a:rPr>
              <a:t> </a:t>
            </a:r>
            <a:r>
              <a:rPr lang="en-GB" sz="2000" dirty="0">
                <a:latin typeface="Arial"/>
                <a:cs typeface="Arial"/>
              </a:rPr>
              <a:t>a</a:t>
            </a:r>
            <a:r>
              <a:rPr lang="en-GB" sz="2000" spc="-10" dirty="0">
                <a:latin typeface="Arial"/>
                <a:cs typeface="Arial"/>
              </a:rPr>
              <a:t> </a:t>
            </a:r>
            <a:r>
              <a:rPr lang="en-GB" sz="2000" dirty="0">
                <a:latin typeface="Arial"/>
                <a:cs typeface="Arial"/>
              </a:rPr>
              <a:t>good</a:t>
            </a:r>
            <a:r>
              <a:rPr lang="en-GB" sz="2000" spc="-10" dirty="0">
                <a:latin typeface="Arial"/>
                <a:cs typeface="Arial"/>
              </a:rPr>
              <a:t> </a:t>
            </a:r>
            <a:r>
              <a:rPr lang="en-GB" sz="2000" dirty="0">
                <a:latin typeface="Arial"/>
                <a:cs typeface="Arial"/>
              </a:rPr>
              <a:t>visual</a:t>
            </a:r>
            <a:r>
              <a:rPr lang="en-GB" sz="2000" spc="-5" dirty="0">
                <a:latin typeface="Arial"/>
                <a:cs typeface="Arial"/>
              </a:rPr>
              <a:t> </a:t>
            </a:r>
            <a:r>
              <a:rPr lang="en-GB" sz="2000" dirty="0">
                <a:latin typeface="Arial"/>
                <a:cs typeface="Arial"/>
              </a:rPr>
              <a:t>aid</a:t>
            </a:r>
            <a:r>
              <a:rPr lang="en-GB" sz="2000" spc="-10" dirty="0">
                <a:latin typeface="Arial"/>
                <a:cs typeface="Arial"/>
              </a:rPr>
              <a:t> </a:t>
            </a:r>
            <a:r>
              <a:rPr lang="en-GB" sz="2000" dirty="0">
                <a:latin typeface="Arial"/>
                <a:cs typeface="Arial"/>
              </a:rPr>
              <a:t>to</a:t>
            </a:r>
            <a:r>
              <a:rPr lang="en-GB" sz="2000" spc="-20" dirty="0">
                <a:latin typeface="Arial"/>
                <a:cs typeface="Arial"/>
              </a:rPr>
              <a:t> </a:t>
            </a:r>
            <a:r>
              <a:rPr lang="en-GB" sz="2000" dirty="0">
                <a:latin typeface="Arial"/>
                <a:cs typeface="Arial"/>
              </a:rPr>
              <a:t>show</a:t>
            </a:r>
            <a:r>
              <a:rPr lang="en-GB" sz="2000" spc="-10" dirty="0">
                <a:latin typeface="Arial"/>
                <a:cs typeface="Arial"/>
              </a:rPr>
              <a:t> </a:t>
            </a:r>
            <a:r>
              <a:rPr lang="en-GB" sz="2000" dirty="0">
                <a:latin typeface="Arial"/>
                <a:cs typeface="Arial"/>
              </a:rPr>
              <a:t>to</a:t>
            </a:r>
            <a:r>
              <a:rPr lang="en-GB" sz="2000" spc="-10" dirty="0">
                <a:latin typeface="Arial"/>
                <a:cs typeface="Arial"/>
              </a:rPr>
              <a:t> ‘non-</a:t>
            </a:r>
            <a:r>
              <a:rPr lang="en-GB" sz="2000" dirty="0">
                <a:latin typeface="Arial"/>
                <a:cs typeface="Arial"/>
              </a:rPr>
              <a:t>expert’</a:t>
            </a:r>
            <a:r>
              <a:rPr lang="en-GB" sz="2000" spc="-135" dirty="0">
                <a:latin typeface="Arial"/>
                <a:cs typeface="Arial"/>
              </a:rPr>
              <a:t> </a:t>
            </a:r>
            <a:r>
              <a:rPr lang="en-GB" sz="2000" spc="-10" dirty="0">
                <a:latin typeface="Arial"/>
                <a:cs typeface="Arial"/>
              </a:rPr>
              <a:t>stakeholders</a:t>
            </a:r>
          </a:p>
          <a:p>
            <a:endParaRPr lang="en-GB" sz="2000" dirty="0">
              <a:latin typeface="Arial"/>
              <a:cs typeface="Arial"/>
            </a:endParaRPr>
          </a:p>
          <a:p>
            <a:r>
              <a:rPr lang="en-GB" sz="2000" dirty="0">
                <a:latin typeface="Arial"/>
                <a:cs typeface="Arial"/>
              </a:rPr>
              <a:t>Use</a:t>
            </a:r>
            <a:r>
              <a:rPr lang="en-GB" sz="2000" spc="-30" dirty="0">
                <a:latin typeface="Arial"/>
                <a:cs typeface="Arial"/>
              </a:rPr>
              <a:t> </a:t>
            </a:r>
            <a:r>
              <a:rPr lang="en-GB" sz="2000" dirty="0">
                <a:latin typeface="Arial"/>
                <a:cs typeface="Arial"/>
              </a:rPr>
              <a:t>of</a:t>
            </a:r>
            <a:r>
              <a:rPr lang="en-GB" sz="2000" spc="-35" dirty="0">
                <a:latin typeface="Arial"/>
                <a:cs typeface="Arial"/>
              </a:rPr>
              <a:t> </a:t>
            </a:r>
            <a:r>
              <a:rPr lang="en-GB" sz="2000" dirty="0">
                <a:latin typeface="Arial"/>
                <a:cs typeface="Arial"/>
              </a:rPr>
              <a:t>the</a:t>
            </a:r>
            <a:r>
              <a:rPr lang="en-GB" sz="2000" spc="-20" dirty="0">
                <a:latin typeface="Arial"/>
                <a:cs typeface="Arial"/>
              </a:rPr>
              <a:t> </a:t>
            </a:r>
            <a:r>
              <a:rPr lang="en-GB" sz="2000" b="1" dirty="0">
                <a:solidFill>
                  <a:srgbClr val="C8201D"/>
                </a:solidFill>
                <a:latin typeface="Arial"/>
                <a:cs typeface="Arial"/>
              </a:rPr>
              <a:t>&lt;&lt;extends&gt;&gt;</a:t>
            </a:r>
            <a:r>
              <a:rPr lang="en-GB" sz="2000" b="1" spc="-10" dirty="0">
                <a:solidFill>
                  <a:srgbClr val="C8201D"/>
                </a:solidFill>
                <a:latin typeface="Arial"/>
                <a:cs typeface="Arial"/>
              </a:rPr>
              <a:t> </a:t>
            </a:r>
            <a:r>
              <a:rPr lang="en-GB" sz="2000" dirty="0">
                <a:latin typeface="Arial"/>
                <a:cs typeface="Arial"/>
              </a:rPr>
              <a:t>and</a:t>
            </a:r>
            <a:r>
              <a:rPr lang="en-GB" sz="2000" spc="-35" dirty="0">
                <a:latin typeface="Arial"/>
                <a:cs typeface="Arial"/>
              </a:rPr>
              <a:t> </a:t>
            </a:r>
            <a:r>
              <a:rPr lang="en-GB" sz="2000" b="1" dirty="0">
                <a:solidFill>
                  <a:srgbClr val="C8201D"/>
                </a:solidFill>
                <a:latin typeface="Arial"/>
                <a:cs typeface="Arial"/>
              </a:rPr>
              <a:t>&lt;&lt;includes&gt;&gt;</a:t>
            </a:r>
            <a:r>
              <a:rPr lang="en-GB" sz="2000" b="1" spc="-10" dirty="0">
                <a:solidFill>
                  <a:srgbClr val="C8201D"/>
                </a:solidFill>
                <a:latin typeface="Arial"/>
                <a:cs typeface="Arial"/>
              </a:rPr>
              <a:t> </a:t>
            </a:r>
            <a:r>
              <a:rPr lang="en-GB" sz="2000" dirty="0">
                <a:latin typeface="Arial"/>
                <a:cs typeface="Arial"/>
              </a:rPr>
              <a:t>notations</a:t>
            </a:r>
            <a:r>
              <a:rPr lang="en-GB" sz="2000" spc="-35" dirty="0">
                <a:latin typeface="Arial"/>
                <a:cs typeface="Arial"/>
              </a:rPr>
              <a:t> </a:t>
            </a:r>
            <a:r>
              <a:rPr lang="en-GB" sz="2000" dirty="0">
                <a:latin typeface="Arial"/>
                <a:cs typeface="Arial"/>
              </a:rPr>
              <a:t>can</a:t>
            </a:r>
            <a:r>
              <a:rPr lang="en-GB" sz="2000" spc="-25" dirty="0">
                <a:latin typeface="Arial"/>
                <a:cs typeface="Arial"/>
              </a:rPr>
              <a:t> </a:t>
            </a:r>
            <a:r>
              <a:rPr lang="en-GB" sz="2000" dirty="0">
                <a:latin typeface="Arial"/>
                <a:cs typeface="Arial"/>
              </a:rPr>
              <a:t>complicate</a:t>
            </a:r>
            <a:r>
              <a:rPr lang="en-GB" sz="2000" spc="-30" dirty="0">
                <a:latin typeface="Arial"/>
                <a:cs typeface="Arial"/>
              </a:rPr>
              <a:t> </a:t>
            </a:r>
            <a:r>
              <a:rPr lang="en-GB" sz="2000" spc="-50" dirty="0">
                <a:latin typeface="Arial"/>
                <a:cs typeface="Arial"/>
              </a:rPr>
              <a:t>a </a:t>
            </a:r>
            <a:r>
              <a:rPr lang="en-GB" sz="2000" dirty="0">
                <a:latin typeface="Arial"/>
                <a:cs typeface="Arial"/>
              </a:rPr>
              <a:t>diagram,</a:t>
            </a:r>
            <a:r>
              <a:rPr lang="en-GB" sz="2000" spc="-40" dirty="0">
                <a:latin typeface="Arial"/>
                <a:cs typeface="Arial"/>
              </a:rPr>
              <a:t> </a:t>
            </a:r>
            <a:r>
              <a:rPr lang="en-GB" sz="2000" dirty="0">
                <a:latin typeface="Arial"/>
                <a:cs typeface="Arial"/>
              </a:rPr>
              <a:t>so</a:t>
            </a:r>
            <a:r>
              <a:rPr lang="en-GB" sz="2000" spc="-15"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them</a:t>
            </a:r>
            <a:r>
              <a:rPr lang="en-GB" sz="2000" spc="-15" dirty="0">
                <a:latin typeface="Arial"/>
                <a:cs typeface="Arial"/>
              </a:rPr>
              <a:t> </a:t>
            </a:r>
            <a:r>
              <a:rPr lang="en-GB" sz="2000" dirty="0">
                <a:latin typeface="Arial"/>
                <a:cs typeface="Arial"/>
              </a:rPr>
              <a:t>with</a:t>
            </a:r>
            <a:r>
              <a:rPr lang="en-GB" sz="2000" spc="-15" dirty="0">
                <a:latin typeface="Arial"/>
                <a:cs typeface="Arial"/>
              </a:rPr>
              <a:t> </a:t>
            </a:r>
            <a:r>
              <a:rPr lang="en-GB" sz="2000" spc="-20" dirty="0">
                <a:latin typeface="Arial"/>
                <a:cs typeface="Arial"/>
              </a:rPr>
              <a:t>care</a:t>
            </a:r>
          </a:p>
          <a:p>
            <a:endParaRPr lang="en-GB" sz="2000" dirty="0">
              <a:latin typeface="Arial"/>
              <a:cs typeface="Arial"/>
            </a:endParaRPr>
          </a:p>
          <a:p>
            <a:r>
              <a:rPr lang="en-GB" sz="2000" dirty="0">
                <a:latin typeface="Arial"/>
                <a:cs typeface="Arial"/>
              </a:rPr>
              <a:t>For</a:t>
            </a:r>
            <a:r>
              <a:rPr lang="en-GB" sz="2000" spc="-20" dirty="0">
                <a:latin typeface="Arial"/>
                <a:cs typeface="Arial"/>
              </a:rPr>
              <a:t> </a:t>
            </a:r>
            <a:r>
              <a:rPr lang="en-GB" sz="2000" dirty="0">
                <a:latin typeface="Arial"/>
                <a:cs typeface="Arial"/>
              </a:rPr>
              <a:t>the</a:t>
            </a:r>
            <a:r>
              <a:rPr lang="en-GB" sz="2000" spc="-20" dirty="0">
                <a:latin typeface="Arial"/>
                <a:cs typeface="Arial"/>
              </a:rPr>
              <a:t> </a:t>
            </a:r>
            <a:r>
              <a:rPr lang="en-GB" sz="2000" dirty="0">
                <a:latin typeface="Arial"/>
                <a:cs typeface="Arial"/>
              </a:rPr>
              <a:t>assignment,</a:t>
            </a:r>
            <a:r>
              <a:rPr lang="en-GB" sz="2000" spc="-30" dirty="0">
                <a:latin typeface="Arial"/>
                <a:cs typeface="Arial"/>
              </a:rPr>
              <a:t> </a:t>
            </a:r>
            <a:r>
              <a:rPr lang="en-GB" sz="2000" dirty="0">
                <a:latin typeface="Arial"/>
                <a:cs typeface="Arial"/>
              </a:rPr>
              <a:t>any</a:t>
            </a:r>
            <a:r>
              <a:rPr lang="en-GB" sz="2000" spc="-30" dirty="0">
                <a:latin typeface="Arial"/>
                <a:cs typeface="Arial"/>
              </a:rPr>
              <a:t> </a:t>
            </a:r>
            <a:r>
              <a:rPr lang="en-GB" sz="2000" dirty="0">
                <a:latin typeface="Arial"/>
                <a:cs typeface="Arial"/>
              </a:rPr>
              <a:t>use</a:t>
            </a:r>
            <a:r>
              <a:rPr lang="en-GB" sz="2000" spc="-20"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these</a:t>
            </a:r>
            <a:r>
              <a:rPr lang="en-GB" sz="2000" spc="-20" dirty="0">
                <a:latin typeface="Arial"/>
                <a:cs typeface="Arial"/>
              </a:rPr>
              <a:t> </a:t>
            </a:r>
            <a:r>
              <a:rPr lang="en-GB" sz="2000" dirty="0">
                <a:latin typeface="Arial"/>
                <a:cs typeface="Arial"/>
              </a:rPr>
              <a:t>notations</a:t>
            </a:r>
            <a:r>
              <a:rPr lang="en-GB" sz="2000" spc="-20" dirty="0">
                <a:latin typeface="Arial"/>
                <a:cs typeface="Arial"/>
              </a:rPr>
              <a:t> </a:t>
            </a:r>
            <a:r>
              <a:rPr lang="en-GB" sz="2000" dirty="0">
                <a:latin typeface="Arial"/>
                <a:cs typeface="Arial"/>
              </a:rPr>
              <a:t>must</a:t>
            </a:r>
            <a:r>
              <a:rPr lang="en-GB" sz="2000" spc="-30" dirty="0">
                <a:latin typeface="Arial"/>
                <a:cs typeface="Arial"/>
              </a:rPr>
              <a:t> </a:t>
            </a:r>
            <a:r>
              <a:rPr lang="en-GB" sz="2000" dirty="0">
                <a:latin typeface="Arial"/>
                <a:cs typeface="Arial"/>
              </a:rPr>
              <a:t>be</a:t>
            </a:r>
            <a:r>
              <a:rPr lang="en-GB" sz="2000" spc="35" dirty="0">
                <a:latin typeface="Arial"/>
                <a:cs typeface="Arial"/>
              </a:rPr>
              <a:t> </a:t>
            </a:r>
            <a:r>
              <a:rPr lang="en-GB" sz="2000" b="1" dirty="0">
                <a:solidFill>
                  <a:srgbClr val="C8201D"/>
                </a:solidFill>
                <a:latin typeface="Arial"/>
                <a:cs typeface="Arial"/>
              </a:rPr>
              <a:t>justified</a:t>
            </a:r>
            <a:r>
              <a:rPr lang="en-GB" sz="2000" b="1" spc="-25" dirty="0">
                <a:solidFill>
                  <a:srgbClr val="C8201D"/>
                </a:solidFill>
                <a:latin typeface="Arial"/>
                <a:cs typeface="Arial"/>
              </a:rPr>
              <a:t> and </a:t>
            </a:r>
            <a:r>
              <a:rPr lang="en-GB" sz="2000" b="1" dirty="0">
                <a:solidFill>
                  <a:srgbClr val="C8201D"/>
                </a:solidFill>
                <a:latin typeface="Arial"/>
                <a:cs typeface="Arial"/>
              </a:rPr>
              <a:t>logically</a:t>
            </a:r>
            <a:r>
              <a:rPr lang="en-GB" sz="2000" b="1" spc="-75" dirty="0">
                <a:solidFill>
                  <a:srgbClr val="C8201D"/>
                </a:solidFill>
                <a:latin typeface="Arial"/>
                <a:cs typeface="Arial"/>
              </a:rPr>
              <a:t> </a:t>
            </a:r>
            <a:r>
              <a:rPr lang="en-GB" sz="2000" b="1" spc="-10" dirty="0">
                <a:solidFill>
                  <a:srgbClr val="C8201D"/>
                </a:solidFill>
                <a:latin typeface="Arial"/>
                <a:cs typeface="Arial"/>
              </a:rPr>
              <a:t>sound</a:t>
            </a:r>
            <a:endParaRPr lang="en-GB" sz="2000" dirty="0">
              <a:latin typeface="Arial"/>
              <a:cs typeface="Arial"/>
            </a:endParaRPr>
          </a:p>
        </p:txBody>
      </p:sp>
      <p:sp>
        <p:nvSpPr>
          <p:cNvPr id="4" name="object 11">
            <a:extLst>
              <a:ext uri="{FF2B5EF4-FFF2-40B4-BE49-F238E27FC236}">
                <a16:creationId xmlns:a16="http://schemas.microsoft.com/office/drawing/2014/main" id="{C212F311-F00D-4643-A360-01BF1F62E9E5}"/>
              </a:ext>
            </a:extLst>
          </p:cNvPr>
          <p:cNvSpPr txBox="1"/>
          <p:nvPr/>
        </p:nvSpPr>
        <p:spPr>
          <a:xfrm>
            <a:off x="3838353" y="6172288"/>
            <a:ext cx="7870625" cy="443711"/>
          </a:xfrm>
          <a:prstGeom prst="rect">
            <a:avLst/>
          </a:prstGeom>
        </p:spPr>
        <p:txBody>
          <a:bodyPr vert="horz" wrap="square" lIns="0" tIns="12700" rIns="0" bIns="0" rtlCol="0">
            <a:spAutoFit/>
          </a:bodyPr>
          <a:lstStyle/>
          <a:p>
            <a:pPr marL="12700">
              <a:lnSpc>
                <a:spcPct val="100000"/>
              </a:lnSpc>
              <a:spcBef>
                <a:spcPts val="100"/>
              </a:spcBef>
              <a:tabLst>
                <a:tab pos="6586220" algn="l"/>
                <a:tab pos="8229600" algn="l"/>
              </a:tabLst>
            </a:pPr>
            <a:r>
              <a:rPr sz="2800" b="1" dirty="0">
                <a:solidFill>
                  <a:srgbClr val="295F99"/>
                </a:solidFill>
                <a:latin typeface="Arial"/>
                <a:cs typeface="Arial"/>
              </a:rPr>
              <a:t>If</a:t>
            </a:r>
            <a:r>
              <a:rPr sz="2800" b="1" spc="-25" dirty="0">
                <a:solidFill>
                  <a:srgbClr val="295F99"/>
                </a:solidFill>
                <a:latin typeface="Arial"/>
                <a:cs typeface="Arial"/>
              </a:rPr>
              <a:t> </a:t>
            </a:r>
            <a:r>
              <a:rPr sz="2800" b="1" dirty="0">
                <a:solidFill>
                  <a:srgbClr val="295F99"/>
                </a:solidFill>
                <a:latin typeface="Arial"/>
                <a:cs typeface="Arial"/>
              </a:rPr>
              <a:t>in</a:t>
            </a:r>
            <a:r>
              <a:rPr sz="2800" b="1" spc="-15" dirty="0">
                <a:solidFill>
                  <a:srgbClr val="295F99"/>
                </a:solidFill>
                <a:latin typeface="Arial"/>
                <a:cs typeface="Arial"/>
              </a:rPr>
              <a:t> </a:t>
            </a:r>
            <a:r>
              <a:rPr sz="2800" b="1" dirty="0">
                <a:solidFill>
                  <a:srgbClr val="295F99"/>
                </a:solidFill>
                <a:latin typeface="Arial"/>
                <a:cs typeface="Arial"/>
              </a:rPr>
              <a:t>doubt,</a:t>
            </a:r>
            <a:r>
              <a:rPr sz="2800" b="1" spc="-10" dirty="0">
                <a:solidFill>
                  <a:srgbClr val="295F99"/>
                </a:solidFill>
                <a:latin typeface="Arial"/>
                <a:cs typeface="Arial"/>
              </a:rPr>
              <a:t> </a:t>
            </a:r>
            <a:r>
              <a:rPr sz="2800" b="1" dirty="0">
                <a:solidFill>
                  <a:srgbClr val="295F99"/>
                </a:solidFill>
                <a:latin typeface="Arial"/>
                <a:cs typeface="Arial"/>
              </a:rPr>
              <a:t>get</a:t>
            </a:r>
            <a:r>
              <a:rPr sz="2800" b="1" spc="-20" dirty="0">
                <a:solidFill>
                  <a:srgbClr val="295F99"/>
                </a:solidFill>
                <a:latin typeface="Arial"/>
                <a:cs typeface="Arial"/>
              </a:rPr>
              <a:t> </a:t>
            </a:r>
            <a:r>
              <a:rPr sz="2800" b="1" spc="-10" dirty="0">
                <a:solidFill>
                  <a:srgbClr val="295F99"/>
                </a:solidFill>
                <a:latin typeface="Arial"/>
                <a:cs typeface="Arial"/>
              </a:rPr>
              <a:t>feedback</a:t>
            </a:r>
            <a:r>
              <a:rPr lang="en-GB" sz="2800" b="1" spc="-10" dirty="0">
                <a:solidFill>
                  <a:srgbClr val="295F99"/>
                </a:solidFill>
                <a:latin typeface="Arial"/>
                <a:cs typeface="Arial"/>
              </a:rPr>
              <a:t> </a:t>
            </a:r>
            <a:r>
              <a:rPr sz="2800" b="1" dirty="0">
                <a:solidFill>
                  <a:srgbClr val="295F99"/>
                </a:solidFill>
                <a:latin typeface="Arial"/>
                <a:cs typeface="Arial"/>
              </a:rPr>
              <a:t>in</a:t>
            </a:r>
            <a:r>
              <a:rPr sz="2800" b="1" spc="-15" dirty="0">
                <a:solidFill>
                  <a:srgbClr val="295F99"/>
                </a:solidFill>
                <a:latin typeface="Arial"/>
                <a:cs typeface="Arial"/>
              </a:rPr>
              <a:t> </a:t>
            </a:r>
            <a:r>
              <a:rPr sz="2800" b="1" spc="-25" dirty="0">
                <a:solidFill>
                  <a:srgbClr val="295F99"/>
                </a:solidFill>
                <a:latin typeface="Arial"/>
                <a:cs typeface="Arial"/>
              </a:rPr>
              <a:t>the</a:t>
            </a:r>
            <a:r>
              <a:rPr lang="en-GB" sz="2800" b="1" spc="-25" dirty="0">
                <a:solidFill>
                  <a:srgbClr val="295F99"/>
                </a:solidFill>
                <a:latin typeface="Arial"/>
                <a:cs typeface="Arial"/>
              </a:rPr>
              <a:t> </a:t>
            </a:r>
            <a:r>
              <a:rPr sz="2800" b="1" dirty="0">
                <a:solidFill>
                  <a:srgbClr val="295F99"/>
                </a:solidFill>
                <a:latin typeface="Arial"/>
                <a:cs typeface="Arial"/>
              </a:rPr>
              <a:t>tutorial</a:t>
            </a:r>
            <a:r>
              <a:rPr sz="2800" b="1" spc="-40" dirty="0">
                <a:solidFill>
                  <a:srgbClr val="295F99"/>
                </a:solidFill>
                <a:latin typeface="Arial"/>
                <a:cs typeface="Arial"/>
              </a:rPr>
              <a:t> </a:t>
            </a:r>
            <a:r>
              <a:rPr sz="2800" b="1" spc="-10" dirty="0">
                <a:solidFill>
                  <a:srgbClr val="295F99"/>
                </a:solidFill>
                <a:latin typeface="Arial"/>
                <a:cs typeface="Arial"/>
              </a:rPr>
              <a:t>session</a:t>
            </a:r>
            <a:endParaRPr sz="2800" dirty="0">
              <a:latin typeface="Arial"/>
              <a:cs typeface="Arial"/>
            </a:endParaRPr>
          </a:p>
        </p:txBody>
      </p:sp>
    </p:spTree>
    <p:extLst>
      <p:ext uri="{BB962C8B-B14F-4D97-AF65-F5344CB8AC3E}">
        <p14:creationId xmlns:p14="http://schemas.microsoft.com/office/powerpoint/2010/main" val="282170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89E2-D209-46BD-A3D8-B2C197EF81DE}"/>
              </a:ext>
            </a:extLst>
          </p:cNvPr>
          <p:cNvSpPr>
            <a:spLocks noGrp="1"/>
          </p:cNvSpPr>
          <p:nvPr>
            <p:ph type="title"/>
          </p:nvPr>
        </p:nvSpPr>
        <p:spPr/>
        <p:txBody>
          <a:bodyPr/>
          <a:lstStyle/>
          <a:p>
            <a:r>
              <a:rPr lang="en-GB" dirty="0"/>
              <a:t>Use</a:t>
            </a:r>
            <a:r>
              <a:rPr lang="en-GB" spc="-30" dirty="0"/>
              <a:t> </a:t>
            </a:r>
            <a:r>
              <a:rPr lang="en-GB" dirty="0"/>
              <a:t>Case</a:t>
            </a:r>
            <a:r>
              <a:rPr lang="en-GB" spc="-15" dirty="0"/>
              <a:t> </a:t>
            </a:r>
            <a:r>
              <a:rPr lang="en-GB" spc="-10" dirty="0"/>
              <a:t>Description</a:t>
            </a:r>
            <a:endParaRPr lang="en-GB" dirty="0"/>
          </a:p>
        </p:txBody>
      </p:sp>
      <p:sp>
        <p:nvSpPr>
          <p:cNvPr id="3" name="Text Placeholder 2">
            <a:extLst>
              <a:ext uri="{FF2B5EF4-FFF2-40B4-BE49-F238E27FC236}">
                <a16:creationId xmlns:a16="http://schemas.microsoft.com/office/drawing/2014/main" id="{CC4FCC8C-D554-402A-8B2E-3E066E8D2A8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66753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09A7E-41D9-46EE-B5DF-12B353CE5816}"/>
              </a:ext>
            </a:extLst>
          </p:cNvPr>
          <p:cNvSpPr>
            <a:spLocks noGrp="1"/>
          </p:cNvSpPr>
          <p:nvPr>
            <p:ph type="title"/>
          </p:nvPr>
        </p:nvSpPr>
        <p:spPr/>
        <p:txBody>
          <a:bodyPr/>
          <a:lstStyle/>
          <a:p>
            <a:r>
              <a:rPr lang="en-GB" dirty="0"/>
              <a:t>Use</a:t>
            </a:r>
            <a:r>
              <a:rPr lang="en-GB" spc="-30" dirty="0"/>
              <a:t> </a:t>
            </a:r>
            <a:r>
              <a:rPr lang="en-GB" dirty="0"/>
              <a:t>Case</a:t>
            </a:r>
            <a:r>
              <a:rPr lang="en-GB" spc="-15" dirty="0"/>
              <a:t> </a:t>
            </a:r>
            <a:r>
              <a:rPr lang="en-GB" spc="-10" dirty="0"/>
              <a:t>Descriptions</a:t>
            </a:r>
            <a:endParaRPr lang="en-GB" dirty="0"/>
          </a:p>
        </p:txBody>
      </p:sp>
      <p:sp>
        <p:nvSpPr>
          <p:cNvPr id="3" name="Content Placeholder 2">
            <a:extLst>
              <a:ext uri="{FF2B5EF4-FFF2-40B4-BE49-F238E27FC236}">
                <a16:creationId xmlns:a16="http://schemas.microsoft.com/office/drawing/2014/main" id="{5910BF5E-480C-4FB1-AC1D-3C4A99E609D4}"/>
              </a:ext>
            </a:extLst>
          </p:cNvPr>
          <p:cNvSpPr>
            <a:spLocks noGrp="1"/>
          </p:cNvSpPr>
          <p:nvPr>
            <p:ph idx="1"/>
          </p:nvPr>
        </p:nvSpPr>
        <p:spPr/>
        <p:txBody>
          <a:bodyPr/>
          <a:lstStyle/>
          <a:p>
            <a:r>
              <a:rPr lang="en-GB" sz="2000" dirty="0">
                <a:latin typeface="Arial"/>
                <a:cs typeface="Arial"/>
              </a:rPr>
              <a:t>The</a:t>
            </a:r>
            <a:r>
              <a:rPr lang="en-GB" sz="2000" spc="-20" dirty="0">
                <a:latin typeface="Arial"/>
                <a:cs typeface="Arial"/>
              </a:rPr>
              <a:t> </a:t>
            </a:r>
            <a:r>
              <a:rPr lang="en-GB" sz="2000" dirty="0">
                <a:latin typeface="Arial"/>
                <a:cs typeface="Arial"/>
              </a:rPr>
              <a:t>UC</a:t>
            </a:r>
            <a:r>
              <a:rPr lang="en-GB" sz="2000" spc="-20" dirty="0">
                <a:latin typeface="Arial"/>
                <a:cs typeface="Arial"/>
              </a:rPr>
              <a:t> </a:t>
            </a:r>
            <a:r>
              <a:rPr lang="en-GB" sz="2000" dirty="0">
                <a:latin typeface="Arial"/>
                <a:cs typeface="Arial"/>
              </a:rPr>
              <a:t>diagram</a:t>
            </a:r>
            <a:r>
              <a:rPr lang="en-GB" sz="2000" spc="-20" dirty="0">
                <a:latin typeface="Arial"/>
                <a:cs typeface="Arial"/>
              </a:rPr>
              <a:t> </a:t>
            </a:r>
            <a:r>
              <a:rPr lang="en-GB" sz="2000" dirty="0">
                <a:latin typeface="Arial"/>
                <a:cs typeface="Arial"/>
              </a:rPr>
              <a:t>itself</a:t>
            </a:r>
            <a:r>
              <a:rPr lang="en-GB" sz="2000" spc="-30" dirty="0">
                <a:latin typeface="Arial"/>
                <a:cs typeface="Arial"/>
              </a:rPr>
              <a:t> </a:t>
            </a:r>
            <a:r>
              <a:rPr lang="en-GB" sz="2000" dirty="0">
                <a:latin typeface="Arial"/>
                <a:cs typeface="Arial"/>
              </a:rPr>
              <a:t>does</a:t>
            </a:r>
            <a:r>
              <a:rPr lang="en-GB" sz="2000" spc="-20" dirty="0">
                <a:latin typeface="Arial"/>
                <a:cs typeface="Arial"/>
              </a:rPr>
              <a:t> </a:t>
            </a:r>
            <a:r>
              <a:rPr lang="en-GB" sz="2000" dirty="0">
                <a:latin typeface="Arial"/>
                <a:cs typeface="Arial"/>
              </a:rPr>
              <a:t>not</a:t>
            </a:r>
            <a:r>
              <a:rPr lang="en-GB" sz="2000" spc="-25" dirty="0">
                <a:latin typeface="Arial"/>
                <a:cs typeface="Arial"/>
              </a:rPr>
              <a:t> </a:t>
            </a:r>
            <a:r>
              <a:rPr lang="en-GB" sz="2000" dirty="0">
                <a:latin typeface="Arial"/>
                <a:cs typeface="Arial"/>
              </a:rPr>
              <a:t>always</a:t>
            </a:r>
            <a:r>
              <a:rPr lang="en-GB" sz="2000" spc="-20" dirty="0">
                <a:latin typeface="Arial"/>
                <a:cs typeface="Arial"/>
              </a:rPr>
              <a:t> </a:t>
            </a:r>
            <a:r>
              <a:rPr lang="en-GB" sz="2000" dirty="0">
                <a:latin typeface="Arial"/>
                <a:cs typeface="Arial"/>
              </a:rPr>
              <a:t>provide</a:t>
            </a:r>
            <a:r>
              <a:rPr lang="en-GB" sz="2000" spc="25" dirty="0">
                <a:latin typeface="Arial"/>
                <a:cs typeface="Arial"/>
              </a:rPr>
              <a:t> </a:t>
            </a:r>
            <a:r>
              <a:rPr lang="en-GB" sz="2000" b="1" dirty="0">
                <a:solidFill>
                  <a:srgbClr val="C8201D"/>
                </a:solidFill>
                <a:latin typeface="Arial"/>
                <a:cs typeface="Arial"/>
              </a:rPr>
              <a:t>all</a:t>
            </a:r>
            <a:r>
              <a:rPr lang="en-GB" sz="2000" b="1" spc="-20" dirty="0">
                <a:solidFill>
                  <a:srgbClr val="C8201D"/>
                </a:solidFill>
                <a:latin typeface="Arial"/>
                <a:cs typeface="Arial"/>
              </a:rPr>
              <a:t> </a:t>
            </a:r>
            <a:r>
              <a:rPr lang="en-GB" sz="2000" dirty="0">
                <a:latin typeface="Arial"/>
                <a:cs typeface="Arial"/>
              </a:rPr>
              <a:t>the</a:t>
            </a:r>
            <a:r>
              <a:rPr lang="en-GB" sz="2000" spc="-15" dirty="0">
                <a:latin typeface="Arial"/>
                <a:cs typeface="Arial"/>
              </a:rPr>
              <a:t> </a:t>
            </a:r>
            <a:r>
              <a:rPr lang="en-GB" sz="2000" dirty="0">
                <a:latin typeface="Arial"/>
                <a:cs typeface="Arial"/>
              </a:rPr>
              <a:t>information</a:t>
            </a:r>
            <a:r>
              <a:rPr lang="en-GB" sz="2000" spc="-15" dirty="0">
                <a:latin typeface="Arial"/>
                <a:cs typeface="Arial"/>
              </a:rPr>
              <a:t> </a:t>
            </a:r>
            <a:r>
              <a:rPr lang="en-GB" sz="2000" spc="-25" dirty="0">
                <a:latin typeface="Arial"/>
                <a:cs typeface="Arial"/>
              </a:rPr>
              <a:t>we </a:t>
            </a:r>
            <a:r>
              <a:rPr lang="en-GB" sz="2000" dirty="0">
                <a:latin typeface="Arial"/>
                <a:cs typeface="Arial"/>
              </a:rPr>
              <a:t>need</a:t>
            </a:r>
            <a:r>
              <a:rPr lang="en-GB" sz="2000" spc="-30" dirty="0">
                <a:latin typeface="Arial"/>
                <a:cs typeface="Arial"/>
              </a:rPr>
              <a:t> </a:t>
            </a:r>
            <a:r>
              <a:rPr lang="en-GB" sz="2000" dirty="0">
                <a:latin typeface="Arial"/>
                <a:cs typeface="Arial"/>
              </a:rPr>
              <a:t>about</a:t>
            </a:r>
            <a:r>
              <a:rPr lang="en-GB" sz="2000" spc="-25" dirty="0">
                <a:latin typeface="Arial"/>
                <a:cs typeface="Arial"/>
              </a:rPr>
              <a:t> </a:t>
            </a:r>
            <a:r>
              <a:rPr lang="en-GB" sz="2000" dirty="0">
                <a:latin typeface="Arial"/>
                <a:cs typeface="Arial"/>
              </a:rPr>
              <a:t>the</a:t>
            </a:r>
            <a:r>
              <a:rPr lang="en-GB" sz="2000" spc="-15" dirty="0">
                <a:latin typeface="Arial"/>
                <a:cs typeface="Arial"/>
              </a:rPr>
              <a:t> </a:t>
            </a:r>
            <a:r>
              <a:rPr lang="en-GB" sz="2000" spc="-10" dirty="0">
                <a:latin typeface="Arial"/>
                <a:cs typeface="Arial"/>
              </a:rPr>
              <a:t>system</a:t>
            </a:r>
            <a:endParaRPr lang="en-GB" sz="2000" dirty="0">
              <a:latin typeface="Arial"/>
              <a:cs typeface="Arial"/>
            </a:endParaRPr>
          </a:p>
          <a:p>
            <a:r>
              <a:rPr lang="en-GB" sz="2000" dirty="0">
                <a:latin typeface="Arial"/>
                <a:cs typeface="Arial"/>
              </a:rPr>
              <a:t>We</a:t>
            </a:r>
            <a:r>
              <a:rPr lang="en-GB" sz="2000" spc="-55" dirty="0">
                <a:latin typeface="Arial"/>
                <a:cs typeface="Arial"/>
              </a:rPr>
              <a:t> </a:t>
            </a:r>
            <a:r>
              <a:rPr lang="en-GB" sz="2000" dirty="0">
                <a:latin typeface="Arial"/>
                <a:cs typeface="Arial"/>
              </a:rPr>
              <a:t>supplement</a:t>
            </a:r>
            <a:r>
              <a:rPr lang="en-GB" sz="2000" spc="-35" dirty="0">
                <a:latin typeface="Arial"/>
                <a:cs typeface="Arial"/>
              </a:rPr>
              <a:t> </a:t>
            </a:r>
            <a:r>
              <a:rPr lang="en-GB" sz="2000" dirty="0">
                <a:latin typeface="Arial"/>
                <a:cs typeface="Arial"/>
              </a:rPr>
              <a:t>it</a:t>
            </a:r>
            <a:r>
              <a:rPr lang="en-GB" sz="2000" spc="-40" dirty="0">
                <a:latin typeface="Arial"/>
                <a:cs typeface="Arial"/>
              </a:rPr>
              <a:t> </a:t>
            </a:r>
            <a:r>
              <a:rPr lang="en-GB" sz="2000" dirty="0">
                <a:latin typeface="Arial"/>
                <a:cs typeface="Arial"/>
              </a:rPr>
              <a:t>by</a:t>
            </a:r>
            <a:r>
              <a:rPr lang="en-GB" sz="2000" spc="-5" dirty="0">
                <a:latin typeface="Arial"/>
                <a:cs typeface="Arial"/>
              </a:rPr>
              <a:t> </a:t>
            </a:r>
            <a:r>
              <a:rPr lang="en-GB" sz="2000" b="1" dirty="0">
                <a:solidFill>
                  <a:srgbClr val="FF0000"/>
                </a:solidFill>
                <a:latin typeface="Arial"/>
                <a:cs typeface="Arial"/>
              </a:rPr>
              <a:t>associating</a:t>
            </a:r>
            <a:r>
              <a:rPr lang="en-GB" sz="2000" b="1" spc="-40" dirty="0">
                <a:solidFill>
                  <a:srgbClr val="FF0000"/>
                </a:solidFill>
                <a:latin typeface="Arial"/>
                <a:cs typeface="Arial"/>
              </a:rPr>
              <a:t> </a:t>
            </a:r>
            <a:r>
              <a:rPr lang="en-GB" sz="2000" b="1" dirty="0">
                <a:solidFill>
                  <a:srgbClr val="FF0000"/>
                </a:solidFill>
                <a:latin typeface="Arial"/>
                <a:cs typeface="Arial"/>
              </a:rPr>
              <a:t>a</a:t>
            </a:r>
            <a:r>
              <a:rPr lang="en-GB" sz="2000" b="1" spc="-25" dirty="0">
                <a:solidFill>
                  <a:srgbClr val="FF0000"/>
                </a:solidFill>
                <a:latin typeface="Arial"/>
                <a:cs typeface="Arial"/>
              </a:rPr>
              <a:t> </a:t>
            </a:r>
            <a:r>
              <a:rPr lang="en-GB" sz="2000" b="1" dirty="0">
                <a:solidFill>
                  <a:srgbClr val="FF0000"/>
                </a:solidFill>
                <a:latin typeface="Arial"/>
                <a:cs typeface="Arial"/>
              </a:rPr>
              <a:t>textual</a:t>
            </a:r>
            <a:r>
              <a:rPr lang="en-GB" sz="2000" b="1" spc="-35" dirty="0">
                <a:solidFill>
                  <a:srgbClr val="FF0000"/>
                </a:solidFill>
                <a:latin typeface="Arial"/>
                <a:cs typeface="Arial"/>
              </a:rPr>
              <a:t> </a:t>
            </a:r>
            <a:r>
              <a:rPr lang="en-GB" sz="2000" b="1" dirty="0">
                <a:solidFill>
                  <a:srgbClr val="FF0000"/>
                </a:solidFill>
                <a:latin typeface="Arial"/>
                <a:cs typeface="Arial"/>
              </a:rPr>
              <a:t>description</a:t>
            </a:r>
            <a:r>
              <a:rPr lang="en-GB" sz="2000" b="1" spc="-40" dirty="0">
                <a:solidFill>
                  <a:srgbClr val="FF0000"/>
                </a:solidFill>
                <a:latin typeface="Arial"/>
                <a:cs typeface="Arial"/>
              </a:rPr>
              <a:t> </a:t>
            </a:r>
            <a:r>
              <a:rPr lang="en-GB" sz="2000" b="1" dirty="0">
                <a:solidFill>
                  <a:srgbClr val="FF0000"/>
                </a:solidFill>
                <a:latin typeface="Arial"/>
                <a:cs typeface="Arial"/>
              </a:rPr>
              <a:t>with</a:t>
            </a:r>
            <a:r>
              <a:rPr lang="en-GB" sz="2000" b="1" spc="-40" dirty="0">
                <a:solidFill>
                  <a:srgbClr val="FF0000"/>
                </a:solidFill>
                <a:latin typeface="Arial"/>
                <a:cs typeface="Arial"/>
              </a:rPr>
              <a:t> </a:t>
            </a:r>
            <a:r>
              <a:rPr lang="en-GB" sz="2000" b="1" spc="-20" dirty="0">
                <a:solidFill>
                  <a:srgbClr val="FF0000"/>
                </a:solidFill>
                <a:latin typeface="Arial"/>
                <a:cs typeface="Arial"/>
              </a:rPr>
              <a:t>each </a:t>
            </a:r>
            <a:r>
              <a:rPr lang="en-GB" sz="2000" b="1" dirty="0">
                <a:solidFill>
                  <a:srgbClr val="FF0000"/>
                </a:solidFill>
                <a:latin typeface="Arial"/>
                <a:cs typeface="Arial"/>
              </a:rPr>
              <a:t>individual</a:t>
            </a:r>
            <a:r>
              <a:rPr lang="en-GB" sz="2000" b="1" spc="-40" dirty="0">
                <a:solidFill>
                  <a:srgbClr val="FF0000"/>
                </a:solidFill>
                <a:latin typeface="Arial"/>
                <a:cs typeface="Arial"/>
              </a:rPr>
              <a:t> </a:t>
            </a:r>
            <a:r>
              <a:rPr lang="en-GB" sz="2000" b="1" dirty="0">
                <a:solidFill>
                  <a:srgbClr val="FF0000"/>
                </a:solidFill>
                <a:latin typeface="Arial"/>
                <a:cs typeface="Arial"/>
              </a:rPr>
              <a:t>use</a:t>
            </a:r>
            <a:r>
              <a:rPr lang="en-GB" sz="2000" b="1" spc="-25" dirty="0">
                <a:solidFill>
                  <a:srgbClr val="FF0000"/>
                </a:solidFill>
                <a:latin typeface="Arial"/>
                <a:cs typeface="Arial"/>
              </a:rPr>
              <a:t> </a:t>
            </a:r>
            <a:r>
              <a:rPr lang="en-GB" sz="2000" b="1" dirty="0">
                <a:solidFill>
                  <a:srgbClr val="FF0000"/>
                </a:solidFill>
                <a:latin typeface="Arial"/>
                <a:cs typeface="Arial"/>
              </a:rPr>
              <a:t>case</a:t>
            </a:r>
            <a:r>
              <a:rPr lang="en-GB" sz="2000" b="1" spc="5" dirty="0">
                <a:solidFill>
                  <a:srgbClr val="FF0000"/>
                </a:solidFill>
                <a:latin typeface="Arial"/>
                <a:cs typeface="Arial"/>
              </a:rPr>
              <a:t> </a:t>
            </a:r>
            <a:r>
              <a:rPr lang="en-GB" sz="2000" dirty="0">
                <a:latin typeface="Arial"/>
                <a:cs typeface="Arial"/>
              </a:rPr>
              <a:t>(called</a:t>
            </a:r>
            <a:r>
              <a:rPr lang="en-GB" sz="2000" spc="-30" dirty="0">
                <a:latin typeface="Arial"/>
                <a:cs typeface="Arial"/>
              </a:rPr>
              <a:t> </a:t>
            </a:r>
            <a:r>
              <a:rPr lang="en-GB" sz="2000" dirty="0">
                <a:latin typeface="Arial"/>
                <a:cs typeface="Arial"/>
              </a:rPr>
              <a:t>a</a:t>
            </a:r>
            <a:r>
              <a:rPr lang="en-GB" sz="2000" spc="-25" dirty="0">
                <a:latin typeface="Arial"/>
                <a:cs typeface="Arial"/>
              </a:rPr>
              <a:t> </a:t>
            </a:r>
            <a:r>
              <a:rPr lang="en-GB" sz="2000" dirty="0">
                <a:latin typeface="Arial"/>
                <a:cs typeface="Arial"/>
              </a:rPr>
              <a:t>‘Use</a:t>
            </a:r>
            <a:r>
              <a:rPr lang="en-GB" sz="2000" spc="-25" dirty="0">
                <a:latin typeface="Arial"/>
                <a:cs typeface="Arial"/>
              </a:rPr>
              <a:t> </a:t>
            </a:r>
            <a:r>
              <a:rPr lang="en-GB" sz="2000" dirty="0">
                <a:latin typeface="Arial"/>
                <a:cs typeface="Arial"/>
              </a:rPr>
              <a:t>Case</a:t>
            </a:r>
            <a:r>
              <a:rPr lang="en-GB" sz="2000" spc="-25" dirty="0">
                <a:latin typeface="Arial"/>
                <a:cs typeface="Arial"/>
              </a:rPr>
              <a:t> </a:t>
            </a:r>
            <a:r>
              <a:rPr lang="en-GB" sz="2000" dirty="0">
                <a:latin typeface="Arial"/>
                <a:cs typeface="Arial"/>
              </a:rPr>
              <a:t>Description’,</a:t>
            </a:r>
            <a:r>
              <a:rPr lang="en-GB" sz="2000" spc="-30" dirty="0">
                <a:latin typeface="Arial"/>
                <a:cs typeface="Arial"/>
              </a:rPr>
              <a:t> </a:t>
            </a:r>
            <a:r>
              <a:rPr lang="en-GB" sz="2000" spc="-20" dirty="0">
                <a:latin typeface="Arial"/>
                <a:cs typeface="Arial"/>
              </a:rPr>
              <a:t>UCD)</a:t>
            </a:r>
            <a:endParaRPr lang="en-GB" sz="2000" dirty="0">
              <a:latin typeface="Arial"/>
              <a:cs typeface="Arial"/>
            </a:endParaRPr>
          </a:p>
          <a:p>
            <a:r>
              <a:rPr lang="en-GB" sz="2000" spc="-155" dirty="0">
                <a:latin typeface="Arial"/>
                <a:cs typeface="Arial"/>
              </a:rPr>
              <a:t>To</a:t>
            </a:r>
            <a:r>
              <a:rPr lang="en-GB" sz="2000" spc="-25" dirty="0">
                <a:latin typeface="Arial"/>
                <a:cs typeface="Arial"/>
              </a:rPr>
              <a:t> </a:t>
            </a:r>
            <a:r>
              <a:rPr lang="en-GB" sz="2000" dirty="0">
                <a:latin typeface="Arial"/>
                <a:cs typeface="Arial"/>
              </a:rPr>
              <a:t>write</a:t>
            </a:r>
            <a:r>
              <a:rPr lang="en-GB" sz="2000" spc="-25" dirty="0">
                <a:latin typeface="Arial"/>
                <a:cs typeface="Arial"/>
              </a:rPr>
              <a:t> </a:t>
            </a:r>
            <a:r>
              <a:rPr lang="en-GB" sz="2000" dirty="0">
                <a:latin typeface="Arial"/>
                <a:cs typeface="Arial"/>
              </a:rPr>
              <a:t>a</a:t>
            </a:r>
            <a:r>
              <a:rPr lang="en-GB" sz="2000" spc="-30" dirty="0">
                <a:latin typeface="Arial"/>
                <a:cs typeface="Arial"/>
              </a:rPr>
              <a:t> </a:t>
            </a:r>
            <a:r>
              <a:rPr lang="en-GB" sz="2000" dirty="0">
                <a:latin typeface="Arial"/>
                <a:cs typeface="Arial"/>
              </a:rPr>
              <a:t>description</a:t>
            </a:r>
            <a:r>
              <a:rPr lang="en-GB" sz="2000" spc="-25" dirty="0">
                <a:latin typeface="Arial"/>
                <a:cs typeface="Arial"/>
              </a:rPr>
              <a:t> </a:t>
            </a:r>
            <a:r>
              <a:rPr lang="en-GB" sz="2000" dirty="0">
                <a:latin typeface="Arial"/>
                <a:cs typeface="Arial"/>
              </a:rPr>
              <a:t>for</a:t>
            </a:r>
            <a:r>
              <a:rPr lang="en-GB" sz="2000" spc="-20" dirty="0">
                <a:latin typeface="Arial"/>
                <a:cs typeface="Arial"/>
              </a:rPr>
              <a:t> </a:t>
            </a:r>
            <a:r>
              <a:rPr lang="en-GB" sz="2000" dirty="0">
                <a:latin typeface="Arial"/>
                <a:cs typeface="Arial"/>
              </a:rPr>
              <a:t>a</a:t>
            </a:r>
            <a:r>
              <a:rPr lang="en-GB" sz="2000" spc="-25" dirty="0">
                <a:latin typeface="Arial"/>
                <a:cs typeface="Arial"/>
              </a:rPr>
              <a:t> </a:t>
            </a:r>
            <a:r>
              <a:rPr lang="en-GB" sz="2000" dirty="0">
                <a:latin typeface="Arial"/>
                <a:cs typeface="Arial"/>
              </a:rPr>
              <a:t>given</a:t>
            </a:r>
            <a:r>
              <a:rPr lang="en-GB" sz="2000" spc="-20"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case,</a:t>
            </a:r>
            <a:r>
              <a:rPr lang="en-GB" sz="2000" spc="-35" dirty="0">
                <a:latin typeface="Arial"/>
                <a:cs typeface="Arial"/>
              </a:rPr>
              <a:t> </a:t>
            </a:r>
            <a:r>
              <a:rPr lang="en-GB" sz="2000" dirty="0">
                <a:latin typeface="Arial"/>
                <a:cs typeface="Arial"/>
              </a:rPr>
              <a:t>we</a:t>
            </a:r>
            <a:r>
              <a:rPr lang="en-GB" sz="2000" spc="30" dirty="0">
                <a:latin typeface="Arial"/>
                <a:cs typeface="Arial"/>
              </a:rPr>
              <a:t> </a:t>
            </a:r>
            <a:r>
              <a:rPr lang="en-GB" sz="2000" b="1" dirty="0">
                <a:solidFill>
                  <a:srgbClr val="FF0000"/>
                </a:solidFill>
                <a:latin typeface="Arial"/>
                <a:cs typeface="Arial"/>
              </a:rPr>
              <a:t>consider</a:t>
            </a:r>
            <a:r>
              <a:rPr lang="en-GB" sz="2000" b="1" spc="-20" dirty="0">
                <a:solidFill>
                  <a:srgbClr val="FF0000"/>
                </a:solidFill>
                <a:latin typeface="Arial"/>
                <a:cs typeface="Arial"/>
              </a:rPr>
              <a:t> </a:t>
            </a:r>
            <a:r>
              <a:rPr lang="en-GB" sz="2000" b="1" dirty="0">
                <a:solidFill>
                  <a:srgbClr val="FF0000"/>
                </a:solidFill>
                <a:latin typeface="Arial"/>
                <a:cs typeface="Arial"/>
              </a:rPr>
              <a:t>the</a:t>
            </a:r>
            <a:r>
              <a:rPr lang="en-GB" sz="2000" b="1" spc="-25" dirty="0">
                <a:solidFill>
                  <a:srgbClr val="FF0000"/>
                </a:solidFill>
                <a:latin typeface="Arial"/>
                <a:cs typeface="Arial"/>
              </a:rPr>
              <a:t> </a:t>
            </a:r>
            <a:r>
              <a:rPr lang="en-GB" sz="2000" b="1" dirty="0">
                <a:solidFill>
                  <a:srgbClr val="FF0000"/>
                </a:solidFill>
                <a:latin typeface="Arial"/>
                <a:cs typeface="Arial"/>
              </a:rPr>
              <a:t>use</a:t>
            </a:r>
            <a:r>
              <a:rPr lang="en-GB" sz="2000" b="1" spc="-20" dirty="0">
                <a:solidFill>
                  <a:srgbClr val="FF0000"/>
                </a:solidFill>
                <a:latin typeface="Arial"/>
                <a:cs typeface="Arial"/>
              </a:rPr>
              <a:t> </a:t>
            </a:r>
            <a:r>
              <a:rPr lang="en-GB" sz="2000" b="1" dirty="0">
                <a:solidFill>
                  <a:srgbClr val="FF0000"/>
                </a:solidFill>
                <a:latin typeface="Arial"/>
                <a:cs typeface="Arial"/>
              </a:rPr>
              <a:t>case</a:t>
            </a:r>
            <a:r>
              <a:rPr lang="en-GB" sz="2000" b="1" spc="-25" dirty="0">
                <a:solidFill>
                  <a:srgbClr val="FF0000"/>
                </a:solidFill>
                <a:latin typeface="Arial"/>
                <a:cs typeface="Arial"/>
              </a:rPr>
              <a:t> in- </a:t>
            </a:r>
            <a:r>
              <a:rPr lang="en-GB" sz="2000" b="1" dirty="0">
                <a:solidFill>
                  <a:srgbClr val="FF0000"/>
                </a:solidFill>
                <a:latin typeface="Arial"/>
                <a:cs typeface="Arial"/>
              </a:rPr>
              <a:t>depth</a:t>
            </a:r>
            <a:r>
              <a:rPr lang="en-GB" sz="2000" b="1" spc="-25" dirty="0">
                <a:solidFill>
                  <a:srgbClr val="FF0000"/>
                </a:solidFill>
                <a:latin typeface="Arial"/>
                <a:cs typeface="Arial"/>
              </a:rPr>
              <a:t> </a:t>
            </a:r>
            <a:r>
              <a:rPr lang="en-GB" sz="2000" dirty="0">
                <a:latin typeface="Arial"/>
                <a:cs typeface="Arial"/>
              </a:rPr>
              <a:t>and</a:t>
            </a:r>
            <a:r>
              <a:rPr lang="en-GB" sz="2000" spc="-15" dirty="0">
                <a:latin typeface="Arial"/>
                <a:cs typeface="Arial"/>
              </a:rPr>
              <a:t> </a:t>
            </a:r>
            <a:r>
              <a:rPr lang="en-GB" sz="2000" dirty="0">
                <a:latin typeface="Arial"/>
                <a:cs typeface="Arial"/>
              </a:rPr>
              <a:t>document</a:t>
            </a:r>
            <a:r>
              <a:rPr lang="en-GB" sz="2000" spc="-20" dirty="0">
                <a:latin typeface="Arial"/>
                <a:cs typeface="Arial"/>
              </a:rPr>
              <a:t> </a:t>
            </a:r>
            <a:r>
              <a:rPr lang="en-GB" sz="2000" dirty="0">
                <a:latin typeface="Arial"/>
                <a:cs typeface="Arial"/>
              </a:rPr>
              <a:t>all</a:t>
            </a:r>
            <a:r>
              <a:rPr lang="en-GB" sz="2000" spc="-15" dirty="0">
                <a:latin typeface="Arial"/>
                <a:cs typeface="Arial"/>
              </a:rPr>
              <a:t> </a:t>
            </a:r>
            <a:r>
              <a:rPr lang="en-GB" sz="2000" dirty="0">
                <a:latin typeface="Arial"/>
                <a:cs typeface="Arial"/>
              </a:rPr>
              <a:t>that</a:t>
            </a:r>
            <a:r>
              <a:rPr lang="en-GB" sz="2000" spc="-25" dirty="0">
                <a:latin typeface="Arial"/>
                <a:cs typeface="Arial"/>
              </a:rPr>
              <a:t> </a:t>
            </a:r>
            <a:r>
              <a:rPr lang="en-GB" sz="2000" dirty="0">
                <a:latin typeface="Arial"/>
                <a:cs typeface="Arial"/>
              </a:rPr>
              <a:t>we</a:t>
            </a:r>
            <a:r>
              <a:rPr lang="en-GB" sz="2000" spc="-10" dirty="0">
                <a:latin typeface="Arial"/>
                <a:cs typeface="Arial"/>
              </a:rPr>
              <a:t> </a:t>
            </a:r>
            <a:r>
              <a:rPr lang="en-GB" sz="2000" dirty="0">
                <a:latin typeface="Arial"/>
                <a:cs typeface="Arial"/>
              </a:rPr>
              <a:t>know</a:t>
            </a:r>
            <a:r>
              <a:rPr lang="en-GB" sz="2000" spc="-15" dirty="0">
                <a:latin typeface="Arial"/>
                <a:cs typeface="Arial"/>
              </a:rPr>
              <a:t> </a:t>
            </a:r>
            <a:r>
              <a:rPr lang="en-GB" sz="2000" dirty="0">
                <a:latin typeface="Arial"/>
                <a:cs typeface="Arial"/>
              </a:rPr>
              <a:t>about</a:t>
            </a:r>
            <a:r>
              <a:rPr lang="en-GB" sz="2000" spc="-15" dirty="0">
                <a:latin typeface="Arial"/>
                <a:cs typeface="Arial"/>
              </a:rPr>
              <a:t> </a:t>
            </a:r>
            <a:r>
              <a:rPr lang="en-GB" sz="2000" spc="-10" dirty="0">
                <a:latin typeface="Arial"/>
                <a:cs typeface="Arial"/>
              </a:rPr>
              <a:t>it...</a:t>
            </a:r>
            <a:endParaRPr lang="en-GB" sz="2000" dirty="0">
              <a:latin typeface="Arial"/>
              <a:cs typeface="Arial"/>
            </a:endParaRPr>
          </a:p>
          <a:p>
            <a:endParaRPr lang="en-GB" dirty="0"/>
          </a:p>
        </p:txBody>
      </p:sp>
      <p:grpSp>
        <p:nvGrpSpPr>
          <p:cNvPr id="129" name="Group 128">
            <a:extLst>
              <a:ext uri="{FF2B5EF4-FFF2-40B4-BE49-F238E27FC236}">
                <a16:creationId xmlns:a16="http://schemas.microsoft.com/office/drawing/2014/main" id="{C74C8A32-6631-4502-B5A1-C6324F6BA6C8}"/>
              </a:ext>
            </a:extLst>
          </p:cNvPr>
          <p:cNvGrpSpPr/>
          <p:nvPr/>
        </p:nvGrpSpPr>
        <p:grpSpPr>
          <a:xfrm>
            <a:off x="1816432" y="4732851"/>
            <a:ext cx="9142025" cy="1571803"/>
            <a:chOff x="1079995" y="6087605"/>
            <a:chExt cx="13927544" cy="2394585"/>
          </a:xfrm>
        </p:grpSpPr>
        <p:sp>
          <p:nvSpPr>
            <p:cNvPr id="4" name="object 9">
              <a:extLst>
                <a:ext uri="{FF2B5EF4-FFF2-40B4-BE49-F238E27FC236}">
                  <a16:creationId xmlns:a16="http://schemas.microsoft.com/office/drawing/2014/main" id="{A920EC9C-3CA1-4320-B415-143858ABBD0E}"/>
                </a:ext>
              </a:extLst>
            </p:cNvPr>
            <p:cNvSpPr/>
            <p:nvPr/>
          </p:nvSpPr>
          <p:spPr>
            <a:xfrm>
              <a:off x="1079995" y="6695999"/>
              <a:ext cx="3600450" cy="1728470"/>
            </a:xfrm>
            <a:custGeom>
              <a:avLst/>
              <a:gdLst/>
              <a:ahLst/>
              <a:cxnLst/>
              <a:rect l="l" t="t" r="r" b="b"/>
              <a:pathLst>
                <a:path w="3600450" h="1728470">
                  <a:moveTo>
                    <a:pt x="3600361" y="864361"/>
                  </a:moveTo>
                  <a:lnTo>
                    <a:pt x="3597874" y="909739"/>
                  </a:lnTo>
                  <a:lnTo>
                    <a:pt x="3590448" y="954875"/>
                  </a:lnTo>
                  <a:lnTo>
                    <a:pt x="3578131" y="999677"/>
                  </a:lnTo>
                  <a:lnTo>
                    <a:pt x="3560974" y="1044056"/>
                  </a:lnTo>
                  <a:lnTo>
                    <a:pt x="3539026" y="1087921"/>
                  </a:lnTo>
                  <a:lnTo>
                    <a:pt x="3512337" y="1131182"/>
                  </a:lnTo>
                  <a:lnTo>
                    <a:pt x="3480956" y="1173747"/>
                  </a:lnTo>
                  <a:lnTo>
                    <a:pt x="3444934" y="1215526"/>
                  </a:lnTo>
                  <a:lnTo>
                    <a:pt x="3404319" y="1256429"/>
                  </a:lnTo>
                  <a:lnTo>
                    <a:pt x="3359162" y="1296365"/>
                  </a:lnTo>
                  <a:lnTo>
                    <a:pt x="3326639" y="1322343"/>
                  </a:lnTo>
                  <a:lnTo>
                    <a:pt x="3292314" y="1347706"/>
                  </a:lnTo>
                  <a:lnTo>
                    <a:pt x="3256225" y="1372434"/>
                  </a:lnTo>
                  <a:lnTo>
                    <a:pt x="3218415" y="1396508"/>
                  </a:lnTo>
                  <a:lnTo>
                    <a:pt x="3178922" y="1419907"/>
                  </a:lnTo>
                  <a:lnTo>
                    <a:pt x="3137788" y="1442613"/>
                  </a:lnTo>
                  <a:lnTo>
                    <a:pt x="3095052" y="1464604"/>
                  </a:lnTo>
                  <a:lnTo>
                    <a:pt x="3050755" y="1485861"/>
                  </a:lnTo>
                  <a:lnTo>
                    <a:pt x="3004938" y="1506364"/>
                  </a:lnTo>
                  <a:lnTo>
                    <a:pt x="2957641" y="1526094"/>
                  </a:lnTo>
                  <a:lnTo>
                    <a:pt x="2908904" y="1545030"/>
                  </a:lnTo>
                  <a:lnTo>
                    <a:pt x="2858767" y="1563152"/>
                  </a:lnTo>
                  <a:lnTo>
                    <a:pt x="2807271" y="1580442"/>
                  </a:lnTo>
                  <a:lnTo>
                    <a:pt x="2754456" y="1596879"/>
                  </a:lnTo>
                  <a:lnTo>
                    <a:pt x="2700362" y="1612442"/>
                  </a:lnTo>
                  <a:lnTo>
                    <a:pt x="2654425" y="1624768"/>
                  </a:lnTo>
                  <a:lnTo>
                    <a:pt x="2607834" y="1636423"/>
                  </a:lnTo>
                  <a:lnTo>
                    <a:pt x="2560622" y="1647403"/>
                  </a:lnTo>
                  <a:lnTo>
                    <a:pt x="2512823" y="1657704"/>
                  </a:lnTo>
                  <a:lnTo>
                    <a:pt x="2464468" y="1667322"/>
                  </a:lnTo>
                  <a:lnTo>
                    <a:pt x="2415592" y="1676253"/>
                  </a:lnTo>
                  <a:lnTo>
                    <a:pt x="2366226" y="1684493"/>
                  </a:lnTo>
                  <a:lnTo>
                    <a:pt x="2316405" y="1692038"/>
                  </a:lnTo>
                  <a:lnTo>
                    <a:pt x="2266161" y="1698883"/>
                  </a:lnTo>
                  <a:lnTo>
                    <a:pt x="2215526" y="1705025"/>
                  </a:lnTo>
                  <a:lnTo>
                    <a:pt x="2164534" y="1710460"/>
                  </a:lnTo>
                  <a:lnTo>
                    <a:pt x="2113219" y="1715183"/>
                  </a:lnTo>
                  <a:lnTo>
                    <a:pt x="2061612" y="1719191"/>
                  </a:lnTo>
                  <a:lnTo>
                    <a:pt x="2009747" y="1722479"/>
                  </a:lnTo>
                  <a:lnTo>
                    <a:pt x="1957657" y="1725044"/>
                  </a:lnTo>
                  <a:lnTo>
                    <a:pt x="1905374" y="1726881"/>
                  </a:lnTo>
                  <a:lnTo>
                    <a:pt x="1852932" y="1727986"/>
                  </a:lnTo>
                  <a:lnTo>
                    <a:pt x="1800364" y="1728355"/>
                  </a:lnTo>
                  <a:lnTo>
                    <a:pt x="1747740" y="1727986"/>
                  </a:lnTo>
                  <a:lnTo>
                    <a:pt x="1695248" y="1726881"/>
                  </a:lnTo>
                  <a:lnTo>
                    <a:pt x="1642922" y="1725044"/>
                  </a:lnTo>
                  <a:lnTo>
                    <a:pt x="1590793" y="1722479"/>
                  </a:lnTo>
                  <a:lnTo>
                    <a:pt x="1538895" y="1719191"/>
                  </a:lnTo>
                  <a:lnTo>
                    <a:pt x="1487259" y="1715183"/>
                  </a:lnTo>
                  <a:lnTo>
                    <a:pt x="1435919" y="1710460"/>
                  </a:lnTo>
                  <a:lnTo>
                    <a:pt x="1384908" y="1705025"/>
                  </a:lnTo>
                  <a:lnTo>
                    <a:pt x="1334257" y="1698883"/>
                  </a:lnTo>
                  <a:lnTo>
                    <a:pt x="1283999" y="1692038"/>
                  </a:lnTo>
                  <a:lnTo>
                    <a:pt x="1234167" y="1684493"/>
                  </a:lnTo>
                  <a:lnTo>
                    <a:pt x="1184794" y="1676253"/>
                  </a:lnTo>
                  <a:lnTo>
                    <a:pt x="1135912" y="1667322"/>
                  </a:lnTo>
                  <a:lnTo>
                    <a:pt x="1087554" y="1657704"/>
                  </a:lnTo>
                  <a:lnTo>
                    <a:pt x="1039752" y="1647403"/>
                  </a:lnTo>
                  <a:lnTo>
                    <a:pt x="992539" y="1636423"/>
                  </a:lnTo>
                  <a:lnTo>
                    <a:pt x="945948" y="1624768"/>
                  </a:lnTo>
                  <a:lnTo>
                    <a:pt x="900010" y="1612442"/>
                  </a:lnTo>
                  <a:lnTo>
                    <a:pt x="845915" y="1596879"/>
                  </a:lnTo>
                  <a:lnTo>
                    <a:pt x="793098" y="1580442"/>
                  </a:lnTo>
                  <a:lnTo>
                    <a:pt x="741601" y="1563152"/>
                  </a:lnTo>
                  <a:lnTo>
                    <a:pt x="691464" y="1545030"/>
                  </a:lnTo>
                  <a:lnTo>
                    <a:pt x="642726" y="1526094"/>
                  </a:lnTo>
                  <a:lnTo>
                    <a:pt x="595428" y="1506364"/>
                  </a:lnTo>
                  <a:lnTo>
                    <a:pt x="549611" y="1485861"/>
                  </a:lnTo>
                  <a:lnTo>
                    <a:pt x="505314" y="1464604"/>
                  </a:lnTo>
                  <a:lnTo>
                    <a:pt x="462579" y="1442613"/>
                  </a:lnTo>
                  <a:lnTo>
                    <a:pt x="421444" y="1419907"/>
                  </a:lnTo>
                  <a:lnTo>
                    <a:pt x="381951" y="1396508"/>
                  </a:lnTo>
                  <a:lnTo>
                    <a:pt x="344140" y="1372434"/>
                  </a:lnTo>
                  <a:lnTo>
                    <a:pt x="308050" y="1347706"/>
                  </a:lnTo>
                  <a:lnTo>
                    <a:pt x="273723" y="1322343"/>
                  </a:lnTo>
                  <a:lnTo>
                    <a:pt x="241198" y="1296365"/>
                  </a:lnTo>
                  <a:lnTo>
                    <a:pt x="196041" y="1256429"/>
                  </a:lnTo>
                  <a:lnTo>
                    <a:pt x="155426" y="1215526"/>
                  </a:lnTo>
                  <a:lnTo>
                    <a:pt x="119404" y="1173747"/>
                  </a:lnTo>
                  <a:lnTo>
                    <a:pt x="88023" y="1131182"/>
                  </a:lnTo>
                  <a:lnTo>
                    <a:pt x="61334" y="1087921"/>
                  </a:lnTo>
                  <a:lnTo>
                    <a:pt x="39386" y="1044056"/>
                  </a:lnTo>
                  <a:lnTo>
                    <a:pt x="22229" y="999677"/>
                  </a:lnTo>
                  <a:lnTo>
                    <a:pt x="9912" y="954875"/>
                  </a:lnTo>
                  <a:lnTo>
                    <a:pt x="2486" y="909739"/>
                  </a:lnTo>
                  <a:lnTo>
                    <a:pt x="0" y="864361"/>
                  </a:lnTo>
                  <a:lnTo>
                    <a:pt x="2486" y="818887"/>
                  </a:lnTo>
                  <a:lnTo>
                    <a:pt x="9912" y="773674"/>
                  </a:lnTo>
                  <a:lnTo>
                    <a:pt x="22229" y="728810"/>
                  </a:lnTo>
                  <a:lnTo>
                    <a:pt x="39386" y="684384"/>
                  </a:lnTo>
                  <a:lnTo>
                    <a:pt x="61334" y="640486"/>
                  </a:lnTo>
                  <a:lnTo>
                    <a:pt x="88023" y="597203"/>
                  </a:lnTo>
                  <a:lnTo>
                    <a:pt x="119404" y="554625"/>
                  </a:lnTo>
                  <a:lnTo>
                    <a:pt x="155426" y="512839"/>
                  </a:lnTo>
                  <a:lnTo>
                    <a:pt x="196041" y="471936"/>
                  </a:lnTo>
                  <a:lnTo>
                    <a:pt x="241198" y="432003"/>
                  </a:lnTo>
                  <a:lnTo>
                    <a:pt x="273723" y="406022"/>
                  </a:lnTo>
                  <a:lnTo>
                    <a:pt x="308050" y="380657"/>
                  </a:lnTo>
                  <a:lnTo>
                    <a:pt x="344140" y="355927"/>
                  </a:lnTo>
                  <a:lnTo>
                    <a:pt x="381951" y="331852"/>
                  </a:lnTo>
                  <a:lnTo>
                    <a:pt x="421444" y="308451"/>
                  </a:lnTo>
                  <a:lnTo>
                    <a:pt x="462579" y="285746"/>
                  </a:lnTo>
                  <a:lnTo>
                    <a:pt x="505314" y="263754"/>
                  </a:lnTo>
                  <a:lnTo>
                    <a:pt x="549611" y="242497"/>
                  </a:lnTo>
                  <a:lnTo>
                    <a:pt x="595428" y="221994"/>
                  </a:lnTo>
                  <a:lnTo>
                    <a:pt x="642726" y="202265"/>
                  </a:lnTo>
                  <a:lnTo>
                    <a:pt x="691464" y="183330"/>
                  </a:lnTo>
                  <a:lnTo>
                    <a:pt x="741601" y="165209"/>
                  </a:lnTo>
                  <a:lnTo>
                    <a:pt x="793098" y="147921"/>
                  </a:lnTo>
                  <a:lnTo>
                    <a:pt x="845915" y="131486"/>
                  </a:lnTo>
                  <a:lnTo>
                    <a:pt x="900010" y="115925"/>
                  </a:lnTo>
                  <a:lnTo>
                    <a:pt x="945948" y="103599"/>
                  </a:lnTo>
                  <a:lnTo>
                    <a:pt x="992539" y="91944"/>
                  </a:lnTo>
                  <a:lnTo>
                    <a:pt x="1039750" y="80963"/>
                  </a:lnTo>
                  <a:lnTo>
                    <a:pt x="1087550" y="70662"/>
                  </a:lnTo>
                  <a:lnTo>
                    <a:pt x="1135905" y="61043"/>
                  </a:lnTo>
                  <a:lnTo>
                    <a:pt x="1184781" y="52111"/>
                  </a:lnTo>
                  <a:lnTo>
                    <a:pt x="1234146" y="43870"/>
                  </a:lnTo>
                  <a:lnTo>
                    <a:pt x="1283968" y="36324"/>
                  </a:lnTo>
                  <a:lnTo>
                    <a:pt x="1334212" y="29478"/>
                  </a:lnTo>
                  <a:lnTo>
                    <a:pt x="1384847" y="23335"/>
                  </a:lnTo>
                  <a:lnTo>
                    <a:pt x="1435838" y="17899"/>
                  </a:lnTo>
                  <a:lnTo>
                    <a:pt x="1487154" y="13175"/>
                  </a:lnTo>
                  <a:lnTo>
                    <a:pt x="1538761" y="9166"/>
                  </a:lnTo>
                  <a:lnTo>
                    <a:pt x="1590626" y="5877"/>
                  </a:lnTo>
                  <a:lnTo>
                    <a:pt x="1642716" y="3312"/>
                  </a:lnTo>
                  <a:lnTo>
                    <a:pt x="1694999" y="1474"/>
                  </a:lnTo>
                  <a:lnTo>
                    <a:pt x="1747440" y="369"/>
                  </a:lnTo>
                  <a:lnTo>
                    <a:pt x="1800009" y="0"/>
                  </a:lnTo>
                  <a:lnTo>
                    <a:pt x="1852633" y="369"/>
                  </a:lnTo>
                  <a:lnTo>
                    <a:pt x="1905124" y="1474"/>
                  </a:lnTo>
                  <a:lnTo>
                    <a:pt x="1957451" y="3312"/>
                  </a:lnTo>
                  <a:lnTo>
                    <a:pt x="2009580" y="5877"/>
                  </a:lnTo>
                  <a:lnTo>
                    <a:pt x="2061478" y="9166"/>
                  </a:lnTo>
                  <a:lnTo>
                    <a:pt x="2113113" y="13175"/>
                  </a:lnTo>
                  <a:lnTo>
                    <a:pt x="2164453" y="17899"/>
                  </a:lnTo>
                  <a:lnTo>
                    <a:pt x="2215465" y="23335"/>
                  </a:lnTo>
                  <a:lnTo>
                    <a:pt x="2266116" y="29478"/>
                  </a:lnTo>
                  <a:lnTo>
                    <a:pt x="2316374" y="36324"/>
                  </a:lnTo>
                  <a:lnTo>
                    <a:pt x="2366205" y="43870"/>
                  </a:lnTo>
                  <a:lnTo>
                    <a:pt x="2415579" y="52111"/>
                  </a:lnTo>
                  <a:lnTo>
                    <a:pt x="2464461" y="61043"/>
                  </a:lnTo>
                  <a:lnTo>
                    <a:pt x="2512819" y="70662"/>
                  </a:lnTo>
                  <a:lnTo>
                    <a:pt x="2560621" y="80963"/>
                  </a:lnTo>
                  <a:lnTo>
                    <a:pt x="2607834" y="91944"/>
                  </a:lnTo>
                  <a:lnTo>
                    <a:pt x="2654425" y="103599"/>
                  </a:lnTo>
                  <a:lnTo>
                    <a:pt x="2700362" y="115925"/>
                  </a:lnTo>
                  <a:lnTo>
                    <a:pt x="2754456" y="131486"/>
                  </a:lnTo>
                  <a:lnTo>
                    <a:pt x="2807271" y="147921"/>
                  </a:lnTo>
                  <a:lnTo>
                    <a:pt x="2858767" y="165209"/>
                  </a:lnTo>
                  <a:lnTo>
                    <a:pt x="2908904" y="183330"/>
                  </a:lnTo>
                  <a:lnTo>
                    <a:pt x="2957641" y="202265"/>
                  </a:lnTo>
                  <a:lnTo>
                    <a:pt x="3004938" y="221994"/>
                  </a:lnTo>
                  <a:lnTo>
                    <a:pt x="3050755" y="242497"/>
                  </a:lnTo>
                  <a:lnTo>
                    <a:pt x="3095052" y="263754"/>
                  </a:lnTo>
                  <a:lnTo>
                    <a:pt x="3137788" y="285746"/>
                  </a:lnTo>
                  <a:lnTo>
                    <a:pt x="3178922" y="308451"/>
                  </a:lnTo>
                  <a:lnTo>
                    <a:pt x="3218415" y="331852"/>
                  </a:lnTo>
                  <a:lnTo>
                    <a:pt x="3256225" y="355927"/>
                  </a:lnTo>
                  <a:lnTo>
                    <a:pt x="3292314" y="380657"/>
                  </a:lnTo>
                  <a:lnTo>
                    <a:pt x="3326639" y="406022"/>
                  </a:lnTo>
                  <a:lnTo>
                    <a:pt x="3359162" y="432003"/>
                  </a:lnTo>
                  <a:lnTo>
                    <a:pt x="3404319" y="471935"/>
                  </a:lnTo>
                  <a:lnTo>
                    <a:pt x="3444934" y="512836"/>
                  </a:lnTo>
                  <a:lnTo>
                    <a:pt x="3480956" y="554615"/>
                  </a:lnTo>
                  <a:lnTo>
                    <a:pt x="3512337" y="597180"/>
                  </a:lnTo>
                  <a:lnTo>
                    <a:pt x="3539026" y="640441"/>
                  </a:lnTo>
                  <a:lnTo>
                    <a:pt x="3560974" y="684308"/>
                  </a:lnTo>
                  <a:lnTo>
                    <a:pt x="3578131" y="728688"/>
                  </a:lnTo>
                  <a:lnTo>
                    <a:pt x="3590448" y="773492"/>
                  </a:lnTo>
                  <a:lnTo>
                    <a:pt x="3597874" y="818628"/>
                  </a:lnTo>
                  <a:lnTo>
                    <a:pt x="3600361" y="864006"/>
                  </a:lnTo>
                  <a:lnTo>
                    <a:pt x="3600361" y="864361"/>
                  </a:lnTo>
                  <a:close/>
                </a:path>
              </a:pathLst>
            </a:custGeom>
            <a:ln w="38159">
              <a:solidFill>
                <a:srgbClr val="000000"/>
              </a:solidFill>
            </a:ln>
          </p:spPr>
          <p:txBody>
            <a:bodyPr wrap="square" lIns="0" tIns="0" rIns="0" bIns="0" rtlCol="0"/>
            <a:lstStyle/>
            <a:p>
              <a:endParaRPr/>
            </a:p>
          </p:txBody>
        </p:sp>
        <p:sp>
          <p:nvSpPr>
            <p:cNvPr id="5" name="object 10">
              <a:extLst>
                <a:ext uri="{FF2B5EF4-FFF2-40B4-BE49-F238E27FC236}">
                  <a16:creationId xmlns:a16="http://schemas.microsoft.com/office/drawing/2014/main" id="{8B489494-479F-4DA6-ABDC-C0AE1C90548E}"/>
                </a:ext>
              </a:extLst>
            </p:cNvPr>
            <p:cNvSpPr txBox="1"/>
            <p:nvPr/>
          </p:nvSpPr>
          <p:spPr>
            <a:xfrm>
              <a:off x="1659862" y="7247774"/>
              <a:ext cx="2792026" cy="582201"/>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Use</a:t>
              </a:r>
              <a:r>
                <a:rPr sz="2400" b="1" spc="-15" dirty="0">
                  <a:latin typeface="Arial"/>
                  <a:cs typeface="Arial"/>
                </a:rPr>
                <a:t> </a:t>
              </a:r>
              <a:r>
                <a:rPr sz="2400" b="1" dirty="0">
                  <a:latin typeface="Arial"/>
                  <a:cs typeface="Arial"/>
                </a:rPr>
                <a:t>case</a:t>
              </a:r>
              <a:r>
                <a:rPr sz="2400" b="1" spc="-10" dirty="0">
                  <a:latin typeface="Arial"/>
                  <a:cs typeface="Arial"/>
                </a:rPr>
                <a:t> </a:t>
              </a:r>
              <a:r>
                <a:rPr sz="2400" b="1" spc="-50" dirty="0">
                  <a:latin typeface="Arial"/>
                  <a:cs typeface="Arial"/>
                </a:rPr>
                <a:t>X</a:t>
              </a:r>
              <a:endParaRPr sz="2400" dirty="0">
                <a:latin typeface="Arial"/>
                <a:cs typeface="Arial"/>
              </a:endParaRPr>
            </a:p>
          </p:txBody>
        </p:sp>
        <p:grpSp>
          <p:nvGrpSpPr>
            <p:cNvPr id="6" name="object 11">
              <a:extLst>
                <a:ext uri="{FF2B5EF4-FFF2-40B4-BE49-F238E27FC236}">
                  <a16:creationId xmlns:a16="http://schemas.microsoft.com/office/drawing/2014/main" id="{8DA4119D-F018-4E33-B9AC-FD4F255E7467}"/>
                </a:ext>
              </a:extLst>
            </p:cNvPr>
            <p:cNvGrpSpPr/>
            <p:nvPr/>
          </p:nvGrpSpPr>
          <p:grpSpPr>
            <a:xfrm>
              <a:off x="3926051" y="6507130"/>
              <a:ext cx="1774825" cy="1652905"/>
              <a:chOff x="3926051" y="6507130"/>
              <a:chExt cx="1774825" cy="1652905"/>
            </a:xfrm>
          </p:grpSpPr>
          <p:pic>
            <p:nvPicPr>
              <p:cNvPr id="7" name="object 12">
                <a:extLst>
                  <a:ext uri="{FF2B5EF4-FFF2-40B4-BE49-F238E27FC236}">
                    <a16:creationId xmlns:a16="http://schemas.microsoft.com/office/drawing/2014/main" id="{61377DED-2985-49BF-B395-6294CA47ED47}"/>
                  </a:ext>
                </a:extLst>
              </p:cNvPr>
              <p:cNvPicPr/>
              <p:nvPr/>
            </p:nvPicPr>
            <p:blipFill>
              <a:blip r:embed="rId2" cstate="print"/>
              <a:stretch>
                <a:fillRect/>
              </a:stretch>
            </p:blipFill>
            <p:spPr>
              <a:xfrm>
                <a:off x="3926051" y="6507130"/>
                <a:ext cx="1774408" cy="1652631"/>
              </a:xfrm>
              <a:prstGeom prst="rect">
                <a:avLst/>
              </a:prstGeom>
            </p:spPr>
          </p:pic>
          <p:pic>
            <p:nvPicPr>
              <p:cNvPr id="8" name="object 13">
                <a:extLst>
                  <a:ext uri="{FF2B5EF4-FFF2-40B4-BE49-F238E27FC236}">
                    <a16:creationId xmlns:a16="http://schemas.microsoft.com/office/drawing/2014/main" id="{8E5C635B-03AB-436C-93FD-AC1BD5A112A3}"/>
                  </a:ext>
                </a:extLst>
              </p:cNvPr>
              <p:cNvPicPr/>
              <p:nvPr/>
            </p:nvPicPr>
            <p:blipFill>
              <a:blip r:embed="rId3" cstate="print"/>
              <a:stretch>
                <a:fillRect/>
              </a:stretch>
            </p:blipFill>
            <p:spPr>
              <a:xfrm>
                <a:off x="4173842" y="6762597"/>
                <a:ext cx="414362" cy="429120"/>
              </a:xfrm>
              <a:prstGeom prst="rect">
                <a:avLst/>
              </a:prstGeom>
            </p:spPr>
          </p:pic>
        </p:grpSp>
        <p:grpSp>
          <p:nvGrpSpPr>
            <p:cNvPr id="9" name="object 14">
              <a:extLst>
                <a:ext uri="{FF2B5EF4-FFF2-40B4-BE49-F238E27FC236}">
                  <a16:creationId xmlns:a16="http://schemas.microsoft.com/office/drawing/2014/main" id="{270FFBFA-91BE-46A4-BB7C-76D524655082}"/>
                </a:ext>
              </a:extLst>
            </p:cNvPr>
            <p:cNvGrpSpPr/>
            <p:nvPr/>
          </p:nvGrpSpPr>
          <p:grpSpPr>
            <a:xfrm>
              <a:off x="12155754" y="6087605"/>
              <a:ext cx="2851785" cy="2394585"/>
              <a:chOff x="12155754" y="6087605"/>
              <a:chExt cx="2851785" cy="2394585"/>
            </a:xfrm>
          </p:grpSpPr>
          <p:sp>
            <p:nvSpPr>
              <p:cNvPr id="10" name="object 15">
                <a:extLst>
                  <a:ext uri="{FF2B5EF4-FFF2-40B4-BE49-F238E27FC236}">
                    <a16:creationId xmlns:a16="http://schemas.microsoft.com/office/drawing/2014/main" id="{03CDE075-2E89-481A-B1ED-E7D744E3A663}"/>
                  </a:ext>
                </a:extLst>
              </p:cNvPr>
              <p:cNvSpPr/>
              <p:nvPr/>
            </p:nvSpPr>
            <p:spPr>
              <a:xfrm>
                <a:off x="12210542" y="6143370"/>
                <a:ext cx="915669" cy="645795"/>
              </a:xfrm>
              <a:custGeom>
                <a:avLst/>
                <a:gdLst/>
                <a:ahLst/>
                <a:cxnLst/>
                <a:rect l="l" t="t" r="r" b="b"/>
                <a:pathLst>
                  <a:path w="915669" h="645795">
                    <a:moveTo>
                      <a:pt x="915276" y="0"/>
                    </a:moveTo>
                    <a:lnTo>
                      <a:pt x="882040" y="0"/>
                    </a:lnTo>
                    <a:lnTo>
                      <a:pt x="880084" y="0"/>
                    </a:lnTo>
                    <a:lnTo>
                      <a:pt x="846531" y="0"/>
                    </a:lnTo>
                    <a:lnTo>
                      <a:pt x="0" y="597217"/>
                    </a:lnTo>
                    <a:lnTo>
                      <a:pt x="0" y="620776"/>
                    </a:lnTo>
                    <a:lnTo>
                      <a:pt x="0" y="622274"/>
                    </a:lnTo>
                    <a:lnTo>
                      <a:pt x="0" y="645718"/>
                    </a:lnTo>
                    <a:lnTo>
                      <a:pt x="915276" y="0"/>
                    </a:lnTo>
                    <a:close/>
                  </a:path>
                </a:pathLst>
              </a:custGeom>
              <a:solidFill>
                <a:srgbClr val="FCFCFC"/>
              </a:solidFill>
            </p:spPr>
            <p:txBody>
              <a:bodyPr wrap="square" lIns="0" tIns="0" rIns="0" bIns="0" rtlCol="0"/>
              <a:lstStyle/>
              <a:p>
                <a:endParaRPr/>
              </a:p>
            </p:txBody>
          </p:sp>
          <p:sp>
            <p:nvSpPr>
              <p:cNvPr id="11" name="object 16">
                <a:extLst>
                  <a:ext uri="{FF2B5EF4-FFF2-40B4-BE49-F238E27FC236}">
                    <a16:creationId xmlns:a16="http://schemas.microsoft.com/office/drawing/2014/main" id="{0F2EEB02-844D-4AF1-9C22-A4E422FF9F31}"/>
                  </a:ext>
                </a:extLst>
              </p:cNvPr>
              <p:cNvSpPr/>
              <p:nvPr/>
            </p:nvSpPr>
            <p:spPr>
              <a:xfrm>
                <a:off x="12210542" y="6143370"/>
                <a:ext cx="982980" cy="693420"/>
              </a:xfrm>
              <a:custGeom>
                <a:avLst/>
                <a:gdLst/>
                <a:ahLst/>
                <a:cxnLst/>
                <a:rect l="l" t="t" r="r" b="b"/>
                <a:pathLst>
                  <a:path w="982980" h="693420">
                    <a:moveTo>
                      <a:pt x="982662" y="0"/>
                    </a:moveTo>
                    <a:lnTo>
                      <a:pt x="947153" y="0"/>
                    </a:lnTo>
                    <a:lnTo>
                      <a:pt x="913892" y="12"/>
                    </a:lnTo>
                    <a:lnTo>
                      <a:pt x="0" y="644740"/>
                    </a:lnTo>
                    <a:lnTo>
                      <a:pt x="0" y="668210"/>
                    </a:lnTo>
                    <a:lnTo>
                      <a:pt x="0" y="669429"/>
                    </a:lnTo>
                    <a:lnTo>
                      <a:pt x="0" y="693254"/>
                    </a:lnTo>
                    <a:lnTo>
                      <a:pt x="982662" y="0"/>
                    </a:lnTo>
                    <a:close/>
                  </a:path>
                </a:pathLst>
              </a:custGeom>
              <a:solidFill>
                <a:srgbClr val="FBFBFB"/>
              </a:solidFill>
            </p:spPr>
            <p:txBody>
              <a:bodyPr wrap="square" lIns="0" tIns="0" rIns="0" bIns="0" rtlCol="0"/>
              <a:lstStyle/>
              <a:p>
                <a:endParaRPr/>
              </a:p>
            </p:txBody>
          </p:sp>
          <p:sp>
            <p:nvSpPr>
              <p:cNvPr id="12" name="object 17">
                <a:extLst>
                  <a:ext uri="{FF2B5EF4-FFF2-40B4-BE49-F238E27FC236}">
                    <a16:creationId xmlns:a16="http://schemas.microsoft.com/office/drawing/2014/main" id="{8D99E373-8027-40CF-A683-568E12EA6E57}"/>
                  </a:ext>
                </a:extLst>
              </p:cNvPr>
              <p:cNvSpPr/>
              <p:nvPr/>
            </p:nvSpPr>
            <p:spPr>
              <a:xfrm>
                <a:off x="12210541" y="6143370"/>
                <a:ext cx="1016000" cy="716915"/>
              </a:xfrm>
              <a:custGeom>
                <a:avLst/>
                <a:gdLst/>
                <a:ahLst/>
                <a:cxnLst/>
                <a:rect l="l" t="t" r="r" b="b"/>
                <a:pathLst>
                  <a:path w="1016000" h="716915">
                    <a:moveTo>
                      <a:pt x="1015918" y="0"/>
                    </a:moveTo>
                    <a:lnTo>
                      <a:pt x="980421" y="0"/>
                    </a:lnTo>
                    <a:lnTo>
                      <a:pt x="0" y="691667"/>
                    </a:lnTo>
                    <a:lnTo>
                      <a:pt x="0" y="716710"/>
                    </a:lnTo>
                    <a:lnTo>
                      <a:pt x="1015918" y="0"/>
                    </a:lnTo>
                    <a:close/>
                  </a:path>
                </a:pathLst>
              </a:custGeom>
              <a:solidFill>
                <a:srgbClr val="FAFAFA"/>
              </a:solidFill>
            </p:spPr>
            <p:txBody>
              <a:bodyPr wrap="square" lIns="0" tIns="0" rIns="0" bIns="0" rtlCol="0"/>
              <a:lstStyle/>
              <a:p>
                <a:endParaRPr/>
              </a:p>
            </p:txBody>
          </p:sp>
          <p:sp>
            <p:nvSpPr>
              <p:cNvPr id="13" name="object 18">
                <a:extLst>
                  <a:ext uri="{FF2B5EF4-FFF2-40B4-BE49-F238E27FC236}">
                    <a16:creationId xmlns:a16="http://schemas.microsoft.com/office/drawing/2014/main" id="{822417A2-472D-45FC-ABD5-CBDC49053413}"/>
                  </a:ext>
                </a:extLst>
              </p:cNvPr>
              <p:cNvSpPr/>
              <p:nvPr/>
            </p:nvSpPr>
            <p:spPr>
              <a:xfrm>
                <a:off x="12210542" y="6143383"/>
                <a:ext cx="1083310" cy="764540"/>
              </a:xfrm>
              <a:custGeom>
                <a:avLst/>
                <a:gdLst/>
                <a:ahLst/>
                <a:cxnLst/>
                <a:rect l="l" t="t" r="r" b="b"/>
                <a:pathLst>
                  <a:path w="1083309" h="764540">
                    <a:moveTo>
                      <a:pt x="1083284" y="0"/>
                    </a:moveTo>
                    <a:lnTo>
                      <a:pt x="1049477" y="0"/>
                    </a:lnTo>
                    <a:lnTo>
                      <a:pt x="1047788" y="0"/>
                    </a:lnTo>
                    <a:lnTo>
                      <a:pt x="1014476" y="0"/>
                    </a:lnTo>
                    <a:lnTo>
                      <a:pt x="0" y="715556"/>
                    </a:lnTo>
                    <a:lnTo>
                      <a:pt x="0" y="739190"/>
                    </a:lnTo>
                    <a:lnTo>
                      <a:pt x="0" y="740244"/>
                    </a:lnTo>
                    <a:lnTo>
                      <a:pt x="0" y="764235"/>
                    </a:lnTo>
                    <a:lnTo>
                      <a:pt x="1083284" y="0"/>
                    </a:lnTo>
                    <a:close/>
                  </a:path>
                </a:pathLst>
              </a:custGeom>
              <a:solidFill>
                <a:srgbClr val="F9F9F9"/>
              </a:solidFill>
            </p:spPr>
            <p:txBody>
              <a:bodyPr wrap="square" lIns="0" tIns="0" rIns="0" bIns="0" rtlCol="0"/>
              <a:lstStyle/>
              <a:p>
                <a:endParaRPr/>
              </a:p>
            </p:txBody>
          </p:sp>
          <p:sp>
            <p:nvSpPr>
              <p:cNvPr id="14" name="object 19">
                <a:extLst>
                  <a:ext uri="{FF2B5EF4-FFF2-40B4-BE49-F238E27FC236}">
                    <a16:creationId xmlns:a16="http://schemas.microsoft.com/office/drawing/2014/main" id="{73543BA5-82A8-46B5-A0F7-6D0C7947FBB6}"/>
                  </a:ext>
                </a:extLst>
              </p:cNvPr>
              <p:cNvSpPr/>
              <p:nvPr/>
            </p:nvSpPr>
            <p:spPr>
              <a:xfrm>
                <a:off x="12210542" y="6143370"/>
                <a:ext cx="1149985" cy="811530"/>
              </a:xfrm>
              <a:custGeom>
                <a:avLst/>
                <a:gdLst/>
                <a:ahLst/>
                <a:cxnLst/>
                <a:rect l="l" t="t" r="r" b="b"/>
                <a:pathLst>
                  <a:path w="1149984" h="811529">
                    <a:moveTo>
                      <a:pt x="1149794" y="0"/>
                    </a:moveTo>
                    <a:lnTo>
                      <a:pt x="1116545" y="0"/>
                    </a:lnTo>
                    <a:lnTo>
                      <a:pt x="1114806" y="0"/>
                    </a:lnTo>
                    <a:lnTo>
                      <a:pt x="1081036" y="0"/>
                    </a:lnTo>
                    <a:lnTo>
                      <a:pt x="0" y="762660"/>
                    </a:lnTo>
                    <a:lnTo>
                      <a:pt x="0" y="786485"/>
                    </a:lnTo>
                    <a:lnTo>
                      <a:pt x="0" y="787704"/>
                    </a:lnTo>
                    <a:lnTo>
                      <a:pt x="0" y="811161"/>
                    </a:lnTo>
                    <a:lnTo>
                      <a:pt x="1149794" y="0"/>
                    </a:lnTo>
                    <a:close/>
                  </a:path>
                </a:pathLst>
              </a:custGeom>
              <a:solidFill>
                <a:srgbClr val="F8F8F8"/>
              </a:solidFill>
            </p:spPr>
            <p:txBody>
              <a:bodyPr wrap="square" lIns="0" tIns="0" rIns="0" bIns="0" rtlCol="0"/>
              <a:lstStyle/>
              <a:p>
                <a:endParaRPr/>
              </a:p>
            </p:txBody>
          </p:sp>
          <p:sp>
            <p:nvSpPr>
              <p:cNvPr id="15" name="object 20">
                <a:extLst>
                  <a:ext uri="{FF2B5EF4-FFF2-40B4-BE49-F238E27FC236}">
                    <a16:creationId xmlns:a16="http://schemas.microsoft.com/office/drawing/2014/main" id="{C790A847-D117-4969-8B20-9AFA7E17B743}"/>
                  </a:ext>
                </a:extLst>
              </p:cNvPr>
              <p:cNvSpPr/>
              <p:nvPr/>
            </p:nvSpPr>
            <p:spPr>
              <a:xfrm>
                <a:off x="12210541" y="6143370"/>
                <a:ext cx="1184275" cy="835660"/>
              </a:xfrm>
              <a:custGeom>
                <a:avLst/>
                <a:gdLst/>
                <a:ahLst/>
                <a:cxnLst/>
                <a:rect l="l" t="t" r="r" b="b"/>
                <a:pathLst>
                  <a:path w="1184275" h="835659">
                    <a:moveTo>
                      <a:pt x="1183927" y="0"/>
                    </a:moveTo>
                    <a:lnTo>
                      <a:pt x="1148430" y="0"/>
                    </a:lnTo>
                    <a:lnTo>
                      <a:pt x="0" y="810189"/>
                    </a:lnTo>
                    <a:lnTo>
                      <a:pt x="0" y="835232"/>
                    </a:lnTo>
                    <a:lnTo>
                      <a:pt x="1183927" y="0"/>
                    </a:lnTo>
                    <a:close/>
                  </a:path>
                </a:pathLst>
              </a:custGeom>
              <a:solidFill>
                <a:srgbClr val="F7F7F7"/>
              </a:solidFill>
            </p:spPr>
            <p:txBody>
              <a:bodyPr wrap="square" lIns="0" tIns="0" rIns="0" bIns="0" rtlCol="0"/>
              <a:lstStyle/>
              <a:p>
                <a:endParaRPr/>
              </a:p>
            </p:txBody>
          </p:sp>
          <p:sp>
            <p:nvSpPr>
              <p:cNvPr id="16" name="object 21">
                <a:extLst>
                  <a:ext uri="{FF2B5EF4-FFF2-40B4-BE49-F238E27FC236}">
                    <a16:creationId xmlns:a16="http://schemas.microsoft.com/office/drawing/2014/main" id="{C2D8BFFA-6019-4774-BFEC-199FD59D749C}"/>
                  </a:ext>
                </a:extLst>
              </p:cNvPr>
              <p:cNvSpPr/>
              <p:nvPr/>
            </p:nvSpPr>
            <p:spPr>
              <a:xfrm>
                <a:off x="12210542" y="6143370"/>
                <a:ext cx="1239520" cy="882650"/>
              </a:xfrm>
              <a:custGeom>
                <a:avLst/>
                <a:gdLst/>
                <a:ahLst/>
                <a:cxnLst/>
                <a:rect l="l" t="t" r="r" b="b"/>
                <a:pathLst>
                  <a:path w="1239519" h="882650">
                    <a:moveTo>
                      <a:pt x="1239456" y="7747"/>
                    </a:moveTo>
                    <a:lnTo>
                      <a:pt x="1231912" y="0"/>
                    </a:lnTo>
                    <a:lnTo>
                      <a:pt x="1215428" y="0"/>
                    </a:lnTo>
                    <a:lnTo>
                      <a:pt x="1181671" y="12"/>
                    </a:lnTo>
                    <a:lnTo>
                      <a:pt x="0" y="833653"/>
                    </a:lnTo>
                    <a:lnTo>
                      <a:pt x="0" y="857465"/>
                    </a:lnTo>
                    <a:lnTo>
                      <a:pt x="0" y="858697"/>
                    </a:lnTo>
                    <a:lnTo>
                      <a:pt x="0" y="882154"/>
                    </a:lnTo>
                    <a:lnTo>
                      <a:pt x="1239456" y="7747"/>
                    </a:lnTo>
                    <a:close/>
                  </a:path>
                </a:pathLst>
              </a:custGeom>
              <a:solidFill>
                <a:srgbClr val="F6F6F6"/>
              </a:solidFill>
            </p:spPr>
            <p:txBody>
              <a:bodyPr wrap="square" lIns="0" tIns="0" rIns="0" bIns="0" rtlCol="0"/>
              <a:lstStyle/>
              <a:p>
                <a:endParaRPr/>
              </a:p>
            </p:txBody>
          </p:sp>
          <p:sp>
            <p:nvSpPr>
              <p:cNvPr id="17" name="object 22">
                <a:extLst>
                  <a:ext uri="{FF2B5EF4-FFF2-40B4-BE49-F238E27FC236}">
                    <a16:creationId xmlns:a16="http://schemas.microsoft.com/office/drawing/2014/main" id="{5E6E3B9E-D804-4DC2-80B1-2D048D20AA92}"/>
                  </a:ext>
                </a:extLst>
              </p:cNvPr>
              <p:cNvSpPr/>
              <p:nvPr/>
            </p:nvSpPr>
            <p:spPr>
              <a:xfrm>
                <a:off x="12210542" y="6150520"/>
                <a:ext cx="1267460" cy="922655"/>
              </a:xfrm>
              <a:custGeom>
                <a:avLst/>
                <a:gdLst/>
                <a:ahLst/>
                <a:cxnLst/>
                <a:rect l="l" t="t" r="r" b="b"/>
                <a:pathLst>
                  <a:path w="1267459" h="922654">
                    <a:moveTo>
                      <a:pt x="1266939" y="28740"/>
                    </a:moveTo>
                    <a:lnTo>
                      <a:pt x="1253350" y="14846"/>
                    </a:lnTo>
                    <a:lnTo>
                      <a:pt x="1252448" y="13906"/>
                    </a:lnTo>
                    <a:lnTo>
                      <a:pt x="1238885" y="0"/>
                    </a:lnTo>
                    <a:lnTo>
                      <a:pt x="0" y="873861"/>
                    </a:lnTo>
                    <a:lnTo>
                      <a:pt x="0" y="897496"/>
                    </a:lnTo>
                    <a:lnTo>
                      <a:pt x="0" y="898906"/>
                    </a:lnTo>
                    <a:lnTo>
                      <a:pt x="0" y="922540"/>
                    </a:lnTo>
                    <a:lnTo>
                      <a:pt x="1266939" y="28740"/>
                    </a:lnTo>
                    <a:close/>
                  </a:path>
                </a:pathLst>
              </a:custGeom>
              <a:solidFill>
                <a:srgbClr val="F5F5F5"/>
              </a:solidFill>
            </p:spPr>
            <p:txBody>
              <a:bodyPr wrap="square" lIns="0" tIns="0" rIns="0" bIns="0" rtlCol="0"/>
              <a:lstStyle/>
              <a:p>
                <a:endParaRPr/>
              </a:p>
            </p:txBody>
          </p:sp>
          <p:sp>
            <p:nvSpPr>
              <p:cNvPr id="18" name="object 23">
                <a:extLst>
                  <a:ext uri="{FF2B5EF4-FFF2-40B4-BE49-F238E27FC236}">
                    <a16:creationId xmlns:a16="http://schemas.microsoft.com/office/drawing/2014/main" id="{D21100EF-A81C-4AD7-88F5-9739BA3B66AA}"/>
                  </a:ext>
                </a:extLst>
              </p:cNvPr>
              <p:cNvSpPr/>
              <p:nvPr/>
            </p:nvSpPr>
            <p:spPr>
              <a:xfrm>
                <a:off x="12210542" y="6178537"/>
                <a:ext cx="1294765" cy="942340"/>
              </a:xfrm>
              <a:custGeom>
                <a:avLst/>
                <a:gdLst/>
                <a:ahLst/>
                <a:cxnLst/>
                <a:rect l="l" t="t" r="r" b="b"/>
                <a:pathLst>
                  <a:path w="1294765" h="942340">
                    <a:moveTo>
                      <a:pt x="1294269" y="28714"/>
                    </a:moveTo>
                    <a:lnTo>
                      <a:pt x="1280490" y="14630"/>
                    </a:lnTo>
                    <a:lnTo>
                      <a:pt x="1279791" y="13893"/>
                    </a:lnTo>
                    <a:lnTo>
                      <a:pt x="1266228" y="0"/>
                    </a:lnTo>
                    <a:lnTo>
                      <a:pt x="0" y="893305"/>
                    </a:lnTo>
                    <a:lnTo>
                      <a:pt x="0" y="916762"/>
                    </a:lnTo>
                    <a:lnTo>
                      <a:pt x="0" y="917981"/>
                    </a:lnTo>
                    <a:lnTo>
                      <a:pt x="0" y="941793"/>
                    </a:lnTo>
                    <a:lnTo>
                      <a:pt x="1294269" y="28714"/>
                    </a:lnTo>
                    <a:close/>
                  </a:path>
                </a:pathLst>
              </a:custGeom>
              <a:solidFill>
                <a:srgbClr val="F4F4F4"/>
              </a:solidFill>
            </p:spPr>
            <p:txBody>
              <a:bodyPr wrap="square" lIns="0" tIns="0" rIns="0" bIns="0" rtlCol="0"/>
              <a:lstStyle/>
              <a:p>
                <a:endParaRPr/>
              </a:p>
            </p:txBody>
          </p:sp>
          <p:sp>
            <p:nvSpPr>
              <p:cNvPr id="19" name="object 24">
                <a:extLst>
                  <a:ext uri="{FF2B5EF4-FFF2-40B4-BE49-F238E27FC236}">
                    <a16:creationId xmlns:a16="http://schemas.microsoft.com/office/drawing/2014/main" id="{633953B6-E407-4E9F-946A-8AAE937863AA}"/>
                  </a:ext>
                </a:extLst>
              </p:cNvPr>
              <p:cNvSpPr/>
              <p:nvPr/>
            </p:nvSpPr>
            <p:spPr>
              <a:xfrm>
                <a:off x="12210541" y="6206460"/>
                <a:ext cx="1308100" cy="937894"/>
              </a:xfrm>
              <a:custGeom>
                <a:avLst/>
                <a:gdLst/>
                <a:ahLst/>
                <a:cxnLst/>
                <a:rect l="l" t="t" r="r" b="b"/>
                <a:pathLst>
                  <a:path w="1308100" h="937895">
                    <a:moveTo>
                      <a:pt x="1293501" y="0"/>
                    </a:moveTo>
                    <a:lnTo>
                      <a:pt x="0" y="912539"/>
                    </a:lnTo>
                    <a:lnTo>
                      <a:pt x="0" y="937396"/>
                    </a:lnTo>
                    <a:lnTo>
                      <a:pt x="1307969" y="14820"/>
                    </a:lnTo>
                    <a:lnTo>
                      <a:pt x="1293501" y="0"/>
                    </a:lnTo>
                    <a:close/>
                  </a:path>
                </a:pathLst>
              </a:custGeom>
              <a:solidFill>
                <a:srgbClr val="F3F3F3"/>
              </a:solidFill>
            </p:spPr>
            <p:txBody>
              <a:bodyPr wrap="square" lIns="0" tIns="0" rIns="0" bIns="0" rtlCol="0"/>
              <a:lstStyle/>
              <a:p>
                <a:endParaRPr/>
              </a:p>
            </p:txBody>
          </p:sp>
          <p:sp>
            <p:nvSpPr>
              <p:cNvPr id="20" name="object 25">
                <a:extLst>
                  <a:ext uri="{FF2B5EF4-FFF2-40B4-BE49-F238E27FC236}">
                    <a16:creationId xmlns:a16="http://schemas.microsoft.com/office/drawing/2014/main" id="{56D9E312-E9D7-4C4F-B46A-06D50D9D399C}"/>
                  </a:ext>
                </a:extLst>
              </p:cNvPr>
              <p:cNvSpPr/>
              <p:nvPr/>
            </p:nvSpPr>
            <p:spPr>
              <a:xfrm>
                <a:off x="12210542" y="6220574"/>
                <a:ext cx="1335405" cy="970915"/>
              </a:xfrm>
              <a:custGeom>
                <a:avLst/>
                <a:gdLst/>
                <a:ahLst/>
                <a:cxnLst/>
                <a:rect l="l" t="t" r="r" b="b"/>
                <a:pathLst>
                  <a:path w="1335405" h="970915">
                    <a:moveTo>
                      <a:pt x="1335303" y="28727"/>
                    </a:moveTo>
                    <a:lnTo>
                      <a:pt x="1321523" y="14630"/>
                    </a:lnTo>
                    <a:lnTo>
                      <a:pt x="1320825" y="13893"/>
                    </a:lnTo>
                    <a:lnTo>
                      <a:pt x="1307261" y="0"/>
                    </a:lnTo>
                    <a:lnTo>
                      <a:pt x="0" y="922248"/>
                    </a:lnTo>
                    <a:lnTo>
                      <a:pt x="0" y="945718"/>
                    </a:lnTo>
                    <a:lnTo>
                      <a:pt x="0" y="946937"/>
                    </a:lnTo>
                    <a:lnTo>
                      <a:pt x="0" y="970762"/>
                    </a:lnTo>
                    <a:lnTo>
                      <a:pt x="1335303" y="28727"/>
                    </a:lnTo>
                    <a:close/>
                  </a:path>
                </a:pathLst>
              </a:custGeom>
              <a:solidFill>
                <a:srgbClr val="F2F2F2"/>
              </a:solidFill>
            </p:spPr>
            <p:txBody>
              <a:bodyPr wrap="square" lIns="0" tIns="0" rIns="0" bIns="0" rtlCol="0"/>
              <a:lstStyle/>
              <a:p>
                <a:endParaRPr/>
              </a:p>
            </p:txBody>
          </p:sp>
          <p:sp>
            <p:nvSpPr>
              <p:cNvPr id="21" name="object 26">
                <a:extLst>
                  <a:ext uri="{FF2B5EF4-FFF2-40B4-BE49-F238E27FC236}">
                    <a16:creationId xmlns:a16="http://schemas.microsoft.com/office/drawing/2014/main" id="{60DF45B3-7A9A-408C-816E-D89BB2B475E2}"/>
                  </a:ext>
                </a:extLst>
              </p:cNvPr>
              <p:cNvSpPr/>
              <p:nvPr/>
            </p:nvSpPr>
            <p:spPr>
              <a:xfrm>
                <a:off x="12210542" y="6248501"/>
                <a:ext cx="1362710" cy="990600"/>
              </a:xfrm>
              <a:custGeom>
                <a:avLst/>
                <a:gdLst/>
                <a:ahLst/>
                <a:cxnLst/>
                <a:rect l="l" t="t" r="r" b="b"/>
                <a:pathLst>
                  <a:path w="1362709" h="990600">
                    <a:moveTo>
                      <a:pt x="1362583" y="28727"/>
                    </a:moveTo>
                    <a:lnTo>
                      <a:pt x="1348867" y="14693"/>
                    </a:lnTo>
                    <a:lnTo>
                      <a:pt x="1348308" y="14109"/>
                    </a:lnTo>
                    <a:lnTo>
                      <a:pt x="1334528" y="0"/>
                    </a:lnTo>
                    <a:lnTo>
                      <a:pt x="0" y="941311"/>
                    </a:lnTo>
                    <a:lnTo>
                      <a:pt x="0" y="965314"/>
                    </a:lnTo>
                    <a:lnTo>
                      <a:pt x="0" y="966279"/>
                    </a:lnTo>
                    <a:lnTo>
                      <a:pt x="0" y="990003"/>
                    </a:lnTo>
                    <a:lnTo>
                      <a:pt x="1362583" y="28727"/>
                    </a:lnTo>
                    <a:close/>
                  </a:path>
                </a:pathLst>
              </a:custGeom>
              <a:solidFill>
                <a:srgbClr val="F1F1F1"/>
              </a:solidFill>
            </p:spPr>
            <p:txBody>
              <a:bodyPr wrap="square" lIns="0" tIns="0" rIns="0" bIns="0" rtlCol="0"/>
              <a:lstStyle/>
              <a:p>
                <a:endParaRPr/>
              </a:p>
            </p:txBody>
          </p:sp>
          <p:sp>
            <p:nvSpPr>
              <p:cNvPr id="22" name="object 27">
                <a:extLst>
                  <a:ext uri="{FF2B5EF4-FFF2-40B4-BE49-F238E27FC236}">
                    <a16:creationId xmlns:a16="http://schemas.microsoft.com/office/drawing/2014/main" id="{B402132C-FAD8-4D09-9DE8-4DFBC901F421}"/>
                  </a:ext>
                </a:extLst>
              </p:cNvPr>
              <p:cNvSpPr/>
              <p:nvPr/>
            </p:nvSpPr>
            <p:spPr>
              <a:xfrm>
                <a:off x="12210542" y="6276504"/>
                <a:ext cx="1390015" cy="1009650"/>
              </a:xfrm>
              <a:custGeom>
                <a:avLst/>
                <a:gdLst/>
                <a:ahLst/>
                <a:cxnLst/>
                <a:rect l="l" t="t" r="r" b="b"/>
                <a:pathLst>
                  <a:path w="1390015" h="1009650">
                    <a:moveTo>
                      <a:pt x="1389913" y="28727"/>
                    </a:moveTo>
                    <a:lnTo>
                      <a:pt x="1376324" y="14833"/>
                    </a:lnTo>
                    <a:lnTo>
                      <a:pt x="1375422" y="13893"/>
                    </a:lnTo>
                    <a:lnTo>
                      <a:pt x="1361859" y="0"/>
                    </a:lnTo>
                    <a:lnTo>
                      <a:pt x="0" y="960767"/>
                    </a:lnTo>
                    <a:lnTo>
                      <a:pt x="0" y="984224"/>
                    </a:lnTo>
                    <a:lnTo>
                      <a:pt x="0" y="985812"/>
                    </a:lnTo>
                    <a:lnTo>
                      <a:pt x="0" y="1009281"/>
                    </a:lnTo>
                    <a:lnTo>
                      <a:pt x="1389913" y="28727"/>
                    </a:lnTo>
                    <a:close/>
                  </a:path>
                </a:pathLst>
              </a:custGeom>
              <a:solidFill>
                <a:srgbClr val="F0F0F0"/>
              </a:solidFill>
            </p:spPr>
            <p:txBody>
              <a:bodyPr wrap="square" lIns="0" tIns="0" rIns="0" bIns="0" rtlCol="0"/>
              <a:lstStyle/>
              <a:p>
                <a:endParaRPr/>
              </a:p>
            </p:txBody>
          </p:sp>
          <p:sp>
            <p:nvSpPr>
              <p:cNvPr id="23" name="object 28">
                <a:extLst>
                  <a:ext uri="{FF2B5EF4-FFF2-40B4-BE49-F238E27FC236}">
                    <a16:creationId xmlns:a16="http://schemas.microsoft.com/office/drawing/2014/main" id="{4BA0A164-2CE1-4CD0-BF51-4D2C1B50B4A4}"/>
                  </a:ext>
                </a:extLst>
              </p:cNvPr>
              <p:cNvSpPr/>
              <p:nvPr/>
            </p:nvSpPr>
            <p:spPr>
              <a:xfrm>
                <a:off x="12210541" y="6304635"/>
                <a:ext cx="1403985" cy="1005205"/>
              </a:xfrm>
              <a:custGeom>
                <a:avLst/>
                <a:gdLst/>
                <a:ahLst/>
                <a:cxnLst/>
                <a:rect l="l" t="t" r="r" b="b"/>
                <a:pathLst>
                  <a:path w="1403984" h="1005204">
                    <a:moveTo>
                      <a:pt x="1389341" y="0"/>
                    </a:moveTo>
                    <a:lnTo>
                      <a:pt x="0" y="979977"/>
                    </a:lnTo>
                    <a:lnTo>
                      <a:pt x="0" y="1004933"/>
                    </a:lnTo>
                    <a:lnTo>
                      <a:pt x="1403627" y="14634"/>
                    </a:lnTo>
                    <a:lnTo>
                      <a:pt x="1389341" y="0"/>
                    </a:lnTo>
                    <a:close/>
                  </a:path>
                </a:pathLst>
              </a:custGeom>
              <a:solidFill>
                <a:srgbClr val="EFEFEF"/>
              </a:solidFill>
            </p:spPr>
            <p:txBody>
              <a:bodyPr wrap="square" lIns="0" tIns="0" rIns="0" bIns="0" rtlCol="0"/>
              <a:lstStyle/>
              <a:p>
                <a:endParaRPr/>
              </a:p>
            </p:txBody>
          </p:sp>
          <p:sp>
            <p:nvSpPr>
              <p:cNvPr id="24" name="object 29">
                <a:extLst>
                  <a:ext uri="{FF2B5EF4-FFF2-40B4-BE49-F238E27FC236}">
                    <a16:creationId xmlns:a16="http://schemas.microsoft.com/office/drawing/2014/main" id="{4E387144-47E0-4BEA-BD35-132B35553032}"/>
                  </a:ext>
                </a:extLst>
              </p:cNvPr>
              <p:cNvSpPr/>
              <p:nvPr/>
            </p:nvSpPr>
            <p:spPr>
              <a:xfrm>
                <a:off x="12210542" y="6318541"/>
                <a:ext cx="1431290" cy="1038860"/>
              </a:xfrm>
              <a:custGeom>
                <a:avLst/>
                <a:gdLst/>
                <a:ahLst/>
                <a:cxnLst/>
                <a:rect l="l" t="t" r="r" b="b"/>
                <a:pathLst>
                  <a:path w="1431290" h="1038859">
                    <a:moveTo>
                      <a:pt x="1430947" y="28727"/>
                    </a:moveTo>
                    <a:lnTo>
                      <a:pt x="1417383" y="14833"/>
                    </a:lnTo>
                    <a:lnTo>
                      <a:pt x="1416469" y="13893"/>
                    </a:lnTo>
                    <a:lnTo>
                      <a:pt x="1402905" y="0"/>
                    </a:lnTo>
                    <a:lnTo>
                      <a:pt x="0" y="989723"/>
                    </a:lnTo>
                    <a:lnTo>
                      <a:pt x="0" y="1013180"/>
                    </a:lnTo>
                    <a:lnTo>
                      <a:pt x="0" y="1014768"/>
                    </a:lnTo>
                    <a:lnTo>
                      <a:pt x="0" y="1038237"/>
                    </a:lnTo>
                    <a:lnTo>
                      <a:pt x="1430947" y="28727"/>
                    </a:lnTo>
                    <a:close/>
                  </a:path>
                </a:pathLst>
              </a:custGeom>
              <a:solidFill>
                <a:srgbClr val="EEEEEE"/>
              </a:solidFill>
            </p:spPr>
            <p:txBody>
              <a:bodyPr wrap="square" lIns="0" tIns="0" rIns="0" bIns="0" rtlCol="0"/>
              <a:lstStyle/>
              <a:p>
                <a:endParaRPr/>
              </a:p>
            </p:txBody>
          </p:sp>
          <p:sp>
            <p:nvSpPr>
              <p:cNvPr id="25" name="object 30">
                <a:extLst>
                  <a:ext uri="{FF2B5EF4-FFF2-40B4-BE49-F238E27FC236}">
                    <a16:creationId xmlns:a16="http://schemas.microsoft.com/office/drawing/2014/main" id="{452A5BB8-57DF-4C04-AE46-17DBD03B79FE}"/>
                  </a:ext>
                </a:extLst>
              </p:cNvPr>
              <p:cNvSpPr/>
              <p:nvPr/>
            </p:nvSpPr>
            <p:spPr>
              <a:xfrm>
                <a:off x="12210542" y="6346545"/>
                <a:ext cx="1458595" cy="1057910"/>
              </a:xfrm>
              <a:custGeom>
                <a:avLst/>
                <a:gdLst/>
                <a:ahLst/>
                <a:cxnLst/>
                <a:rect l="l" t="t" r="r" b="b"/>
                <a:pathLst>
                  <a:path w="1458594" h="1057909">
                    <a:moveTo>
                      <a:pt x="1458417" y="28867"/>
                    </a:moveTo>
                    <a:lnTo>
                      <a:pt x="1444510" y="14643"/>
                    </a:lnTo>
                    <a:lnTo>
                      <a:pt x="1443939" y="14033"/>
                    </a:lnTo>
                    <a:lnTo>
                      <a:pt x="1430235" y="0"/>
                    </a:lnTo>
                    <a:lnTo>
                      <a:pt x="0" y="1009002"/>
                    </a:lnTo>
                    <a:lnTo>
                      <a:pt x="0" y="1032713"/>
                    </a:lnTo>
                    <a:lnTo>
                      <a:pt x="0" y="1033957"/>
                    </a:lnTo>
                    <a:lnTo>
                      <a:pt x="0" y="1057554"/>
                    </a:lnTo>
                    <a:lnTo>
                      <a:pt x="1458417" y="28867"/>
                    </a:lnTo>
                    <a:close/>
                  </a:path>
                </a:pathLst>
              </a:custGeom>
              <a:solidFill>
                <a:srgbClr val="EDEDED"/>
              </a:solidFill>
            </p:spPr>
            <p:txBody>
              <a:bodyPr wrap="square" lIns="0" tIns="0" rIns="0" bIns="0" rtlCol="0"/>
              <a:lstStyle/>
              <a:p>
                <a:endParaRPr/>
              </a:p>
            </p:txBody>
          </p:sp>
          <p:sp>
            <p:nvSpPr>
              <p:cNvPr id="26" name="object 31">
                <a:extLst>
                  <a:ext uri="{FF2B5EF4-FFF2-40B4-BE49-F238E27FC236}">
                    <a16:creationId xmlns:a16="http://schemas.microsoft.com/office/drawing/2014/main" id="{CAC5F798-C50D-4C0A-8DD0-0C0B4B373D56}"/>
                  </a:ext>
                </a:extLst>
              </p:cNvPr>
              <p:cNvSpPr/>
              <p:nvPr/>
            </p:nvSpPr>
            <p:spPr>
              <a:xfrm>
                <a:off x="12210542" y="6374472"/>
                <a:ext cx="1485900" cy="1077595"/>
              </a:xfrm>
              <a:custGeom>
                <a:avLst/>
                <a:gdLst/>
                <a:ahLst/>
                <a:cxnLst/>
                <a:rect l="l" t="t" r="r" b="b"/>
                <a:pathLst>
                  <a:path w="1485900" h="1077595">
                    <a:moveTo>
                      <a:pt x="1485557" y="28727"/>
                    </a:moveTo>
                    <a:lnTo>
                      <a:pt x="1471980" y="14846"/>
                    </a:lnTo>
                    <a:lnTo>
                      <a:pt x="1471269" y="14109"/>
                    </a:lnTo>
                    <a:lnTo>
                      <a:pt x="1457502" y="0"/>
                    </a:lnTo>
                    <a:lnTo>
                      <a:pt x="0" y="1028242"/>
                    </a:lnTo>
                    <a:lnTo>
                      <a:pt x="0" y="1052068"/>
                    </a:lnTo>
                    <a:lnTo>
                      <a:pt x="0" y="1053299"/>
                    </a:lnTo>
                    <a:lnTo>
                      <a:pt x="0" y="1077036"/>
                    </a:lnTo>
                    <a:lnTo>
                      <a:pt x="1485557" y="28727"/>
                    </a:lnTo>
                    <a:close/>
                  </a:path>
                </a:pathLst>
              </a:custGeom>
              <a:solidFill>
                <a:srgbClr val="ECECEC"/>
              </a:solidFill>
            </p:spPr>
            <p:txBody>
              <a:bodyPr wrap="square" lIns="0" tIns="0" rIns="0" bIns="0" rtlCol="0"/>
              <a:lstStyle/>
              <a:p>
                <a:endParaRPr/>
              </a:p>
            </p:txBody>
          </p:sp>
          <p:sp>
            <p:nvSpPr>
              <p:cNvPr id="27" name="object 32">
                <a:extLst>
                  <a:ext uri="{FF2B5EF4-FFF2-40B4-BE49-F238E27FC236}">
                    <a16:creationId xmlns:a16="http://schemas.microsoft.com/office/drawing/2014/main" id="{858CD1C8-CB51-4DDE-9E9D-9E1933A544FE}"/>
                  </a:ext>
                </a:extLst>
              </p:cNvPr>
              <p:cNvSpPr/>
              <p:nvPr/>
            </p:nvSpPr>
            <p:spPr>
              <a:xfrm>
                <a:off x="12210541" y="6402606"/>
                <a:ext cx="1499870" cy="1072515"/>
              </a:xfrm>
              <a:custGeom>
                <a:avLst/>
                <a:gdLst/>
                <a:ahLst/>
                <a:cxnLst/>
                <a:rect l="l" t="t" r="r" b="b"/>
                <a:pathLst>
                  <a:path w="1499869" h="1072515">
                    <a:moveTo>
                      <a:pt x="1484982" y="0"/>
                    </a:moveTo>
                    <a:lnTo>
                      <a:pt x="0" y="1047431"/>
                    </a:lnTo>
                    <a:lnTo>
                      <a:pt x="0" y="1072423"/>
                    </a:lnTo>
                    <a:lnTo>
                      <a:pt x="1499327" y="14694"/>
                    </a:lnTo>
                    <a:lnTo>
                      <a:pt x="1484982" y="0"/>
                    </a:lnTo>
                    <a:close/>
                  </a:path>
                </a:pathLst>
              </a:custGeom>
              <a:solidFill>
                <a:srgbClr val="EBEBEB"/>
              </a:solidFill>
            </p:spPr>
            <p:txBody>
              <a:bodyPr wrap="square" lIns="0" tIns="0" rIns="0" bIns="0" rtlCol="0"/>
              <a:lstStyle/>
              <a:p>
                <a:endParaRPr/>
              </a:p>
            </p:txBody>
          </p:sp>
          <p:sp>
            <p:nvSpPr>
              <p:cNvPr id="28" name="object 33">
                <a:extLst>
                  <a:ext uri="{FF2B5EF4-FFF2-40B4-BE49-F238E27FC236}">
                    <a16:creationId xmlns:a16="http://schemas.microsoft.com/office/drawing/2014/main" id="{6B74F32F-A60F-48BD-ADBA-F9473DE95429}"/>
                  </a:ext>
                </a:extLst>
              </p:cNvPr>
              <p:cNvSpPr/>
              <p:nvPr/>
            </p:nvSpPr>
            <p:spPr>
              <a:xfrm>
                <a:off x="12210542" y="6416509"/>
                <a:ext cx="1527175" cy="1106170"/>
              </a:xfrm>
              <a:custGeom>
                <a:avLst/>
                <a:gdLst/>
                <a:ahLst/>
                <a:cxnLst/>
                <a:rect l="l" t="t" r="r" b="b"/>
                <a:pathLst>
                  <a:path w="1527175" h="1106170">
                    <a:moveTo>
                      <a:pt x="1526590" y="28740"/>
                    </a:moveTo>
                    <a:lnTo>
                      <a:pt x="1513014" y="14846"/>
                    </a:lnTo>
                    <a:lnTo>
                      <a:pt x="1512316" y="14109"/>
                    </a:lnTo>
                    <a:lnTo>
                      <a:pt x="1498549" y="0"/>
                    </a:lnTo>
                    <a:lnTo>
                      <a:pt x="0" y="1057198"/>
                    </a:lnTo>
                    <a:lnTo>
                      <a:pt x="0" y="1081011"/>
                    </a:lnTo>
                    <a:lnTo>
                      <a:pt x="0" y="1082243"/>
                    </a:lnTo>
                    <a:lnTo>
                      <a:pt x="0" y="1105992"/>
                    </a:lnTo>
                    <a:lnTo>
                      <a:pt x="1526590" y="28740"/>
                    </a:lnTo>
                    <a:close/>
                  </a:path>
                </a:pathLst>
              </a:custGeom>
              <a:solidFill>
                <a:srgbClr val="EAEAEA"/>
              </a:solidFill>
            </p:spPr>
            <p:txBody>
              <a:bodyPr wrap="square" lIns="0" tIns="0" rIns="0" bIns="0" rtlCol="0"/>
              <a:lstStyle/>
              <a:p>
                <a:endParaRPr/>
              </a:p>
            </p:txBody>
          </p:sp>
          <p:sp>
            <p:nvSpPr>
              <p:cNvPr id="29" name="object 34">
                <a:extLst>
                  <a:ext uri="{FF2B5EF4-FFF2-40B4-BE49-F238E27FC236}">
                    <a16:creationId xmlns:a16="http://schemas.microsoft.com/office/drawing/2014/main" id="{63085C6C-5072-4B3B-9A71-379CCE924C78}"/>
                  </a:ext>
                </a:extLst>
              </p:cNvPr>
              <p:cNvSpPr/>
              <p:nvPr/>
            </p:nvSpPr>
            <p:spPr>
              <a:xfrm>
                <a:off x="12210542" y="6444500"/>
                <a:ext cx="1554480" cy="1125220"/>
              </a:xfrm>
              <a:custGeom>
                <a:avLst/>
                <a:gdLst/>
                <a:ahLst/>
                <a:cxnLst/>
                <a:rect l="l" t="t" r="r" b="b"/>
                <a:pathLst>
                  <a:path w="1554480" h="1125220">
                    <a:moveTo>
                      <a:pt x="1554060" y="28879"/>
                    </a:moveTo>
                    <a:lnTo>
                      <a:pt x="1540344" y="14859"/>
                    </a:lnTo>
                    <a:lnTo>
                      <a:pt x="1539582" y="14058"/>
                    </a:lnTo>
                    <a:lnTo>
                      <a:pt x="1525866" y="0"/>
                    </a:lnTo>
                    <a:lnTo>
                      <a:pt x="0" y="1076490"/>
                    </a:lnTo>
                    <a:lnTo>
                      <a:pt x="0" y="1100201"/>
                    </a:lnTo>
                    <a:lnTo>
                      <a:pt x="0" y="1101534"/>
                    </a:lnTo>
                    <a:lnTo>
                      <a:pt x="0" y="1125042"/>
                    </a:lnTo>
                    <a:lnTo>
                      <a:pt x="1554060" y="28879"/>
                    </a:lnTo>
                    <a:close/>
                  </a:path>
                </a:pathLst>
              </a:custGeom>
              <a:solidFill>
                <a:srgbClr val="E9E9E9"/>
              </a:solidFill>
            </p:spPr>
            <p:txBody>
              <a:bodyPr wrap="square" lIns="0" tIns="0" rIns="0" bIns="0" rtlCol="0"/>
              <a:lstStyle/>
              <a:p>
                <a:endParaRPr/>
              </a:p>
            </p:txBody>
          </p:sp>
          <p:sp>
            <p:nvSpPr>
              <p:cNvPr id="30" name="object 35">
                <a:extLst>
                  <a:ext uri="{FF2B5EF4-FFF2-40B4-BE49-F238E27FC236}">
                    <a16:creationId xmlns:a16="http://schemas.microsoft.com/office/drawing/2014/main" id="{7803D4B3-CD8F-440C-928C-CE4C0799F1BF}"/>
                  </a:ext>
                </a:extLst>
              </p:cNvPr>
              <p:cNvSpPr/>
              <p:nvPr/>
            </p:nvSpPr>
            <p:spPr>
              <a:xfrm>
                <a:off x="12210541" y="6472648"/>
                <a:ext cx="1568450" cy="1121410"/>
              </a:xfrm>
              <a:custGeom>
                <a:avLst/>
                <a:gdLst/>
                <a:ahLst/>
                <a:cxnLst/>
                <a:rect l="l" t="t" r="r" b="b"/>
                <a:pathLst>
                  <a:path w="1568450" h="1121409">
                    <a:moveTo>
                      <a:pt x="1553357" y="0"/>
                    </a:moveTo>
                    <a:lnTo>
                      <a:pt x="0" y="1095863"/>
                    </a:lnTo>
                    <a:lnTo>
                      <a:pt x="0" y="1120905"/>
                    </a:lnTo>
                    <a:lnTo>
                      <a:pt x="1567834" y="14829"/>
                    </a:lnTo>
                    <a:lnTo>
                      <a:pt x="1553357" y="0"/>
                    </a:lnTo>
                    <a:close/>
                  </a:path>
                </a:pathLst>
              </a:custGeom>
              <a:solidFill>
                <a:srgbClr val="E8E8E8"/>
              </a:solidFill>
            </p:spPr>
            <p:txBody>
              <a:bodyPr wrap="square" lIns="0" tIns="0" rIns="0" bIns="0" rtlCol="0"/>
              <a:lstStyle/>
              <a:p>
                <a:endParaRPr/>
              </a:p>
            </p:txBody>
          </p:sp>
          <p:sp>
            <p:nvSpPr>
              <p:cNvPr id="31" name="object 36">
                <a:extLst>
                  <a:ext uri="{FF2B5EF4-FFF2-40B4-BE49-F238E27FC236}">
                    <a16:creationId xmlns:a16="http://schemas.microsoft.com/office/drawing/2014/main" id="{3BB34C3A-AF82-472B-B054-FCB509CA6731}"/>
                  </a:ext>
                </a:extLst>
              </p:cNvPr>
              <p:cNvSpPr/>
              <p:nvPr/>
            </p:nvSpPr>
            <p:spPr>
              <a:xfrm>
                <a:off x="12210542" y="6486550"/>
                <a:ext cx="1595120" cy="1154430"/>
              </a:xfrm>
              <a:custGeom>
                <a:avLst/>
                <a:gdLst/>
                <a:ahLst/>
                <a:cxnLst/>
                <a:rect l="l" t="t" r="r" b="b"/>
                <a:pathLst>
                  <a:path w="1595119" h="1154429">
                    <a:moveTo>
                      <a:pt x="1594954" y="28727"/>
                    </a:moveTo>
                    <a:lnTo>
                      <a:pt x="1581404" y="14833"/>
                    </a:lnTo>
                    <a:lnTo>
                      <a:pt x="1580489" y="13893"/>
                    </a:lnTo>
                    <a:lnTo>
                      <a:pt x="1566913" y="0"/>
                    </a:lnTo>
                    <a:lnTo>
                      <a:pt x="0" y="1105420"/>
                    </a:lnTo>
                    <a:lnTo>
                      <a:pt x="0" y="1129182"/>
                    </a:lnTo>
                    <a:lnTo>
                      <a:pt x="0" y="1130477"/>
                    </a:lnTo>
                    <a:lnTo>
                      <a:pt x="0" y="1153934"/>
                    </a:lnTo>
                    <a:lnTo>
                      <a:pt x="1594954" y="28727"/>
                    </a:lnTo>
                    <a:close/>
                  </a:path>
                </a:pathLst>
              </a:custGeom>
              <a:solidFill>
                <a:srgbClr val="E7E7E7"/>
              </a:solidFill>
            </p:spPr>
            <p:txBody>
              <a:bodyPr wrap="square" lIns="0" tIns="0" rIns="0" bIns="0" rtlCol="0"/>
              <a:lstStyle/>
              <a:p>
                <a:endParaRPr/>
              </a:p>
            </p:txBody>
          </p:sp>
          <p:sp>
            <p:nvSpPr>
              <p:cNvPr id="32" name="object 37">
                <a:extLst>
                  <a:ext uri="{FF2B5EF4-FFF2-40B4-BE49-F238E27FC236}">
                    <a16:creationId xmlns:a16="http://schemas.microsoft.com/office/drawing/2014/main" id="{32B53FC2-AB3F-4918-B5C1-AF1DEAF66820}"/>
                  </a:ext>
                </a:extLst>
              </p:cNvPr>
              <p:cNvSpPr/>
              <p:nvPr/>
            </p:nvSpPr>
            <p:spPr>
              <a:xfrm>
                <a:off x="12210542" y="6514693"/>
                <a:ext cx="1623060" cy="1173480"/>
              </a:xfrm>
              <a:custGeom>
                <a:avLst/>
                <a:gdLst/>
                <a:ahLst/>
                <a:cxnLst/>
                <a:rect l="l" t="t" r="r" b="b"/>
                <a:pathLst>
                  <a:path w="1623059" h="1173479">
                    <a:moveTo>
                      <a:pt x="1622437" y="28727"/>
                    </a:moveTo>
                    <a:lnTo>
                      <a:pt x="1608874" y="14833"/>
                    </a:lnTo>
                    <a:lnTo>
                      <a:pt x="1607959" y="13893"/>
                    </a:lnTo>
                    <a:lnTo>
                      <a:pt x="1594396" y="0"/>
                    </a:lnTo>
                    <a:lnTo>
                      <a:pt x="0" y="1124813"/>
                    </a:lnTo>
                    <a:lnTo>
                      <a:pt x="0" y="1148270"/>
                    </a:lnTo>
                    <a:lnTo>
                      <a:pt x="0" y="1149858"/>
                    </a:lnTo>
                    <a:lnTo>
                      <a:pt x="0" y="1173327"/>
                    </a:lnTo>
                    <a:lnTo>
                      <a:pt x="1622437" y="28727"/>
                    </a:lnTo>
                    <a:close/>
                  </a:path>
                </a:pathLst>
              </a:custGeom>
              <a:solidFill>
                <a:srgbClr val="E6E6E6"/>
              </a:solidFill>
            </p:spPr>
            <p:txBody>
              <a:bodyPr wrap="square" lIns="0" tIns="0" rIns="0" bIns="0" rtlCol="0"/>
              <a:lstStyle/>
              <a:p>
                <a:endParaRPr/>
              </a:p>
            </p:txBody>
          </p:sp>
          <p:sp>
            <p:nvSpPr>
              <p:cNvPr id="33" name="object 38">
                <a:extLst>
                  <a:ext uri="{FF2B5EF4-FFF2-40B4-BE49-F238E27FC236}">
                    <a16:creationId xmlns:a16="http://schemas.microsoft.com/office/drawing/2014/main" id="{EEDFBD34-6185-4A90-814B-36FAD0BB1071}"/>
                  </a:ext>
                </a:extLst>
              </p:cNvPr>
              <p:cNvSpPr/>
              <p:nvPr/>
            </p:nvSpPr>
            <p:spPr>
              <a:xfrm>
                <a:off x="12210542" y="6542493"/>
                <a:ext cx="1650364" cy="1193165"/>
              </a:xfrm>
              <a:custGeom>
                <a:avLst/>
                <a:gdLst/>
                <a:ahLst/>
                <a:cxnLst/>
                <a:rect l="l" t="t" r="r" b="b"/>
                <a:pathLst>
                  <a:path w="1650365" h="1193165">
                    <a:moveTo>
                      <a:pt x="1649907" y="29070"/>
                    </a:moveTo>
                    <a:lnTo>
                      <a:pt x="1635988" y="14833"/>
                    </a:lnTo>
                    <a:lnTo>
                      <a:pt x="1635429" y="14236"/>
                    </a:lnTo>
                    <a:lnTo>
                      <a:pt x="1621523" y="0"/>
                    </a:lnTo>
                    <a:lnTo>
                      <a:pt x="0" y="1144231"/>
                    </a:lnTo>
                    <a:lnTo>
                      <a:pt x="0" y="1167790"/>
                    </a:lnTo>
                    <a:lnTo>
                      <a:pt x="0" y="1168984"/>
                    </a:lnTo>
                    <a:lnTo>
                      <a:pt x="0" y="1192847"/>
                    </a:lnTo>
                    <a:lnTo>
                      <a:pt x="1649907" y="29070"/>
                    </a:lnTo>
                    <a:close/>
                  </a:path>
                </a:pathLst>
              </a:custGeom>
              <a:solidFill>
                <a:srgbClr val="E5E5E5"/>
              </a:solidFill>
            </p:spPr>
            <p:txBody>
              <a:bodyPr wrap="square" lIns="0" tIns="0" rIns="0" bIns="0" rtlCol="0"/>
              <a:lstStyle/>
              <a:p>
                <a:endParaRPr/>
              </a:p>
            </p:txBody>
          </p:sp>
          <p:sp>
            <p:nvSpPr>
              <p:cNvPr id="34" name="object 39">
                <a:extLst>
                  <a:ext uri="{FF2B5EF4-FFF2-40B4-BE49-F238E27FC236}">
                    <a16:creationId xmlns:a16="http://schemas.microsoft.com/office/drawing/2014/main" id="{5F6B77B4-A417-46CB-9170-CBC29B6E7A30}"/>
                  </a:ext>
                </a:extLst>
              </p:cNvPr>
              <p:cNvSpPr/>
              <p:nvPr/>
            </p:nvSpPr>
            <p:spPr>
              <a:xfrm>
                <a:off x="12210541" y="6570625"/>
                <a:ext cx="1663700" cy="1188720"/>
              </a:xfrm>
              <a:custGeom>
                <a:avLst/>
                <a:gdLst/>
                <a:ahLst/>
                <a:cxnLst/>
                <a:rect l="l" t="t" r="r" b="b"/>
                <a:pathLst>
                  <a:path w="1663700" h="1188720">
                    <a:moveTo>
                      <a:pt x="1649004" y="0"/>
                    </a:moveTo>
                    <a:lnTo>
                      <a:pt x="0" y="1163322"/>
                    </a:lnTo>
                    <a:lnTo>
                      <a:pt x="0" y="1188375"/>
                    </a:lnTo>
                    <a:lnTo>
                      <a:pt x="1663481" y="14829"/>
                    </a:lnTo>
                    <a:lnTo>
                      <a:pt x="1649004" y="0"/>
                    </a:lnTo>
                    <a:close/>
                  </a:path>
                </a:pathLst>
              </a:custGeom>
              <a:solidFill>
                <a:srgbClr val="E4E4E4"/>
              </a:solidFill>
            </p:spPr>
            <p:txBody>
              <a:bodyPr wrap="square" lIns="0" tIns="0" rIns="0" bIns="0" rtlCol="0"/>
              <a:lstStyle/>
              <a:p>
                <a:endParaRPr/>
              </a:p>
            </p:txBody>
          </p:sp>
          <p:sp>
            <p:nvSpPr>
              <p:cNvPr id="35" name="object 40">
                <a:extLst>
                  <a:ext uri="{FF2B5EF4-FFF2-40B4-BE49-F238E27FC236}">
                    <a16:creationId xmlns:a16="http://schemas.microsoft.com/office/drawing/2014/main" id="{AD5D173E-3262-475E-98D7-F2FE7DB9F6C5}"/>
                  </a:ext>
                </a:extLst>
              </p:cNvPr>
              <p:cNvSpPr/>
              <p:nvPr/>
            </p:nvSpPr>
            <p:spPr>
              <a:xfrm>
                <a:off x="12210542" y="6584530"/>
                <a:ext cx="1691005" cy="1222375"/>
              </a:xfrm>
              <a:custGeom>
                <a:avLst/>
                <a:gdLst/>
                <a:ahLst/>
                <a:cxnLst/>
                <a:rect l="l" t="t" r="r" b="b"/>
                <a:pathLst>
                  <a:path w="1691005" h="1222375">
                    <a:moveTo>
                      <a:pt x="1690814" y="28930"/>
                    </a:moveTo>
                    <a:lnTo>
                      <a:pt x="1677035" y="14820"/>
                    </a:lnTo>
                    <a:lnTo>
                      <a:pt x="1676323" y="14084"/>
                    </a:lnTo>
                    <a:lnTo>
                      <a:pt x="1662557" y="0"/>
                    </a:lnTo>
                    <a:lnTo>
                      <a:pt x="0" y="1173200"/>
                    </a:lnTo>
                    <a:lnTo>
                      <a:pt x="0" y="1196708"/>
                    </a:lnTo>
                    <a:lnTo>
                      <a:pt x="0" y="1197940"/>
                    </a:lnTo>
                    <a:lnTo>
                      <a:pt x="0" y="1221752"/>
                    </a:lnTo>
                    <a:lnTo>
                      <a:pt x="1690814" y="28930"/>
                    </a:lnTo>
                    <a:close/>
                  </a:path>
                </a:pathLst>
              </a:custGeom>
              <a:solidFill>
                <a:srgbClr val="E3E3E3"/>
              </a:solidFill>
            </p:spPr>
            <p:txBody>
              <a:bodyPr wrap="square" lIns="0" tIns="0" rIns="0" bIns="0" rtlCol="0"/>
              <a:lstStyle/>
              <a:p>
                <a:endParaRPr/>
              </a:p>
            </p:txBody>
          </p:sp>
          <p:sp>
            <p:nvSpPr>
              <p:cNvPr id="36" name="object 41">
                <a:extLst>
                  <a:ext uri="{FF2B5EF4-FFF2-40B4-BE49-F238E27FC236}">
                    <a16:creationId xmlns:a16="http://schemas.microsoft.com/office/drawing/2014/main" id="{439500BC-ADDA-4E87-BD4E-30CB77907771}"/>
                  </a:ext>
                </a:extLst>
              </p:cNvPr>
              <p:cNvSpPr/>
              <p:nvPr/>
            </p:nvSpPr>
            <p:spPr>
              <a:xfrm>
                <a:off x="12210542" y="6612673"/>
                <a:ext cx="1718310" cy="1240790"/>
              </a:xfrm>
              <a:custGeom>
                <a:avLst/>
                <a:gdLst/>
                <a:ahLst/>
                <a:cxnLst/>
                <a:rect l="l" t="t" r="r" b="b"/>
                <a:pathLst>
                  <a:path w="1718309" h="1240790">
                    <a:moveTo>
                      <a:pt x="1718068" y="28714"/>
                    </a:moveTo>
                    <a:lnTo>
                      <a:pt x="1704505" y="14820"/>
                    </a:lnTo>
                    <a:lnTo>
                      <a:pt x="1703806" y="14097"/>
                    </a:lnTo>
                    <a:lnTo>
                      <a:pt x="1690039" y="0"/>
                    </a:lnTo>
                    <a:lnTo>
                      <a:pt x="0" y="1192288"/>
                    </a:lnTo>
                    <a:lnTo>
                      <a:pt x="0" y="1216088"/>
                    </a:lnTo>
                    <a:lnTo>
                      <a:pt x="0" y="1217104"/>
                    </a:lnTo>
                    <a:lnTo>
                      <a:pt x="0" y="1240777"/>
                    </a:lnTo>
                    <a:lnTo>
                      <a:pt x="1718068" y="28714"/>
                    </a:lnTo>
                    <a:close/>
                  </a:path>
                </a:pathLst>
              </a:custGeom>
              <a:solidFill>
                <a:srgbClr val="E2E2E2"/>
              </a:solidFill>
            </p:spPr>
            <p:txBody>
              <a:bodyPr wrap="square" lIns="0" tIns="0" rIns="0" bIns="0" rtlCol="0"/>
              <a:lstStyle/>
              <a:p>
                <a:endParaRPr/>
              </a:p>
            </p:txBody>
          </p:sp>
          <p:sp>
            <p:nvSpPr>
              <p:cNvPr id="37" name="object 42">
                <a:extLst>
                  <a:ext uri="{FF2B5EF4-FFF2-40B4-BE49-F238E27FC236}">
                    <a16:creationId xmlns:a16="http://schemas.microsoft.com/office/drawing/2014/main" id="{D20AE799-2F9B-4058-AB12-BCE898735571}"/>
                  </a:ext>
                </a:extLst>
              </p:cNvPr>
              <p:cNvSpPr/>
              <p:nvPr/>
            </p:nvSpPr>
            <p:spPr>
              <a:xfrm>
                <a:off x="12210542" y="6640664"/>
                <a:ext cx="1745614" cy="1260475"/>
              </a:xfrm>
              <a:custGeom>
                <a:avLst/>
                <a:gdLst/>
                <a:ahLst/>
                <a:cxnLst/>
                <a:rect l="l" t="t" r="r" b="b"/>
                <a:pathLst>
                  <a:path w="1745615" h="1260475">
                    <a:moveTo>
                      <a:pt x="1745399" y="28714"/>
                    </a:moveTo>
                    <a:lnTo>
                      <a:pt x="1731835" y="14846"/>
                    </a:lnTo>
                    <a:lnTo>
                      <a:pt x="1731073" y="14046"/>
                    </a:lnTo>
                    <a:lnTo>
                      <a:pt x="1717370" y="0"/>
                    </a:lnTo>
                    <a:lnTo>
                      <a:pt x="0" y="1211567"/>
                    </a:lnTo>
                    <a:lnTo>
                      <a:pt x="0" y="1235062"/>
                    </a:lnTo>
                    <a:lnTo>
                      <a:pt x="0" y="1236624"/>
                    </a:lnTo>
                    <a:lnTo>
                      <a:pt x="0" y="1260068"/>
                    </a:lnTo>
                    <a:lnTo>
                      <a:pt x="1745399" y="28714"/>
                    </a:lnTo>
                    <a:close/>
                  </a:path>
                </a:pathLst>
              </a:custGeom>
              <a:solidFill>
                <a:srgbClr val="E1E1E1"/>
              </a:solidFill>
            </p:spPr>
            <p:txBody>
              <a:bodyPr wrap="square" lIns="0" tIns="0" rIns="0" bIns="0" rtlCol="0"/>
              <a:lstStyle/>
              <a:p>
                <a:endParaRPr/>
              </a:p>
            </p:txBody>
          </p:sp>
          <p:sp>
            <p:nvSpPr>
              <p:cNvPr id="38" name="object 43">
                <a:extLst>
                  <a:ext uri="{FF2B5EF4-FFF2-40B4-BE49-F238E27FC236}">
                    <a16:creationId xmlns:a16="http://schemas.microsoft.com/office/drawing/2014/main" id="{162DF807-9382-4D03-93DB-3FEFC71B7786}"/>
                  </a:ext>
                </a:extLst>
              </p:cNvPr>
              <p:cNvSpPr/>
              <p:nvPr/>
            </p:nvSpPr>
            <p:spPr>
              <a:xfrm>
                <a:off x="12210541" y="6668801"/>
                <a:ext cx="1759585" cy="1256030"/>
              </a:xfrm>
              <a:custGeom>
                <a:avLst/>
                <a:gdLst/>
                <a:ahLst/>
                <a:cxnLst/>
                <a:rect l="l" t="t" r="r" b="b"/>
                <a:pathLst>
                  <a:path w="1759584" h="1256029">
                    <a:moveTo>
                      <a:pt x="1744844" y="0"/>
                    </a:moveTo>
                    <a:lnTo>
                      <a:pt x="0" y="1230953"/>
                    </a:lnTo>
                    <a:lnTo>
                      <a:pt x="0" y="1255640"/>
                    </a:lnTo>
                    <a:lnTo>
                      <a:pt x="1759116" y="14619"/>
                    </a:lnTo>
                    <a:lnTo>
                      <a:pt x="1744844" y="0"/>
                    </a:lnTo>
                    <a:close/>
                  </a:path>
                </a:pathLst>
              </a:custGeom>
              <a:solidFill>
                <a:srgbClr val="E0E0E0"/>
              </a:solidFill>
            </p:spPr>
            <p:txBody>
              <a:bodyPr wrap="square" lIns="0" tIns="0" rIns="0" bIns="0" rtlCol="0"/>
              <a:lstStyle/>
              <a:p>
                <a:endParaRPr/>
              </a:p>
            </p:txBody>
          </p:sp>
          <p:sp>
            <p:nvSpPr>
              <p:cNvPr id="39" name="object 44">
                <a:extLst>
                  <a:ext uri="{FF2B5EF4-FFF2-40B4-BE49-F238E27FC236}">
                    <a16:creationId xmlns:a16="http://schemas.microsoft.com/office/drawing/2014/main" id="{39F137A3-CFAF-482D-8CF2-62979C76F6B2}"/>
                  </a:ext>
                </a:extLst>
              </p:cNvPr>
              <p:cNvSpPr/>
              <p:nvPr/>
            </p:nvSpPr>
            <p:spPr>
              <a:xfrm>
                <a:off x="12210542" y="6682714"/>
                <a:ext cx="1786889" cy="1289050"/>
              </a:xfrm>
              <a:custGeom>
                <a:avLst/>
                <a:gdLst/>
                <a:ahLst/>
                <a:cxnLst/>
                <a:rect l="l" t="t" r="r" b="b"/>
                <a:pathLst>
                  <a:path w="1786890" h="1289050">
                    <a:moveTo>
                      <a:pt x="1786445" y="28714"/>
                    </a:moveTo>
                    <a:lnTo>
                      <a:pt x="1772881" y="14820"/>
                    </a:lnTo>
                    <a:lnTo>
                      <a:pt x="1771967" y="13881"/>
                    </a:lnTo>
                    <a:lnTo>
                      <a:pt x="1758403" y="0"/>
                    </a:lnTo>
                    <a:lnTo>
                      <a:pt x="0" y="1240497"/>
                    </a:lnTo>
                    <a:lnTo>
                      <a:pt x="0" y="1263967"/>
                    </a:lnTo>
                    <a:lnTo>
                      <a:pt x="0" y="1265555"/>
                    </a:lnTo>
                    <a:lnTo>
                      <a:pt x="0" y="1289011"/>
                    </a:lnTo>
                    <a:lnTo>
                      <a:pt x="1786445" y="28714"/>
                    </a:lnTo>
                    <a:close/>
                  </a:path>
                </a:pathLst>
              </a:custGeom>
              <a:solidFill>
                <a:srgbClr val="DFDFDF"/>
              </a:solidFill>
            </p:spPr>
            <p:txBody>
              <a:bodyPr wrap="square" lIns="0" tIns="0" rIns="0" bIns="0" rtlCol="0"/>
              <a:lstStyle/>
              <a:p>
                <a:endParaRPr/>
              </a:p>
            </p:txBody>
          </p:sp>
          <p:sp>
            <p:nvSpPr>
              <p:cNvPr id="40" name="object 45">
                <a:extLst>
                  <a:ext uri="{FF2B5EF4-FFF2-40B4-BE49-F238E27FC236}">
                    <a16:creationId xmlns:a16="http://schemas.microsoft.com/office/drawing/2014/main" id="{217DC1F2-5B86-4629-BB24-4F6B036BE761}"/>
                  </a:ext>
                </a:extLst>
              </p:cNvPr>
              <p:cNvSpPr/>
              <p:nvPr/>
            </p:nvSpPr>
            <p:spPr>
              <a:xfrm>
                <a:off x="12210542" y="6710844"/>
                <a:ext cx="1814195" cy="1308735"/>
              </a:xfrm>
              <a:custGeom>
                <a:avLst/>
                <a:gdLst/>
                <a:ahLst/>
                <a:cxnLst/>
                <a:rect l="l" t="t" r="r" b="b"/>
                <a:pathLst>
                  <a:path w="1814194" h="1308734">
                    <a:moveTo>
                      <a:pt x="1813915" y="28727"/>
                    </a:moveTo>
                    <a:lnTo>
                      <a:pt x="1800148" y="14617"/>
                    </a:lnTo>
                    <a:lnTo>
                      <a:pt x="1799450" y="13893"/>
                    </a:lnTo>
                    <a:lnTo>
                      <a:pt x="1785874" y="0"/>
                    </a:lnTo>
                    <a:lnTo>
                      <a:pt x="0" y="1259674"/>
                    </a:lnTo>
                    <a:lnTo>
                      <a:pt x="0" y="1283373"/>
                    </a:lnTo>
                    <a:lnTo>
                      <a:pt x="0" y="1284363"/>
                    </a:lnTo>
                    <a:lnTo>
                      <a:pt x="0" y="1308417"/>
                    </a:lnTo>
                    <a:lnTo>
                      <a:pt x="1813915" y="28727"/>
                    </a:lnTo>
                    <a:close/>
                  </a:path>
                </a:pathLst>
              </a:custGeom>
              <a:solidFill>
                <a:srgbClr val="DEDEDE"/>
              </a:solidFill>
            </p:spPr>
            <p:txBody>
              <a:bodyPr wrap="square" lIns="0" tIns="0" rIns="0" bIns="0" rtlCol="0"/>
              <a:lstStyle/>
              <a:p>
                <a:endParaRPr/>
              </a:p>
            </p:txBody>
          </p:sp>
          <p:sp>
            <p:nvSpPr>
              <p:cNvPr id="41" name="object 46">
                <a:extLst>
                  <a:ext uri="{FF2B5EF4-FFF2-40B4-BE49-F238E27FC236}">
                    <a16:creationId xmlns:a16="http://schemas.microsoft.com/office/drawing/2014/main" id="{88E56653-965A-4A3F-B195-FD8F2FC6A92E}"/>
                  </a:ext>
                </a:extLst>
              </p:cNvPr>
              <p:cNvSpPr/>
              <p:nvPr/>
            </p:nvSpPr>
            <p:spPr>
              <a:xfrm>
                <a:off x="12210541" y="6738625"/>
                <a:ext cx="1827530" cy="1304290"/>
              </a:xfrm>
              <a:custGeom>
                <a:avLst/>
                <a:gdLst/>
                <a:ahLst/>
                <a:cxnLst/>
                <a:rect l="l" t="t" r="r" b="b"/>
                <a:pathLst>
                  <a:path w="1827530" h="1304290">
                    <a:moveTo>
                      <a:pt x="1813008" y="0"/>
                    </a:moveTo>
                    <a:lnTo>
                      <a:pt x="0" y="1279041"/>
                    </a:lnTo>
                    <a:lnTo>
                      <a:pt x="0" y="1304085"/>
                    </a:lnTo>
                    <a:lnTo>
                      <a:pt x="1827490" y="14834"/>
                    </a:lnTo>
                    <a:lnTo>
                      <a:pt x="1813008" y="0"/>
                    </a:lnTo>
                    <a:close/>
                  </a:path>
                </a:pathLst>
              </a:custGeom>
              <a:solidFill>
                <a:srgbClr val="DDDDDD"/>
              </a:solidFill>
            </p:spPr>
            <p:txBody>
              <a:bodyPr wrap="square" lIns="0" tIns="0" rIns="0" bIns="0" rtlCol="0"/>
              <a:lstStyle/>
              <a:p>
                <a:endParaRPr/>
              </a:p>
            </p:txBody>
          </p:sp>
          <p:sp>
            <p:nvSpPr>
              <p:cNvPr id="42" name="object 47">
                <a:extLst>
                  <a:ext uri="{FF2B5EF4-FFF2-40B4-BE49-F238E27FC236}">
                    <a16:creationId xmlns:a16="http://schemas.microsoft.com/office/drawing/2014/main" id="{38246B42-33B8-41A9-BCD7-51F393A01E11}"/>
                  </a:ext>
                </a:extLst>
              </p:cNvPr>
              <p:cNvSpPr/>
              <p:nvPr/>
            </p:nvSpPr>
            <p:spPr>
              <a:xfrm>
                <a:off x="12210542" y="6752742"/>
                <a:ext cx="1855470" cy="1337310"/>
              </a:xfrm>
              <a:custGeom>
                <a:avLst/>
                <a:gdLst/>
                <a:ahLst/>
                <a:cxnLst/>
                <a:rect l="l" t="t" r="r" b="b"/>
                <a:pathLst>
                  <a:path w="1855469" h="1337309">
                    <a:moveTo>
                      <a:pt x="1854962" y="28867"/>
                    </a:moveTo>
                    <a:lnTo>
                      <a:pt x="1841030" y="14630"/>
                    </a:lnTo>
                    <a:lnTo>
                      <a:pt x="1840484" y="14046"/>
                    </a:lnTo>
                    <a:lnTo>
                      <a:pt x="1826780" y="0"/>
                    </a:lnTo>
                    <a:lnTo>
                      <a:pt x="0" y="1288745"/>
                    </a:lnTo>
                    <a:lnTo>
                      <a:pt x="0" y="1312468"/>
                    </a:lnTo>
                    <a:lnTo>
                      <a:pt x="0" y="1313434"/>
                    </a:lnTo>
                    <a:lnTo>
                      <a:pt x="0" y="1337271"/>
                    </a:lnTo>
                    <a:lnTo>
                      <a:pt x="1854962" y="28867"/>
                    </a:lnTo>
                    <a:close/>
                  </a:path>
                </a:pathLst>
              </a:custGeom>
              <a:solidFill>
                <a:srgbClr val="DCDCDC"/>
              </a:solidFill>
            </p:spPr>
            <p:txBody>
              <a:bodyPr wrap="square" lIns="0" tIns="0" rIns="0" bIns="0" rtlCol="0"/>
              <a:lstStyle/>
              <a:p>
                <a:endParaRPr/>
              </a:p>
            </p:txBody>
          </p:sp>
          <p:sp>
            <p:nvSpPr>
              <p:cNvPr id="43" name="object 48">
                <a:extLst>
                  <a:ext uri="{FF2B5EF4-FFF2-40B4-BE49-F238E27FC236}">
                    <a16:creationId xmlns:a16="http://schemas.microsoft.com/office/drawing/2014/main" id="{196DC514-036B-470F-92DC-9DB8CFF84627}"/>
                  </a:ext>
                </a:extLst>
              </p:cNvPr>
              <p:cNvSpPr/>
              <p:nvPr/>
            </p:nvSpPr>
            <p:spPr>
              <a:xfrm>
                <a:off x="12210542" y="6780669"/>
                <a:ext cx="1882139" cy="1356995"/>
              </a:xfrm>
              <a:custGeom>
                <a:avLst/>
                <a:gdLst/>
                <a:ahLst/>
                <a:cxnLst/>
                <a:rect l="l" t="t" r="r" b="b"/>
                <a:pathLst>
                  <a:path w="1882140" h="1356995">
                    <a:moveTo>
                      <a:pt x="1882089" y="28727"/>
                    </a:moveTo>
                    <a:lnTo>
                      <a:pt x="1868512" y="14846"/>
                    </a:lnTo>
                    <a:lnTo>
                      <a:pt x="1867814" y="14109"/>
                    </a:lnTo>
                    <a:lnTo>
                      <a:pt x="1854047" y="0"/>
                    </a:lnTo>
                    <a:lnTo>
                      <a:pt x="0" y="1307998"/>
                    </a:lnTo>
                    <a:lnTo>
                      <a:pt x="0" y="1331810"/>
                    </a:lnTo>
                    <a:lnTo>
                      <a:pt x="0" y="1333042"/>
                    </a:lnTo>
                    <a:lnTo>
                      <a:pt x="0" y="1356499"/>
                    </a:lnTo>
                    <a:lnTo>
                      <a:pt x="1882089" y="28727"/>
                    </a:lnTo>
                    <a:close/>
                  </a:path>
                </a:pathLst>
              </a:custGeom>
              <a:solidFill>
                <a:srgbClr val="DBDBDB"/>
              </a:solidFill>
            </p:spPr>
            <p:txBody>
              <a:bodyPr wrap="square" lIns="0" tIns="0" rIns="0" bIns="0" rtlCol="0"/>
              <a:lstStyle/>
              <a:p>
                <a:endParaRPr/>
              </a:p>
            </p:txBody>
          </p:sp>
          <p:sp>
            <p:nvSpPr>
              <p:cNvPr id="44" name="object 49">
                <a:extLst>
                  <a:ext uri="{FF2B5EF4-FFF2-40B4-BE49-F238E27FC236}">
                    <a16:creationId xmlns:a16="http://schemas.microsoft.com/office/drawing/2014/main" id="{D36C624A-E262-4146-A7FA-B37D2CEB2E13}"/>
                  </a:ext>
                </a:extLst>
              </p:cNvPr>
              <p:cNvSpPr/>
              <p:nvPr/>
            </p:nvSpPr>
            <p:spPr>
              <a:xfrm>
                <a:off x="12210542" y="6808825"/>
                <a:ext cx="1886585" cy="1376045"/>
              </a:xfrm>
              <a:custGeom>
                <a:avLst/>
                <a:gdLst/>
                <a:ahLst/>
                <a:cxnLst/>
                <a:rect l="l" t="t" r="r" b="b"/>
                <a:pathLst>
                  <a:path w="1886584" h="1376045">
                    <a:moveTo>
                      <a:pt x="1886038" y="4610"/>
                    </a:moveTo>
                    <a:lnTo>
                      <a:pt x="1881517" y="0"/>
                    </a:lnTo>
                    <a:lnTo>
                      <a:pt x="0" y="1327124"/>
                    </a:lnTo>
                    <a:lnTo>
                      <a:pt x="0" y="1350822"/>
                    </a:lnTo>
                    <a:lnTo>
                      <a:pt x="0" y="1352169"/>
                    </a:lnTo>
                    <a:lnTo>
                      <a:pt x="0" y="1375867"/>
                    </a:lnTo>
                    <a:lnTo>
                      <a:pt x="1886038" y="45313"/>
                    </a:lnTo>
                    <a:lnTo>
                      <a:pt x="1886038" y="21602"/>
                    </a:lnTo>
                    <a:lnTo>
                      <a:pt x="1886038" y="20269"/>
                    </a:lnTo>
                    <a:lnTo>
                      <a:pt x="1886038" y="4610"/>
                    </a:lnTo>
                    <a:close/>
                  </a:path>
                </a:pathLst>
              </a:custGeom>
              <a:solidFill>
                <a:srgbClr val="DADADA"/>
              </a:solidFill>
            </p:spPr>
            <p:txBody>
              <a:bodyPr wrap="square" lIns="0" tIns="0" rIns="0" bIns="0" rtlCol="0"/>
              <a:lstStyle/>
              <a:p>
                <a:endParaRPr/>
              </a:p>
            </p:txBody>
          </p:sp>
          <p:sp>
            <p:nvSpPr>
              <p:cNvPr id="45" name="object 50">
                <a:extLst>
                  <a:ext uri="{FF2B5EF4-FFF2-40B4-BE49-F238E27FC236}">
                    <a16:creationId xmlns:a16="http://schemas.microsoft.com/office/drawing/2014/main" id="{CA2CCB96-8823-4620-A9C9-C8129426E4C1}"/>
                  </a:ext>
                </a:extLst>
              </p:cNvPr>
              <p:cNvSpPr/>
              <p:nvPr/>
            </p:nvSpPr>
            <p:spPr>
              <a:xfrm>
                <a:off x="12210541" y="6852914"/>
                <a:ext cx="1886585" cy="1355725"/>
              </a:xfrm>
              <a:custGeom>
                <a:avLst/>
                <a:gdLst/>
                <a:ahLst/>
                <a:cxnLst/>
                <a:rect l="l" t="t" r="r" b="b"/>
                <a:pathLst>
                  <a:path w="1886584" h="1355725">
                    <a:moveTo>
                      <a:pt x="1886038" y="0"/>
                    </a:moveTo>
                    <a:lnTo>
                      <a:pt x="0" y="1330563"/>
                    </a:lnTo>
                    <a:lnTo>
                      <a:pt x="0" y="1355237"/>
                    </a:lnTo>
                    <a:lnTo>
                      <a:pt x="1886038" y="24686"/>
                    </a:lnTo>
                    <a:lnTo>
                      <a:pt x="1886038" y="0"/>
                    </a:lnTo>
                    <a:close/>
                  </a:path>
                </a:pathLst>
              </a:custGeom>
              <a:solidFill>
                <a:srgbClr val="D9D9D9"/>
              </a:solidFill>
            </p:spPr>
            <p:txBody>
              <a:bodyPr wrap="square" lIns="0" tIns="0" rIns="0" bIns="0" rtlCol="0"/>
              <a:lstStyle/>
              <a:p>
                <a:endParaRPr/>
              </a:p>
            </p:txBody>
          </p:sp>
          <p:sp>
            <p:nvSpPr>
              <p:cNvPr id="46" name="object 51">
                <a:extLst>
                  <a:ext uri="{FF2B5EF4-FFF2-40B4-BE49-F238E27FC236}">
                    <a16:creationId xmlns:a16="http://schemas.microsoft.com/office/drawing/2014/main" id="{828CCF9C-4076-47B9-A926-2E3AD0AAD8CE}"/>
                  </a:ext>
                </a:extLst>
              </p:cNvPr>
              <p:cNvSpPr/>
              <p:nvPr/>
            </p:nvSpPr>
            <p:spPr>
              <a:xfrm>
                <a:off x="12210542" y="6876376"/>
                <a:ext cx="1886585" cy="1379220"/>
              </a:xfrm>
              <a:custGeom>
                <a:avLst/>
                <a:gdLst/>
                <a:ahLst/>
                <a:cxnLst/>
                <a:rect l="l" t="t" r="r" b="b"/>
                <a:pathLst>
                  <a:path w="1886584" h="1379220">
                    <a:moveTo>
                      <a:pt x="1886038" y="0"/>
                    </a:moveTo>
                    <a:lnTo>
                      <a:pt x="0" y="1330553"/>
                    </a:lnTo>
                    <a:lnTo>
                      <a:pt x="0" y="1354277"/>
                    </a:lnTo>
                    <a:lnTo>
                      <a:pt x="0" y="1355598"/>
                    </a:lnTo>
                    <a:lnTo>
                      <a:pt x="0" y="1379067"/>
                    </a:lnTo>
                    <a:lnTo>
                      <a:pt x="1886038" y="48742"/>
                    </a:lnTo>
                    <a:lnTo>
                      <a:pt x="1886038" y="25044"/>
                    </a:lnTo>
                    <a:lnTo>
                      <a:pt x="1886038" y="23710"/>
                    </a:lnTo>
                    <a:lnTo>
                      <a:pt x="1886038" y="0"/>
                    </a:lnTo>
                    <a:close/>
                  </a:path>
                </a:pathLst>
              </a:custGeom>
              <a:solidFill>
                <a:srgbClr val="D8D8D8"/>
              </a:solidFill>
            </p:spPr>
            <p:txBody>
              <a:bodyPr wrap="square" lIns="0" tIns="0" rIns="0" bIns="0" rtlCol="0"/>
              <a:lstStyle/>
              <a:p>
                <a:endParaRPr/>
              </a:p>
            </p:txBody>
          </p:sp>
          <p:sp>
            <p:nvSpPr>
              <p:cNvPr id="47" name="object 52">
                <a:extLst>
                  <a:ext uri="{FF2B5EF4-FFF2-40B4-BE49-F238E27FC236}">
                    <a16:creationId xmlns:a16="http://schemas.microsoft.com/office/drawing/2014/main" id="{09E1B870-D727-46DE-B025-CE47BBE41854}"/>
                  </a:ext>
                </a:extLst>
              </p:cNvPr>
              <p:cNvSpPr/>
              <p:nvPr/>
            </p:nvSpPr>
            <p:spPr>
              <a:xfrm>
                <a:off x="12210542" y="6923912"/>
                <a:ext cx="1886585" cy="1379220"/>
              </a:xfrm>
              <a:custGeom>
                <a:avLst/>
                <a:gdLst/>
                <a:ahLst/>
                <a:cxnLst/>
                <a:rect l="l" t="t" r="r" b="b"/>
                <a:pathLst>
                  <a:path w="1886584" h="1379220">
                    <a:moveTo>
                      <a:pt x="1886038" y="0"/>
                    </a:moveTo>
                    <a:lnTo>
                      <a:pt x="0" y="1330553"/>
                    </a:lnTo>
                    <a:lnTo>
                      <a:pt x="0" y="1354023"/>
                    </a:lnTo>
                    <a:lnTo>
                      <a:pt x="0" y="1355242"/>
                    </a:lnTo>
                    <a:lnTo>
                      <a:pt x="0" y="1379067"/>
                    </a:lnTo>
                    <a:lnTo>
                      <a:pt x="1886038" y="48501"/>
                    </a:lnTo>
                    <a:lnTo>
                      <a:pt x="1886038" y="24676"/>
                    </a:lnTo>
                    <a:lnTo>
                      <a:pt x="1886038" y="23456"/>
                    </a:lnTo>
                    <a:lnTo>
                      <a:pt x="1886038" y="0"/>
                    </a:lnTo>
                    <a:close/>
                  </a:path>
                </a:pathLst>
              </a:custGeom>
              <a:solidFill>
                <a:srgbClr val="D7D7D7"/>
              </a:solidFill>
            </p:spPr>
            <p:txBody>
              <a:bodyPr wrap="square" lIns="0" tIns="0" rIns="0" bIns="0" rtlCol="0"/>
              <a:lstStyle/>
              <a:p>
                <a:endParaRPr/>
              </a:p>
            </p:txBody>
          </p:sp>
          <p:sp>
            <p:nvSpPr>
              <p:cNvPr id="48" name="object 53">
                <a:extLst>
                  <a:ext uri="{FF2B5EF4-FFF2-40B4-BE49-F238E27FC236}">
                    <a16:creationId xmlns:a16="http://schemas.microsoft.com/office/drawing/2014/main" id="{18859E21-D536-49C5-BCA9-C60DF25D7A90}"/>
                  </a:ext>
                </a:extLst>
              </p:cNvPr>
              <p:cNvSpPr/>
              <p:nvPr/>
            </p:nvSpPr>
            <p:spPr>
              <a:xfrm>
                <a:off x="12210542" y="6971067"/>
                <a:ext cx="1886585" cy="1379220"/>
              </a:xfrm>
              <a:custGeom>
                <a:avLst/>
                <a:gdLst/>
                <a:ahLst/>
                <a:cxnLst/>
                <a:rect l="l" t="t" r="r" b="b"/>
                <a:pathLst>
                  <a:path w="1886584" h="1379220">
                    <a:moveTo>
                      <a:pt x="1886038" y="0"/>
                    </a:moveTo>
                    <a:lnTo>
                      <a:pt x="0" y="1330325"/>
                    </a:lnTo>
                    <a:lnTo>
                      <a:pt x="0" y="1354391"/>
                    </a:lnTo>
                    <a:lnTo>
                      <a:pt x="0" y="1355356"/>
                    </a:lnTo>
                    <a:lnTo>
                      <a:pt x="0" y="1376121"/>
                    </a:lnTo>
                    <a:lnTo>
                      <a:pt x="520" y="1378712"/>
                    </a:lnTo>
                    <a:lnTo>
                      <a:pt x="1886038" y="48526"/>
                    </a:lnTo>
                    <a:lnTo>
                      <a:pt x="1886038" y="24803"/>
                    </a:lnTo>
                    <a:lnTo>
                      <a:pt x="1886038" y="23837"/>
                    </a:lnTo>
                    <a:lnTo>
                      <a:pt x="1886038" y="0"/>
                    </a:lnTo>
                    <a:close/>
                  </a:path>
                </a:pathLst>
              </a:custGeom>
              <a:solidFill>
                <a:srgbClr val="D6D6D6"/>
              </a:solidFill>
            </p:spPr>
            <p:txBody>
              <a:bodyPr wrap="square" lIns="0" tIns="0" rIns="0" bIns="0" rtlCol="0"/>
              <a:lstStyle/>
              <a:p>
                <a:endParaRPr/>
              </a:p>
            </p:txBody>
          </p:sp>
          <p:sp>
            <p:nvSpPr>
              <p:cNvPr id="49" name="object 54">
                <a:extLst>
                  <a:ext uri="{FF2B5EF4-FFF2-40B4-BE49-F238E27FC236}">
                    <a16:creationId xmlns:a16="http://schemas.microsoft.com/office/drawing/2014/main" id="{C0179ECB-E91E-4FA0-96FB-9C756ABD0EAE}"/>
                  </a:ext>
                </a:extLst>
              </p:cNvPr>
              <p:cNvSpPr/>
              <p:nvPr/>
            </p:nvSpPr>
            <p:spPr>
              <a:xfrm>
                <a:off x="12210849" y="7018347"/>
                <a:ext cx="1885950" cy="1352550"/>
              </a:xfrm>
              <a:custGeom>
                <a:avLst/>
                <a:gdLst/>
                <a:ahLst/>
                <a:cxnLst/>
                <a:rect l="l" t="t" r="r" b="b"/>
                <a:pathLst>
                  <a:path w="1885950" h="1352550">
                    <a:moveTo>
                      <a:pt x="1885731" y="0"/>
                    </a:moveTo>
                    <a:lnTo>
                      <a:pt x="0" y="1330345"/>
                    </a:lnTo>
                    <a:lnTo>
                      <a:pt x="4477" y="1352229"/>
                    </a:lnTo>
                    <a:lnTo>
                      <a:pt x="1885731" y="25042"/>
                    </a:lnTo>
                    <a:lnTo>
                      <a:pt x="1885731" y="0"/>
                    </a:lnTo>
                    <a:close/>
                  </a:path>
                </a:pathLst>
              </a:custGeom>
              <a:solidFill>
                <a:srgbClr val="D5D5D5"/>
              </a:solidFill>
            </p:spPr>
            <p:txBody>
              <a:bodyPr wrap="square" lIns="0" tIns="0" rIns="0" bIns="0" rtlCol="0"/>
              <a:lstStyle/>
              <a:p>
                <a:endParaRPr/>
              </a:p>
            </p:txBody>
          </p:sp>
          <p:sp>
            <p:nvSpPr>
              <p:cNvPr id="50" name="object 55">
                <a:extLst>
                  <a:ext uri="{FF2B5EF4-FFF2-40B4-BE49-F238E27FC236}">
                    <a16:creationId xmlns:a16="http://schemas.microsoft.com/office/drawing/2014/main" id="{A456EA29-5E43-4D3F-9EA8-DFAF8584D755}"/>
                  </a:ext>
                </a:extLst>
              </p:cNvPr>
              <p:cNvSpPr/>
              <p:nvPr/>
            </p:nvSpPr>
            <p:spPr>
              <a:xfrm>
                <a:off x="12215038" y="7041819"/>
                <a:ext cx="1882139" cy="1362075"/>
              </a:xfrm>
              <a:custGeom>
                <a:avLst/>
                <a:gdLst/>
                <a:ahLst/>
                <a:cxnLst/>
                <a:rect l="l" t="t" r="r" b="b"/>
                <a:pathLst>
                  <a:path w="1882140" h="1362075">
                    <a:moveTo>
                      <a:pt x="1881543" y="0"/>
                    </a:moveTo>
                    <a:lnTo>
                      <a:pt x="0" y="1327378"/>
                    </a:lnTo>
                    <a:lnTo>
                      <a:pt x="1790" y="1336103"/>
                    </a:lnTo>
                    <a:lnTo>
                      <a:pt x="8140" y="1345463"/>
                    </a:lnTo>
                    <a:lnTo>
                      <a:pt x="18910" y="1361287"/>
                    </a:lnTo>
                    <a:lnTo>
                      <a:pt x="20091" y="1362075"/>
                    </a:lnTo>
                    <a:lnTo>
                      <a:pt x="1881543" y="48768"/>
                    </a:lnTo>
                    <a:lnTo>
                      <a:pt x="1881543" y="25057"/>
                    </a:lnTo>
                    <a:lnTo>
                      <a:pt x="1881543" y="24053"/>
                    </a:lnTo>
                    <a:lnTo>
                      <a:pt x="1881543" y="0"/>
                    </a:lnTo>
                    <a:close/>
                  </a:path>
                </a:pathLst>
              </a:custGeom>
              <a:solidFill>
                <a:srgbClr val="D4D4D4"/>
              </a:solidFill>
            </p:spPr>
            <p:txBody>
              <a:bodyPr wrap="square" lIns="0" tIns="0" rIns="0" bIns="0" rtlCol="0"/>
              <a:lstStyle/>
              <a:p>
                <a:endParaRPr/>
              </a:p>
            </p:txBody>
          </p:sp>
          <p:sp>
            <p:nvSpPr>
              <p:cNvPr id="51" name="object 56">
                <a:extLst>
                  <a:ext uri="{FF2B5EF4-FFF2-40B4-BE49-F238E27FC236}">
                    <a16:creationId xmlns:a16="http://schemas.microsoft.com/office/drawing/2014/main" id="{1BF94AF5-B054-46BF-A4FE-7E659CD8FD58}"/>
                  </a:ext>
                </a:extLst>
              </p:cNvPr>
              <p:cNvSpPr/>
              <p:nvPr/>
            </p:nvSpPr>
            <p:spPr>
              <a:xfrm>
                <a:off x="12234164" y="7089342"/>
                <a:ext cx="1862455" cy="1334135"/>
              </a:xfrm>
              <a:custGeom>
                <a:avLst/>
                <a:gdLst/>
                <a:ahLst/>
                <a:cxnLst/>
                <a:rect l="l" t="t" r="r" b="b"/>
                <a:pathLst>
                  <a:path w="1862455" h="1334134">
                    <a:moveTo>
                      <a:pt x="1862416" y="0"/>
                    </a:moveTo>
                    <a:lnTo>
                      <a:pt x="0" y="1313903"/>
                    </a:lnTo>
                    <a:lnTo>
                      <a:pt x="17030" y="1325346"/>
                    </a:lnTo>
                    <a:lnTo>
                      <a:pt x="18186" y="1326121"/>
                    </a:lnTo>
                    <a:lnTo>
                      <a:pt x="25120" y="1330769"/>
                    </a:lnTo>
                    <a:lnTo>
                      <a:pt x="40449" y="1333868"/>
                    </a:lnTo>
                    <a:lnTo>
                      <a:pt x="1862416" y="48514"/>
                    </a:lnTo>
                    <a:lnTo>
                      <a:pt x="1862416" y="25044"/>
                    </a:lnTo>
                    <a:lnTo>
                      <a:pt x="1862416" y="23456"/>
                    </a:lnTo>
                    <a:lnTo>
                      <a:pt x="1862416" y="0"/>
                    </a:lnTo>
                    <a:close/>
                  </a:path>
                </a:pathLst>
              </a:custGeom>
              <a:solidFill>
                <a:srgbClr val="D3D3D3"/>
              </a:solidFill>
            </p:spPr>
            <p:txBody>
              <a:bodyPr wrap="square" lIns="0" tIns="0" rIns="0" bIns="0" rtlCol="0"/>
              <a:lstStyle/>
              <a:p>
                <a:endParaRPr/>
              </a:p>
            </p:txBody>
          </p:sp>
          <p:sp>
            <p:nvSpPr>
              <p:cNvPr id="52" name="object 57">
                <a:extLst>
                  <a:ext uri="{FF2B5EF4-FFF2-40B4-BE49-F238E27FC236}">
                    <a16:creationId xmlns:a16="http://schemas.microsoft.com/office/drawing/2014/main" id="{EF30778B-FE6C-4ECE-9F26-442D1B59A091}"/>
                  </a:ext>
                </a:extLst>
              </p:cNvPr>
              <p:cNvSpPr/>
              <p:nvPr/>
            </p:nvSpPr>
            <p:spPr>
              <a:xfrm>
                <a:off x="12273255" y="7136625"/>
                <a:ext cx="1823720" cy="1290320"/>
              </a:xfrm>
              <a:custGeom>
                <a:avLst/>
                <a:gdLst/>
                <a:ahLst/>
                <a:cxnLst/>
                <a:rect l="l" t="t" r="r" b="b"/>
                <a:pathLst>
                  <a:path w="1823719" h="1290320">
                    <a:moveTo>
                      <a:pt x="1823326" y="0"/>
                    </a:moveTo>
                    <a:lnTo>
                      <a:pt x="0" y="1286319"/>
                    </a:lnTo>
                    <a:lnTo>
                      <a:pt x="16967" y="1289748"/>
                    </a:lnTo>
                    <a:lnTo>
                      <a:pt x="30632" y="1289748"/>
                    </a:lnTo>
                    <a:lnTo>
                      <a:pt x="63906" y="1289735"/>
                    </a:lnTo>
                    <a:lnTo>
                      <a:pt x="1823326" y="48742"/>
                    </a:lnTo>
                    <a:lnTo>
                      <a:pt x="1823326" y="24726"/>
                    </a:lnTo>
                    <a:lnTo>
                      <a:pt x="1823326" y="23710"/>
                    </a:lnTo>
                    <a:lnTo>
                      <a:pt x="1823326" y="0"/>
                    </a:lnTo>
                    <a:close/>
                  </a:path>
                </a:pathLst>
              </a:custGeom>
              <a:solidFill>
                <a:srgbClr val="D2D2D2"/>
              </a:solidFill>
            </p:spPr>
            <p:txBody>
              <a:bodyPr wrap="square" lIns="0" tIns="0" rIns="0" bIns="0" rtlCol="0"/>
              <a:lstStyle/>
              <a:p>
                <a:endParaRPr/>
              </a:p>
            </p:txBody>
          </p:sp>
          <p:sp>
            <p:nvSpPr>
              <p:cNvPr id="53" name="object 58">
                <a:extLst>
                  <a:ext uri="{FF2B5EF4-FFF2-40B4-BE49-F238E27FC236}">
                    <a16:creationId xmlns:a16="http://schemas.microsoft.com/office/drawing/2014/main" id="{3515E0CF-516E-4178-953B-85AE0BFAB67F}"/>
                  </a:ext>
                </a:extLst>
              </p:cNvPr>
              <p:cNvSpPr/>
              <p:nvPr/>
            </p:nvSpPr>
            <p:spPr>
              <a:xfrm>
                <a:off x="12335268" y="7183789"/>
                <a:ext cx="1761489" cy="1242695"/>
              </a:xfrm>
              <a:custGeom>
                <a:avLst/>
                <a:gdLst/>
                <a:ahLst/>
                <a:cxnLst/>
                <a:rect l="l" t="t" r="r" b="b"/>
                <a:pathLst>
                  <a:path w="1761490" h="1242695">
                    <a:moveTo>
                      <a:pt x="1761312" y="0"/>
                    </a:moveTo>
                    <a:lnTo>
                      <a:pt x="0" y="1242571"/>
                    </a:lnTo>
                    <a:lnTo>
                      <a:pt x="35515" y="1242571"/>
                    </a:lnTo>
                    <a:lnTo>
                      <a:pt x="1761312" y="25055"/>
                    </a:lnTo>
                    <a:lnTo>
                      <a:pt x="1761312" y="0"/>
                    </a:lnTo>
                    <a:close/>
                  </a:path>
                </a:pathLst>
              </a:custGeom>
              <a:solidFill>
                <a:srgbClr val="D1D1D1"/>
              </a:solidFill>
            </p:spPr>
            <p:txBody>
              <a:bodyPr wrap="square" lIns="0" tIns="0" rIns="0" bIns="0" rtlCol="0"/>
              <a:lstStyle/>
              <a:p>
                <a:endParaRPr/>
              </a:p>
            </p:txBody>
          </p:sp>
          <p:sp>
            <p:nvSpPr>
              <p:cNvPr id="54" name="object 59">
                <a:extLst>
                  <a:ext uri="{FF2B5EF4-FFF2-40B4-BE49-F238E27FC236}">
                    <a16:creationId xmlns:a16="http://schemas.microsoft.com/office/drawing/2014/main" id="{40B7A162-AC02-4182-BB2A-BB807278AAF4}"/>
                  </a:ext>
                </a:extLst>
              </p:cNvPr>
              <p:cNvSpPr/>
              <p:nvPr/>
            </p:nvSpPr>
            <p:spPr>
              <a:xfrm>
                <a:off x="12369025" y="7207618"/>
                <a:ext cx="1727835" cy="1219200"/>
              </a:xfrm>
              <a:custGeom>
                <a:avLst/>
                <a:gdLst/>
                <a:ahLst/>
                <a:cxnLst/>
                <a:rect l="l" t="t" r="r" b="b"/>
                <a:pathLst>
                  <a:path w="1727834" h="1219200">
                    <a:moveTo>
                      <a:pt x="1727555" y="0"/>
                    </a:moveTo>
                    <a:lnTo>
                      <a:pt x="0" y="1218742"/>
                    </a:lnTo>
                    <a:lnTo>
                      <a:pt x="33261" y="1218742"/>
                    </a:lnTo>
                    <a:lnTo>
                      <a:pt x="35471" y="1218742"/>
                    </a:lnTo>
                    <a:lnTo>
                      <a:pt x="68745" y="1218742"/>
                    </a:lnTo>
                    <a:lnTo>
                      <a:pt x="1727555" y="48514"/>
                    </a:lnTo>
                    <a:lnTo>
                      <a:pt x="1727555" y="24726"/>
                    </a:lnTo>
                    <a:lnTo>
                      <a:pt x="1727555" y="23685"/>
                    </a:lnTo>
                    <a:lnTo>
                      <a:pt x="1727555" y="0"/>
                    </a:lnTo>
                    <a:close/>
                  </a:path>
                </a:pathLst>
              </a:custGeom>
              <a:solidFill>
                <a:srgbClr val="D0D0D0"/>
              </a:solidFill>
            </p:spPr>
            <p:txBody>
              <a:bodyPr wrap="square" lIns="0" tIns="0" rIns="0" bIns="0" rtlCol="0"/>
              <a:lstStyle/>
              <a:p>
                <a:endParaRPr/>
              </a:p>
            </p:txBody>
          </p:sp>
          <p:sp>
            <p:nvSpPr>
              <p:cNvPr id="55" name="object 60">
                <a:extLst>
                  <a:ext uri="{FF2B5EF4-FFF2-40B4-BE49-F238E27FC236}">
                    <a16:creationId xmlns:a16="http://schemas.microsoft.com/office/drawing/2014/main" id="{0FEDB1A6-41B0-4B68-BFCB-EE14FC3BA402}"/>
                  </a:ext>
                </a:extLst>
              </p:cNvPr>
              <p:cNvSpPr/>
              <p:nvPr/>
            </p:nvSpPr>
            <p:spPr>
              <a:xfrm>
                <a:off x="12435878" y="7254798"/>
                <a:ext cx="1661160" cy="1171575"/>
              </a:xfrm>
              <a:custGeom>
                <a:avLst/>
                <a:gdLst/>
                <a:ahLst/>
                <a:cxnLst/>
                <a:rect l="l" t="t" r="r" b="b"/>
                <a:pathLst>
                  <a:path w="1661159" h="1171575">
                    <a:moveTo>
                      <a:pt x="1660702" y="0"/>
                    </a:moveTo>
                    <a:lnTo>
                      <a:pt x="0" y="1171562"/>
                    </a:lnTo>
                    <a:lnTo>
                      <a:pt x="33769" y="1171562"/>
                    </a:lnTo>
                    <a:lnTo>
                      <a:pt x="35521" y="1171562"/>
                    </a:lnTo>
                    <a:lnTo>
                      <a:pt x="69240" y="1171562"/>
                    </a:lnTo>
                    <a:lnTo>
                      <a:pt x="1660702" y="48539"/>
                    </a:lnTo>
                    <a:lnTo>
                      <a:pt x="1660702" y="25044"/>
                    </a:lnTo>
                    <a:lnTo>
                      <a:pt x="1660702" y="23812"/>
                    </a:lnTo>
                    <a:lnTo>
                      <a:pt x="1660702" y="0"/>
                    </a:lnTo>
                    <a:close/>
                  </a:path>
                </a:pathLst>
              </a:custGeom>
              <a:solidFill>
                <a:srgbClr val="CFCFCF"/>
              </a:solidFill>
            </p:spPr>
            <p:txBody>
              <a:bodyPr wrap="square" lIns="0" tIns="0" rIns="0" bIns="0" rtlCol="0"/>
              <a:lstStyle/>
              <a:p>
                <a:endParaRPr/>
              </a:p>
            </p:txBody>
          </p:sp>
          <p:sp>
            <p:nvSpPr>
              <p:cNvPr id="56" name="object 61">
                <a:extLst>
                  <a:ext uri="{FF2B5EF4-FFF2-40B4-BE49-F238E27FC236}">
                    <a16:creationId xmlns:a16="http://schemas.microsoft.com/office/drawing/2014/main" id="{21AAC3FB-EC9C-4955-B1FE-6A906C6CDD83}"/>
                  </a:ext>
                </a:extLst>
              </p:cNvPr>
              <p:cNvSpPr/>
              <p:nvPr/>
            </p:nvSpPr>
            <p:spPr>
              <a:xfrm>
                <a:off x="12502910" y="7302058"/>
                <a:ext cx="1593850" cy="1124585"/>
              </a:xfrm>
              <a:custGeom>
                <a:avLst/>
                <a:gdLst/>
                <a:ahLst/>
                <a:cxnLst/>
                <a:rect l="l" t="t" r="r" b="b"/>
                <a:pathLst>
                  <a:path w="1593850" h="1124584">
                    <a:moveTo>
                      <a:pt x="1593670" y="0"/>
                    </a:moveTo>
                    <a:lnTo>
                      <a:pt x="0" y="1124302"/>
                    </a:lnTo>
                    <a:lnTo>
                      <a:pt x="35515" y="1124302"/>
                    </a:lnTo>
                    <a:lnTo>
                      <a:pt x="1593670" y="25055"/>
                    </a:lnTo>
                    <a:lnTo>
                      <a:pt x="1593670" y="0"/>
                    </a:lnTo>
                    <a:close/>
                  </a:path>
                </a:pathLst>
              </a:custGeom>
              <a:solidFill>
                <a:srgbClr val="CECECE"/>
              </a:solidFill>
            </p:spPr>
            <p:txBody>
              <a:bodyPr wrap="square" lIns="0" tIns="0" rIns="0" bIns="0" rtlCol="0"/>
              <a:lstStyle/>
              <a:p>
                <a:endParaRPr/>
              </a:p>
            </p:txBody>
          </p:sp>
          <p:sp>
            <p:nvSpPr>
              <p:cNvPr id="57" name="object 62">
                <a:extLst>
                  <a:ext uri="{FF2B5EF4-FFF2-40B4-BE49-F238E27FC236}">
                    <a16:creationId xmlns:a16="http://schemas.microsoft.com/office/drawing/2014/main" id="{47F72824-D8BE-4A0E-981C-016615EDE526}"/>
                  </a:ext>
                </a:extLst>
              </p:cNvPr>
              <p:cNvSpPr/>
              <p:nvPr/>
            </p:nvSpPr>
            <p:spPr>
              <a:xfrm>
                <a:off x="12536195" y="7325753"/>
                <a:ext cx="1560830" cy="1101090"/>
              </a:xfrm>
              <a:custGeom>
                <a:avLst/>
                <a:gdLst/>
                <a:ahLst/>
                <a:cxnLst/>
                <a:rect l="l" t="t" r="r" b="b"/>
                <a:pathLst>
                  <a:path w="1560830" h="1101090">
                    <a:moveTo>
                      <a:pt x="1560385" y="0"/>
                    </a:moveTo>
                    <a:lnTo>
                      <a:pt x="0" y="1100607"/>
                    </a:lnTo>
                    <a:lnTo>
                      <a:pt x="34086" y="1100607"/>
                    </a:lnTo>
                    <a:lnTo>
                      <a:pt x="35509" y="1100607"/>
                    </a:lnTo>
                    <a:lnTo>
                      <a:pt x="69583" y="1100607"/>
                    </a:lnTo>
                    <a:lnTo>
                      <a:pt x="1560385" y="48895"/>
                    </a:lnTo>
                    <a:lnTo>
                      <a:pt x="1560385" y="25044"/>
                    </a:lnTo>
                    <a:lnTo>
                      <a:pt x="1560385" y="23837"/>
                    </a:lnTo>
                    <a:lnTo>
                      <a:pt x="1560385" y="0"/>
                    </a:lnTo>
                    <a:close/>
                  </a:path>
                </a:pathLst>
              </a:custGeom>
              <a:solidFill>
                <a:srgbClr val="CDCDCD"/>
              </a:solidFill>
            </p:spPr>
            <p:txBody>
              <a:bodyPr wrap="square" lIns="0" tIns="0" rIns="0" bIns="0" rtlCol="0"/>
              <a:lstStyle/>
              <a:p>
                <a:endParaRPr/>
              </a:p>
            </p:txBody>
          </p:sp>
          <p:sp>
            <p:nvSpPr>
              <p:cNvPr id="58" name="object 63">
                <a:extLst>
                  <a:ext uri="{FF2B5EF4-FFF2-40B4-BE49-F238E27FC236}">
                    <a16:creationId xmlns:a16="http://schemas.microsoft.com/office/drawing/2014/main" id="{E1BF8771-3E35-410C-BE05-22C618E8B904}"/>
                  </a:ext>
                </a:extLst>
              </p:cNvPr>
              <p:cNvSpPr/>
              <p:nvPr/>
            </p:nvSpPr>
            <p:spPr>
              <a:xfrm>
                <a:off x="12603531" y="7373061"/>
                <a:ext cx="1493520" cy="1053465"/>
              </a:xfrm>
              <a:custGeom>
                <a:avLst/>
                <a:gdLst/>
                <a:ahLst/>
                <a:cxnLst/>
                <a:rect l="l" t="t" r="r" b="b"/>
                <a:pathLst>
                  <a:path w="1493519" h="1053465">
                    <a:moveTo>
                      <a:pt x="1493050" y="0"/>
                    </a:moveTo>
                    <a:lnTo>
                      <a:pt x="0" y="1053299"/>
                    </a:lnTo>
                    <a:lnTo>
                      <a:pt x="33705" y="1053299"/>
                    </a:lnTo>
                    <a:lnTo>
                      <a:pt x="35509" y="1053299"/>
                    </a:lnTo>
                    <a:lnTo>
                      <a:pt x="67386" y="1053299"/>
                    </a:lnTo>
                    <a:lnTo>
                      <a:pt x="102882" y="1053312"/>
                    </a:lnTo>
                    <a:lnTo>
                      <a:pt x="136144" y="1053299"/>
                    </a:lnTo>
                    <a:lnTo>
                      <a:pt x="1493050" y="96037"/>
                    </a:lnTo>
                    <a:lnTo>
                      <a:pt x="1493050" y="23507"/>
                    </a:lnTo>
                    <a:lnTo>
                      <a:pt x="1493050" y="0"/>
                    </a:lnTo>
                    <a:close/>
                  </a:path>
                </a:pathLst>
              </a:custGeom>
              <a:solidFill>
                <a:srgbClr val="CCCCCC"/>
              </a:solidFill>
            </p:spPr>
            <p:txBody>
              <a:bodyPr wrap="square" lIns="0" tIns="0" rIns="0" bIns="0" rtlCol="0"/>
              <a:lstStyle/>
              <a:p>
                <a:endParaRPr/>
              </a:p>
            </p:txBody>
          </p:sp>
          <p:sp>
            <p:nvSpPr>
              <p:cNvPr id="59" name="object 64">
                <a:extLst>
                  <a:ext uri="{FF2B5EF4-FFF2-40B4-BE49-F238E27FC236}">
                    <a16:creationId xmlns:a16="http://schemas.microsoft.com/office/drawing/2014/main" id="{0392B5F2-BC84-42EC-9C60-F2CEBDC57953}"/>
                  </a:ext>
                </a:extLst>
              </p:cNvPr>
              <p:cNvSpPr/>
              <p:nvPr/>
            </p:nvSpPr>
            <p:spPr>
              <a:xfrm>
                <a:off x="12737848" y="7467565"/>
                <a:ext cx="1358900" cy="958850"/>
              </a:xfrm>
              <a:custGeom>
                <a:avLst/>
                <a:gdLst/>
                <a:ahLst/>
                <a:cxnLst/>
                <a:rect l="l" t="t" r="r" b="b"/>
                <a:pathLst>
                  <a:path w="1358900" h="958850">
                    <a:moveTo>
                      <a:pt x="1358732" y="0"/>
                    </a:moveTo>
                    <a:lnTo>
                      <a:pt x="0" y="958795"/>
                    </a:lnTo>
                    <a:lnTo>
                      <a:pt x="35077" y="958795"/>
                    </a:lnTo>
                    <a:lnTo>
                      <a:pt x="1358732" y="24988"/>
                    </a:lnTo>
                    <a:lnTo>
                      <a:pt x="1358732" y="0"/>
                    </a:lnTo>
                    <a:close/>
                  </a:path>
                </a:pathLst>
              </a:custGeom>
              <a:solidFill>
                <a:srgbClr val="CACACA"/>
              </a:solidFill>
            </p:spPr>
            <p:txBody>
              <a:bodyPr wrap="square" lIns="0" tIns="0" rIns="0" bIns="0" rtlCol="0"/>
              <a:lstStyle/>
              <a:p>
                <a:endParaRPr/>
              </a:p>
            </p:txBody>
          </p:sp>
          <p:sp>
            <p:nvSpPr>
              <p:cNvPr id="60" name="object 65">
                <a:extLst>
                  <a:ext uri="{FF2B5EF4-FFF2-40B4-BE49-F238E27FC236}">
                    <a16:creationId xmlns:a16="http://schemas.microsoft.com/office/drawing/2014/main" id="{04138D69-18D8-4A04-96AF-CE0B10A68507}"/>
                  </a:ext>
                </a:extLst>
              </p:cNvPr>
              <p:cNvSpPr/>
              <p:nvPr/>
            </p:nvSpPr>
            <p:spPr>
              <a:xfrm>
                <a:off x="12771247" y="7491539"/>
                <a:ext cx="1325880" cy="935355"/>
              </a:xfrm>
              <a:custGeom>
                <a:avLst/>
                <a:gdLst/>
                <a:ahLst/>
                <a:cxnLst/>
                <a:rect l="l" t="t" r="r" b="b"/>
                <a:pathLst>
                  <a:path w="1325880" h="935354">
                    <a:moveTo>
                      <a:pt x="1325333" y="0"/>
                    </a:moveTo>
                    <a:lnTo>
                      <a:pt x="0" y="934821"/>
                    </a:lnTo>
                    <a:lnTo>
                      <a:pt x="33553" y="934821"/>
                    </a:lnTo>
                    <a:lnTo>
                      <a:pt x="35509" y="934821"/>
                    </a:lnTo>
                    <a:lnTo>
                      <a:pt x="69062" y="934821"/>
                    </a:lnTo>
                    <a:lnTo>
                      <a:pt x="1325333" y="48552"/>
                    </a:lnTo>
                    <a:lnTo>
                      <a:pt x="1325333" y="25057"/>
                    </a:lnTo>
                    <a:lnTo>
                      <a:pt x="1325333" y="23507"/>
                    </a:lnTo>
                    <a:lnTo>
                      <a:pt x="1325333" y="0"/>
                    </a:lnTo>
                    <a:close/>
                  </a:path>
                </a:pathLst>
              </a:custGeom>
              <a:solidFill>
                <a:srgbClr val="C9C9C9"/>
              </a:solidFill>
            </p:spPr>
            <p:txBody>
              <a:bodyPr wrap="square" lIns="0" tIns="0" rIns="0" bIns="0" rtlCol="0"/>
              <a:lstStyle/>
              <a:p>
                <a:endParaRPr/>
              </a:p>
            </p:txBody>
          </p:sp>
          <p:sp>
            <p:nvSpPr>
              <p:cNvPr id="61" name="object 66">
                <a:extLst>
                  <a:ext uri="{FF2B5EF4-FFF2-40B4-BE49-F238E27FC236}">
                    <a16:creationId xmlns:a16="http://schemas.microsoft.com/office/drawing/2014/main" id="{572AFB96-44DD-436E-BC57-B2BDCC99866F}"/>
                  </a:ext>
                </a:extLst>
              </p:cNvPr>
              <p:cNvSpPr/>
              <p:nvPr/>
            </p:nvSpPr>
            <p:spPr>
              <a:xfrm>
                <a:off x="12838455" y="7538567"/>
                <a:ext cx="1258570" cy="888365"/>
              </a:xfrm>
              <a:custGeom>
                <a:avLst/>
                <a:gdLst/>
                <a:ahLst/>
                <a:cxnLst/>
                <a:rect l="l" t="t" r="r" b="b"/>
                <a:pathLst>
                  <a:path w="1258569" h="888365">
                    <a:moveTo>
                      <a:pt x="1258125" y="0"/>
                    </a:moveTo>
                    <a:lnTo>
                      <a:pt x="0" y="887793"/>
                    </a:lnTo>
                    <a:lnTo>
                      <a:pt x="35090" y="887806"/>
                    </a:lnTo>
                    <a:lnTo>
                      <a:pt x="68859" y="887806"/>
                    </a:lnTo>
                    <a:lnTo>
                      <a:pt x="1258125" y="48806"/>
                    </a:lnTo>
                    <a:lnTo>
                      <a:pt x="1258125" y="24980"/>
                    </a:lnTo>
                    <a:lnTo>
                      <a:pt x="1258125" y="23749"/>
                    </a:lnTo>
                    <a:lnTo>
                      <a:pt x="1258125" y="0"/>
                    </a:lnTo>
                    <a:close/>
                  </a:path>
                </a:pathLst>
              </a:custGeom>
              <a:solidFill>
                <a:srgbClr val="C8C8C8"/>
              </a:solidFill>
            </p:spPr>
            <p:txBody>
              <a:bodyPr wrap="square" lIns="0" tIns="0" rIns="0" bIns="0" rtlCol="0"/>
              <a:lstStyle/>
              <a:p>
                <a:endParaRPr/>
              </a:p>
            </p:txBody>
          </p:sp>
          <p:sp>
            <p:nvSpPr>
              <p:cNvPr id="62" name="object 67">
                <a:extLst>
                  <a:ext uri="{FF2B5EF4-FFF2-40B4-BE49-F238E27FC236}">
                    <a16:creationId xmlns:a16="http://schemas.microsoft.com/office/drawing/2014/main" id="{7AFD3A7B-2383-4BD7-A2E7-CBEFE5AF2D10}"/>
                  </a:ext>
                </a:extLst>
              </p:cNvPr>
              <p:cNvSpPr/>
              <p:nvPr/>
            </p:nvSpPr>
            <p:spPr>
              <a:xfrm>
                <a:off x="12905435" y="7586039"/>
                <a:ext cx="1191260" cy="840740"/>
              </a:xfrm>
              <a:custGeom>
                <a:avLst/>
                <a:gdLst/>
                <a:ahLst/>
                <a:cxnLst/>
                <a:rect l="l" t="t" r="r" b="b"/>
                <a:pathLst>
                  <a:path w="1191259" h="840740">
                    <a:moveTo>
                      <a:pt x="1191145" y="0"/>
                    </a:moveTo>
                    <a:lnTo>
                      <a:pt x="0" y="840333"/>
                    </a:lnTo>
                    <a:lnTo>
                      <a:pt x="35217" y="840333"/>
                    </a:lnTo>
                    <a:lnTo>
                      <a:pt x="68732" y="840320"/>
                    </a:lnTo>
                    <a:lnTo>
                      <a:pt x="1191145" y="48501"/>
                    </a:lnTo>
                    <a:lnTo>
                      <a:pt x="1191145" y="24993"/>
                    </a:lnTo>
                    <a:lnTo>
                      <a:pt x="1191145" y="23812"/>
                    </a:lnTo>
                    <a:lnTo>
                      <a:pt x="1191145" y="0"/>
                    </a:lnTo>
                    <a:close/>
                  </a:path>
                </a:pathLst>
              </a:custGeom>
              <a:solidFill>
                <a:srgbClr val="C7C7C7"/>
              </a:solidFill>
            </p:spPr>
            <p:txBody>
              <a:bodyPr wrap="square" lIns="0" tIns="0" rIns="0" bIns="0" rtlCol="0"/>
              <a:lstStyle/>
              <a:p>
                <a:endParaRPr/>
              </a:p>
            </p:txBody>
          </p:sp>
          <p:sp>
            <p:nvSpPr>
              <p:cNvPr id="63" name="object 68">
                <a:extLst>
                  <a:ext uri="{FF2B5EF4-FFF2-40B4-BE49-F238E27FC236}">
                    <a16:creationId xmlns:a16="http://schemas.microsoft.com/office/drawing/2014/main" id="{A1D0DEFA-A637-4794-9B2A-E02528EECE62}"/>
                  </a:ext>
                </a:extLst>
              </p:cNvPr>
              <p:cNvSpPr/>
              <p:nvPr/>
            </p:nvSpPr>
            <p:spPr>
              <a:xfrm>
                <a:off x="12972444" y="7633311"/>
                <a:ext cx="1124585" cy="793115"/>
              </a:xfrm>
              <a:custGeom>
                <a:avLst/>
                <a:gdLst/>
                <a:ahLst/>
                <a:cxnLst/>
                <a:rect l="l" t="t" r="r" b="b"/>
                <a:pathLst>
                  <a:path w="1124584" h="793115">
                    <a:moveTo>
                      <a:pt x="1124136" y="0"/>
                    </a:moveTo>
                    <a:lnTo>
                      <a:pt x="0" y="793049"/>
                    </a:lnTo>
                    <a:lnTo>
                      <a:pt x="35511" y="793049"/>
                    </a:lnTo>
                    <a:lnTo>
                      <a:pt x="1124136" y="25045"/>
                    </a:lnTo>
                    <a:lnTo>
                      <a:pt x="1124136" y="0"/>
                    </a:lnTo>
                    <a:close/>
                  </a:path>
                </a:pathLst>
              </a:custGeom>
              <a:solidFill>
                <a:srgbClr val="C6C6C6"/>
              </a:solidFill>
            </p:spPr>
            <p:txBody>
              <a:bodyPr wrap="square" lIns="0" tIns="0" rIns="0" bIns="0" rtlCol="0"/>
              <a:lstStyle/>
              <a:p>
                <a:endParaRPr/>
              </a:p>
            </p:txBody>
          </p:sp>
          <p:sp>
            <p:nvSpPr>
              <p:cNvPr id="64" name="object 69">
                <a:extLst>
                  <a:ext uri="{FF2B5EF4-FFF2-40B4-BE49-F238E27FC236}">
                    <a16:creationId xmlns:a16="http://schemas.microsoft.com/office/drawing/2014/main" id="{D88634FF-AC87-445D-BC3B-CC4C1176A5A7}"/>
                  </a:ext>
                </a:extLst>
              </p:cNvPr>
              <p:cNvSpPr/>
              <p:nvPr/>
            </p:nvSpPr>
            <p:spPr>
              <a:xfrm>
                <a:off x="13005791" y="7656982"/>
                <a:ext cx="1090930" cy="769620"/>
              </a:xfrm>
              <a:custGeom>
                <a:avLst/>
                <a:gdLst/>
                <a:ahLst/>
                <a:cxnLst/>
                <a:rect l="l" t="t" r="r" b="b"/>
                <a:pathLst>
                  <a:path w="1090930" h="769620">
                    <a:moveTo>
                      <a:pt x="1090790" y="0"/>
                    </a:moveTo>
                    <a:lnTo>
                      <a:pt x="0" y="769378"/>
                    </a:lnTo>
                    <a:lnTo>
                      <a:pt x="35407" y="769391"/>
                    </a:lnTo>
                    <a:lnTo>
                      <a:pt x="69011" y="769378"/>
                    </a:lnTo>
                    <a:lnTo>
                      <a:pt x="1090790" y="48552"/>
                    </a:lnTo>
                    <a:lnTo>
                      <a:pt x="1090790" y="24828"/>
                    </a:lnTo>
                    <a:lnTo>
                      <a:pt x="1090790" y="23863"/>
                    </a:lnTo>
                    <a:lnTo>
                      <a:pt x="1090790" y="0"/>
                    </a:lnTo>
                    <a:close/>
                  </a:path>
                </a:pathLst>
              </a:custGeom>
              <a:solidFill>
                <a:srgbClr val="C5C5C5"/>
              </a:solidFill>
            </p:spPr>
            <p:txBody>
              <a:bodyPr wrap="square" lIns="0" tIns="0" rIns="0" bIns="0" rtlCol="0"/>
              <a:lstStyle/>
              <a:p>
                <a:endParaRPr/>
              </a:p>
            </p:txBody>
          </p:sp>
          <p:sp>
            <p:nvSpPr>
              <p:cNvPr id="65" name="object 70">
                <a:extLst>
                  <a:ext uri="{FF2B5EF4-FFF2-40B4-BE49-F238E27FC236}">
                    <a16:creationId xmlns:a16="http://schemas.microsoft.com/office/drawing/2014/main" id="{FE7C95EC-D1A6-46BC-817D-F9A7ABA358D0}"/>
                  </a:ext>
                </a:extLst>
              </p:cNvPr>
              <p:cNvSpPr/>
              <p:nvPr/>
            </p:nvSpPr>
            <p:spPr>
              <a:xfrm>
                <a:off x="13073063" y="7704315"/>
                <a:ext cx="1023619" cy="722630"/>
              </a:xfrm>
              <a:custGeom>
                <a:avLst/>
                <a:gdLst/>
                <a:ahLst/>
                <a:cxnLst/>
                <a:rect l="l" t="t" r="r" b="b"/>
                <a:pathLst>
                  <a:path w="1023619" h="722629">
                    <a:moveTo>
                      <a:pt x="1023518" y="0"/>
                    </a:moveTo>
                    <a:lnTo>
                      <a:pt x="0" y="722045"/>
                    </a:lnTo>
                    <a:lnTo>
                      <a:pt x="33274" y="722045"/>
                    </a:lnTo>
                    <a:lnTo>
                      <a:pt x="68757" y="722058"/>
                    </a:lnTo>
                    <a:lnTo>
                      <a:pt x="1023518" y="48501"/>
                    </a:lnTo>
                    <a:lnTo>
                      <a:pt x="1023518" y="25044"/>
                    </a:lnTo>
                    <a:lnTo>
                      <a:pt x="1023518" y="23456"/>
                    </a:lnTo>
                    <a:lnTo>
                      <a:pt x="1023518" y="0"/>
                    </a:lnTo>
                    <a:close/>
                  </a:path>
                </a:pathLst>
              </a:custGeom>
              <a:solidFill>
                <a:srgbClr val="C4C4C4"/>
              </a:solidFill>
            </p:spPr>
            <p:txBody>
              <a:bodyPr wrap="square" lIns="0" tIns="0" rIns="0" bIns="0" rtlCol="0"/>
              <a:lstStyle/>
              <a:p>
                <a:endParaRPr/>
              </a:p>
            </p:txBody>
          </p:sp>
          <p:sp>
            <p:nvSpPr>
              <p:cNvPr id="66" name="object 71">
                <a:extLst>
                  <a:ext uri="{FF2B5EF4-FFF2-40B4-BE49-F238E27FC236}">
                    <a16:creationId xmlns:a16="http://schemas.microsoft.com/office/drawing/2014/main" id="{39C25977-C922-4B68-BB7E-75381E9D6CAB}"/>
                  </a:ext>
                </a:extLst>
              </p:cNvPr>
              <p:cNvSpPr/>
              <p:nvPr/>
            </p:nvSpPr>
            <p:spPr>
              <a:xfrm>
                <a:off x="13140193" y="7751773"/>
                <a:ext cx="956944" cy="675005"/>
              </a:xfrm>
              <a:custGeom>
                <a:avLst/>
                <a:gdLst/>
                <a:ahLst/>
                <a:cxnLst/>
                <a:rect l="l" t="t" r="r" b="b"/>
                <a:pathLst>
                  <a:path w="956944" h="675004">
                    <a:moveTo>
                      <a:pt x="956387" y="0"/>
                    </a:moveTo>
                    <a:lnTo>
                      <a:pt x="0" y="674587"/>
                    </a:lnTo>
                    <a:lnTo>
                      <a:pt x="34997" y="674587"/>
                    </a:lnTo>
                    <a:lnTo>
                      <a:pt x="956387" y="24685"/>
                    </a:lnTo>
                    <a:lnTo>
                      <a:pt x="956387" y="0"/>
                    </a:lnTo>
                    <a:close/>
                  </a:path>
                </a:pathLst>
              </a:custGeom>
              <a:solidFill>
                <a:srgbClr val="C3C3C3"/>
              </a:solidFill>
            </p:spPr>
            <p:txBody>
              <a:bodyPr wrap="square" lIns="0" tIns="0" rIns="0" bIns="0" rtlCol="0"/>
              <a:lstStyle/>
              <a:p>
                <a:endParaRPr/>
              </a:p>
            </p:txBody>
          </p:sp>
          <p:sp>
            <p:nvSpPr>
              <p:cNvPr id="67" name="object 72">
                <a:extLst>
                  <a:ext uri="{FF2B5EF4-FFF2-40B4-BE49-F238E27FC236}">
                    <a16:creationId xmlns:a16="http://schemas.microsoft.com/office/drawing/2014/main" id="{2A19CCA9-BD0C-45A8-BFD7-B4346058A408}"/>
                  </a:ext>
                </a:extLst>
              </p:cNvPr>
              <p:cNvSpPr/>
              <p:nvPr/>
            </p:nvSpPr>
            <p:spPr>
              <a:xfrm>
                <a:off x="13173710" y="7775295"/>
                <a:ext cx="923290" cy="651510"/>
              </a:xfrm>
              <a:custGeom>
                <a:avLst/>
                <a:gdLst/>
                <a:ahLst/>
                <a:cxnLst/>
                <a:rect l="l" t="t" r="r" b="b"/>
                <a:pathLst>
                  <a:path w="923290" h="651509">
                    <a:moveTo>
                      <a:pt x="922870" y="0"/>
                    </a:moveTo>
                    <a:lnTo>
                      <a:pt x="0" y="651065"/>
                    </a:lnTo>
                    <a:lnTo>
                      <a:pt x="33248" y="651065"/>
                    </a:lnTo>
                    <a:lnTo>
                      <a:pt x="68745" y="651078"/>
                    </a:lnTo>
                    <a:lnTo>
                      <a:pt x="922870" y="48514"/>
                    </a:lnTo>
                    <a:lnTo>
                      <a:pt x="922870" y="25044"/>
                    </a:lnTo>
                    <a:lnTo>
                      <a:pt x="922870" y="23456"/>
                    </a:lnTo>
                    <a:lnTo>
                      <a:pt x="922870" y="0"/>
                    </a:lnTo>
                    <a:close/>
                  </a:path>
                </a:pathLst>
              </a:custGeom>
              <a:solidFill>
                <a:srgbClr val="C2C2C2"/>
              </a:solidFill>
            </p:spPr>
            <p:txBody>
              <a:bodyPr wrap="square" lIns="0" tIns="0" rIns="0" bIns="0" rtlCol="0"/>
              <a:lstStyle/>
              <a:p>
                <a:endParaRPr/>
              </a:p>
            </p:txBody>
          </p:sp>
          <p:sp>
            <p:nvSpPr>
              <p:cNvPr id="68" name="object 73">
                <a:extLst>
                  <a:ext uri="{FF2B5EF4-FFF2-40B4-BE49-F238E27FC236}">
                    <a16:creationId xmlns:a16="http://schemas.microsoft.com/office/drawing/2014/main" id="{3D881608-19BF-4249-AF9D-3F62322E1CAD}"/>
                  </a:ext>
                </a:extLst>
              </p:cNvPr>
              <p:cNvSpPr/>
              <p:nvPr/>
            </p:nvSpPr>
            <p:spPr>
              <a:xfrm>
                <a:off x="13240715" y="7822577"/>
                <a:ext cx="855980" cy="603885"/>
              </a:xfrm>
              <a:custGeom>
                <a:avLst/>
                <a:gdLst/>
                <a:ahLst/>
                <a:cxnLst/>
                <a:rect l="l" t="t" r="r" b="b"/>
                <a:pathLst>
                  <a:path w="855980" h="603884">
                    <a:moveTo>
                      <a:pt x="855865" y="0"/>
                    </a:moveTo>
                    <a:lnTo>
                      <a:pt x="0" y="603796"/>
                    </a:lnTo>
                    <a:lnTo>
                      <a:pt x="34988" y="603783"/>
                    </a:lnTo>
                    <a:lnTo>
                      <a:pt x="68884" y="603783"/>
                    </a:lnTo>
                    <a:lnTo>
                      <a:pt x="855865" y="48691"/>
                    </a:lnTo>
                    <a:lnTo>
                      <a:pt x="855865" y="24676"/>
                    </a:lnTo>
                    <a:lnTo>
                      <a:pt x="855865" y="23710"/>
                    </a:lnTo>
                    <a:lnTo>
                      <a:pt x="855865" y="0"/>
                    </a:lnTo>
                    <a:close/>
                  </a:path>
                </a:pathLst>
              </a:custGeom>
              <a:solidFill>
                <a:srgbClr val="C1C1C1"/>
              </a:solidFill>
            </p:spPr>
            <p:txBody>
              <a:bodyPr wrap="square" lIns="0" tIns="0" rIns="0" bIns="0" rtlCol="0"/>
              <a:lstStyle/>
              <a:p>
                <a:endParaRPr/>
              </a:p>
            </p:txBody>
          </p:sp>
          <p:sp>
            <p:nvSpPr>
              <p:cNvPr id="69" name="object 74">
                <a:extLst>
                  <a:ext uri="{FF2B5EF4-FFF2-40B4-BE49-F238E27FC236}">
                    <a16:creationId xmlns:a16="http://schemas.microsoft.com/office/drawing/2014/main" id="{9D42F650-8A4A-4604-9EE3-67541C696037}"/>
                  </a:ext>
                </a:extLst>
              </p:cNvPr>
              <p:cNvSpPr/>
              <p:nvPr/>
            </p:nvSpPr>
            <p:spPr>
              <a:xfrm>
                <a:off x="13307581" y="7869745"/>
                <a:ext cx="789305" cy="556895"/>
              </a:xfrm>
              <a:custGeom>
                <a:avLst/>
                <a:gdLst/>
                <a:ahLst/>
                <a:cxnLst/>
                <a:rect l="l" t="t" r="r" b="b"/>
                <a:pathLst>
                  <a:path w="789305" h="556895">
                    <a:moveTo>
                      <a:pt x="789000" y="0"/>
                    </a:moveTo>
                    <a:lnTo>
                      <a:pt x="0" y="556628"/>
                    </a:lnTo>
                    <a:lnTo>
                      <a:pt x="35496" y="556628"/>
                    </a:lnTo>
                    <a:lnTo>
                      <a:pt x="68745" y="556615"/>
                    </a:lnTo>
                    <a:lnTo>
                      <a:pt x="789000" y="48514"/>
                    </a:lnTo>
                    <a:lnTo>
                      <a:pt x="789000" y="25044"/>
                    </a:lnTo>
                    <a:lnTo>
                      <a:pt x="789000" y="23825"/>
                    </a:lnTo>
                    <a:lnTo>
                      <a:pt x="789000" y="0"/>
                    </a:lnTo>
                    <a:close/>
                  </a:path>
                </a:pathLst>
              </a:custGeom>
              <a:solidFill>
                <a:srgbClr val="C0C0C0"/>
              </a:solidFill>
            </p:spPr>
            <p:txBody>
              <a:bodyPr wrap="square" lIns="0" tIns="0" rIns="0" bIns="0" rtlCol="0"/>
              <a:lstStyle/>
              <a:p>
                <a:endParaRPr/>
              </a:p>
            </p:txBody>
          </p:sp>
          <p:sp>
            <p:nvSpPr>
              <p:cNvPr id="70" name="object 75">
                <a:extLst>
                  <a:ext uri="{FF2B5EF4-FFF2-40B4-BE49-F238E27FC236}">
                    <a16:creationId xmlns:a16="http://schemas.microsoft.com/office/drawing/2014/main" id="{CCAC5340-7AF6-43C0-9287-716E15B248E9}"/>
                  </a:ext>
                </a:extLst>
              </p:cNvPr>
              <p:cNvSpPr/>
              <p:nvPr/>
            </p:nvSpPr>
            <p:spPr>
              <a:xfrm>
                <a:off x="13374737" y="7917208"/>
                <a:ext cx="721995" cy="509270"/>
              </a:xfrm>
              <a:custGeom>
                <a:avLst/>
                <a:gdLst/>
                <a:ahLst/>
                <a:cxnLst/>
                <a:rect l="l" t="t" r="r" b="b"/>
                <a:pathLst>
                  <a:path w="721994" h="509270">
                    <a:moveTo>
                      <a:pt x="721843" y="0"/>
                    </a:moveTo>
                    <a:lnTo>
                      <a:pt x="0" y="509151"/>
                    </a:lnTo>
                    <a:lnTo>
                      <a:pt x="35369" y="509151"/>
                    </a:lnTo>
                    <a:lnTo>
                      <a:pt x="721843" y="24858"/>
                    </a:lnTo>
                    <a:lnTo>
                      <a:pt x="721843" y="0"/>
                    </a:lnTo>
                    <a:close/>
                  </a:path>
                </a:pathLst>
              </a:custGeom>
              <a:solidFill>
                <a:srgbClr val="BFBFBF"/>
              </a:solidFill>
            </p:spPr>
            <p:txBody>
              <a:bodyPr wrap="square" lIns="0" tIns="0" rIns="0" bIns="0" rtlCol="0"/>
              <a:lstStyle/>
              <a:p>
                <a:endParaRPr/>
              </a:p>
            </p:txBody>
          </p:sp>
          <p:sp>
            <p:nvSpPr>
              <p:cNvPr id="71" name="object 76">
                <a:extLst>
                  <a:ext uri="{FF2B5EF4-FFF2-40B4-BE49-F238E27FC236}">
                    <a16:creationId xmlns:a16="http://schemas.microsoft.com/office/drawing/2014/main" id="{B52C1E02-2CE7-4429-9ED6-1D099102F6C2}"/>
                  </a:ext>
                </a:extLst>
              </p:cNvPr>
              <p:cNvSpPr/>
              <p:nvPr/>
            </p:nvSpPr>
            <p:spPr>
              <a:xfrm>
                <a:off x="13408203" y="7940738"/>
                <a:ext cx="688975" cy="485775"/>
              </a:xfrm>
              <a:custGeom>
                <a:avLst/>
                <a:gdLst/>
                <a:ahLst/>
                <a:cxnLst/>
                <a:rect l="l" t="t" r="r" b="b"/>
                <a:pathLst>
                  <a:path w="688975" h="485775">
                    <a:moveTo>
                      <a:pt x="688378" y="0"/>
                    </a:moveTo>
                    <a:lnTo>
                      <a:pt x="0" y="485635"/>
                    </a:lnTo>
                    <a:lnTo>
                      <a:pt x="33782" y="485635"/>
                    </a:lnTo>
                    <a:lnTo>
                      <a:pt x="35496" y="485635"/>
                    </a:lnTo>
                    <a:lnTo>
                      <a:pt x="68770" y="485635"/>
                    </a:lnTo>
                    <a:lnTo>
                      <a:pt x="688378" y="48514"/>
                    </a:lnTo>
                    <a:lnTo>
                      <a:pt x="688378" y="25044"/>
                    </a:lnTo>
                    <a:lnTo>
                      <a:pt x="688378" y="23825"/>
                    </a:lnTo>
                    <a:lnTo>
                      <a:pt x="688378" y="0"/>
                    </a:lnTo>
                    <a:close/>
                  </a:path>
                </a:pathLst>
              </a:custGeom>
              <a:solidFill>
                <a:srgbClr val="BEBEBE"/>
              </a:solidFill>
            </p:spPr>
            <p:txBody>
              <a:bodyPr wrap="square" lIns="0" tIns="0" rIns="0" bIns="0" rtlCol="0"/>
              <a:lstStyle/>
              <a:p>
                <a:endParaRPr/>
              </a:p>
            </p:txBody>
          </p:sp>
          <p:sp>
            <p:nvSpPr>
              <p:cNvPr id="72" name="object 77">
                <a:extLst>
                  <a:ext uri="{FF2B5EF4-FFF2-40B4-BE49-F238E27FC236}">
                    <a16:creationId xmlns:a16="http://schemas.microsoft.com/office/drawing/2014/main" id="{8F24FA5E-E108-4198-BA97-2C47955C8D77}"/>
                  </a:ext>
                </a:extLst>
              </p:cNvPr>
              <p:cNvSpPr/>
              <p:nvPr/>
            </p:nvSpPr>
            <p:spPr>
              <a:xfrm>
                <a:off x="13475221" y="7988020"/>
                <a:ext cx="621665" cy="438784"/>
              </a:xfrm>
              <a:custGeom>
                <a:avLst/>
                <a:gdLst/>
                <a:ahLst/>
                <a:cxnLst/>
                <a:rect l="l" t="t" r="r" b="b"/>
                <a:pathLst>
                  <a:path w="621665" h="438784">
                    <a:moveTo>
                      <a:pt x="621360" y="0"/>
                    </a:moveTo>
                    <a:lnTo>
                      <a:pt x="0" y="438340"/>
                    </a:lnTo>
                    <a:lnTo>
                      <a:pt x="33401" y="438340"/>
                    </a:lnTo>
                    <a:lnTo>
                      <a:pt x="35496" y="438340"/>
                    </a:lnTo>
                    <a:lnTo>
                      <a:pt x="68910" y="438340"/>
                    </a:lnTo>
                    <a:lnTo>
                      <a:pt x="621360" y="48679"/>
                    </a:lnTo>
                    <a:lnTo>
                      <a:pt x="621360" y="25044"/>
                    </a:lnTo>
                    <a:lnTo>
                      <a:pt x="621360" y="23634"/>
                    </a:lnTo>
                    <a:lnTo>
                      <a:pt x="621360" y="0"/>
                    </a:lnTo>
                    <a:close/>
                  </a:path>
                </a:pathLst>
              </a:custGeom>
              <a:solidFill>
                <a:srgbClr val="BDBDBD"/>
              </a:solidFill>
            </p:spPr>
            <p:txBody>
              <a:bodyPr wrap="square" lIns="0" tIns="0" rIns="0" bIns="0" rtlCol="0"/>
              <a:lstStyle/>
              <a:p>
                <a:endParaRPr/>
              </a:p>
            </p:txBody>
          </p:sp>
          <p:sp>
            <p:nvSpPr>
              <p:cNvPr id="73" name="object 78">
                <a:extLst>
                  <a:ext uri="{FF2B5EF4-FFF2-40B4-BE49-F238E27FC236}">
                    <a16:creationId xmlns:a16="http://schemas.microsoft.com/office/drawing/2014/main" id="{6B50716A-D0A6-4130-84E1-37FB06C6A6F0}"/>
                  </a:ext>
                </a:extLst>
              </p:cNvPr>
              <p:cNvSpPr/>
              <p:nvPr/>
            </p:nvSpPr>
            <p:spPr>
              <a:xfrm>
                <a:off x="13542607" y="8035543"/>
                <a:ext cx="554355" cy="391160"/>
              </a:xfrm>
              <a:custGeom>
                <a:avLst/>
                <a:gdLst/>
                <a:ahLst/>
                <a:cxnLst/>
                <a:rect l="l" t="t" r="r" b="b"/>
                <a:pathLst>
                  <a:path w="554355" h="391159">
                    <a:moveTo>
                      <a:pt x="553974" y="0"/>
                    </a:moveTo>
                    <a:lnTo>
                      <a:pt x="0" y="390829"/>
                    </a:lnTo>
                    <a:lnTo>
                      <a:pt x="33248" y="390829"/>
                    </a:lnTo>
                    <a:lnTo>
                      <a:pt x="34988" y="390829"/>
                    </a:lnTo>
                    <a:lnTo>
                      <a:pt x="68745" y="390829"/>
                    </a:lnTo>
                    <a:lnTo>
                      <a:pt x="553974" y="48514"/>
                    </a:lnTo>
                    <a:lnTo>
                      <a:pt x="553974" y="24688"/>
                    </a:lnTo>
                    <a:lnTo>
                      <a:pt x="553974" y="23469"/>
                    </a:lnTo>
                    <a:lnTo>
                      <a:pt x="553974" y="0"/>
                    </a:lnTo>
                    <a:close/>
                  </a:path>
                </a:pathLst>
              </a:custGeom>
              <a:solidFill>
                <a:srgbClr val="BCBCBC"/>
              </a:solidFill>
            </p:spPr>
            <p:txBody>
              <a:bodyPr wrap="square" lIns="0" tIns="0" rIns="0" bIns="0" rtlCol="0"/>
              <a:lstStyle/>
              <a:p>
                <a:endParaRPr/>
              </a:p>
            </p:txBody>
          </p:sp>
          <p:sp>
            <p:nvSpPr>
              <p:cNvPr id="74" name="object 79">
                <a:extLst>
                  <a:ext uri="{FF2B5EF4-FFF2-40B4-BE49-F238E27FC236}">
                    <a16:creationId xmlns:a16="http://schemas.microsoft.com/office/drawing/2014/main" id="{00C1F8DB-659D-4D5C-B33C-3A8646971AC8}"/>
                  </a:ext>
                </a:extLst>
              </p:cNvPr>
              <p:cNvSpPr/>
              <p:nvPr/>
            </p:nvSpPr>
            <p:spPr>
              <a:xfrm>
                <a:off x="13609106" y="8082457"/>
                <a:ext cx="487680" cy="344170"/>
              </a:xfrm>
              <a:custGeom>
                <a:avLst/>
                <a:gdLst/>
                <a:ahLst/>
                <a:cxnLst/>
                <a:rect l="l" t="t" r="r" b="b"/>
                <a:pathLst>
                  <a:path w="487680" h="344170">
                    <a:moveTo>
                      <a:pt x="487474" y="0"/>
                    </a:moveTo>
                    <a:lnTo>
                      <a:pt x="0" y="343903"/>
                    </a:lnTo>
                    <a:lnTo>
                      <a:pt x="35505" y="343903"/>
                    </a:lnTo>
                    <a:lnTo>
                      <a:pt x="487474" y="25051"/>
                    </a:lnTo>
                    <a:lnTo>
                      <a:pt x="487474" y="0"/>
                    </a:lnTo>
                    <a:close/>
                  </a:path>
                </a:pathLst>
              </a:custGeom>
              <a:solidFill>
                <a:srgbClr val="BBBBBB"/>
              </a:solidFill>
            </p:spPr>
            <p:txBody>
              <a:bodyPr wrap="square" lIns="0" tIns="0" rIns="0" bIns="0" rtlCol="0"/>
              <a:lstStyle/>
              <a:p>
                <a:endParaRPr/>
              </a:p>
            </p:txBody>
          </p:sp>
          <p:sp>
            <p:nvSpPr>
              <p:cNvPr id="75" name="object 80">
                <a:extLst>
                  <a:ext uri="{FF2B5EF4-FFF2-40B4-BE49-F238E27FC236}">
                    <a16:creationId xmlns:a16="http://schemas.microsoft.com/office/drawing/2014/main" id="{569416B9-7A66-42F5-88A2-919620F5F506}"/>
                  </a:ext>
                </a:extLst>
              </p:cNvPr>
              <p:cNvSpPr/>
              <p:nvPr/>
            </p:nvSpPr>
            <p:spPr>
              <a:xfrm>
                <a:off x="13643229" y="8106549"/>
                <a:ext cx="453390" cy="320040"/>
              </a:xfrm>
              <a:custGeom>
                <a:avLst/>
                <a:gdLst/>
                <a:ahLst/>
                <a:cxnLst/>
                <a:rect l="l" t="t" r="r" b="b"/>
                <a:pathLst>
                  <a:path w="453390" h="320040">
                    <a:moveTo>
                      <a:pt x="453351" y="0"/>
                    </a:moveTo>
                    <a:lnTo>
                      <a:pt x="0" y="319811"/>
                    </a:lnTo>
                    <a:lnTo>
                      <a:pt x="33261" y="319811"/>
                    </a:lnTo>
                    <a:lnTo>
                      <a:pt x="68745" y="319824"/>
                    </a:lnTo>
                    <a:lnTo>
                      <a:pt x="453351" y="48488"/>
                    </a:lnTo>
                    <a:lnTo>
                      <a:pt x="453351" y="24676"/>
                    </a:lnTo>
                    <a:lnTo>
                      <a:pt x="453351" y="23444"/>
                    </a:lnTo>
                    <a:lnTo>
                      <a:pt x="453351" y="0"/>
                    </a:lnTo>
                    <a:close/>
                  </a:path>
                </a:pathLst>
              </a:custGeom>
              <a:solidFill>
                <a:srgbClr val="BABABA"/>
              </a:solidFill>
            </p:spPr>
            <p:txBody>
              <a:bodyPr wrap="square" lIns="0" tIns="0" rIns="0" bIns="0" rtlCol="0"/>
              <a:lstStyle/>
              <a:p>
                <a:endParaRPr/>
              </a:p>
            </p:txBody>
          </p:sp>
          <p:sp>
            <p:nvSpPr>
              <p:cNvPr id="76" name="object 81">
                <a:extLst>
                  <a:ext uri="{FF2B5EF4-FFF2-40B4-BE49-F238E27FC236}">
                    <a16:creationId xmlns:a16="http://schemas.microsoft.com/office/drawing/2014/main" id="{8BBCC40D-AFBC-43F5-8B18-6DFAC3A29A57}"/>
                  </a:ext>
                </a:extLst>
              </p:cNvPr>
              <p:cNvSpPr/>
              <p:nvPr/>
            </p:nvSpPr>
            <p:spPr>
              <a:xfrm>
                <a:off x="13709726" y="8153450"/>
                <a:ext cx="387350" cy="273050"/>
              </a:xfrm>
              <a:custGeom>
                <a:avLst/>
                <a:gdLst/>
                <a:ahLst/>
                <a:cxnLst/>
                <a:rect l="l" t="t" r="r" b="b"/>
                <a:pathLst>
                  <a:path w="387350" h="273050">
                    <a:moveTo>
                      <a:pt x="386854" y="0"/>
                    </a:moveTo>
                    <a:lnTo>
                      <a:pt x="0" y="272923"/>
                    </a:lnTo>
                    <a:lnTo>
                      <a:pt x="35509" y="272923"/>
                    </a:lnTo>
                    <a:lnTo>
                      <a:pt x="69202" y="272910"/>
                    </a:lnTo>
                    <a:lnTo>
                      <a:pt x="386854" y="48806"/>
                    </a:lnTo>
                    <a:lnTo>
                      <a:pt x="386854" y="25057"/>
                    </a:lnTo>
                    <a:lnTo>
                      <a:pt x="386854" y="24003"/>
                    </a:lnTo>
                    <a:lnTo>
                      <a:pt x="386854" y="0"/>
                    </a:lnTo>
                    <a:close/>
                  </a:path>
                </a:pathLst>
              </a:custGeom>
              <a:solidFill>
                <a:srgbClr val="B9B9B9"/>
              </a:solidFill>
            </p:spPr>
            <p:txBody>
              <a:bodyPr wrap="square" lIns="0" tIns="0" rIns="0" bIns="0" rtlCol="0"/>
              <a:lstStyle/>
              <a:p>
                <a:endParaRPr/>
              </a:p>
            </p:txBody>
          </p:sp>
          <p:sp>
            <p:nvSpPr>
              <p:cNvPr id="77" name="object 82">
                <a:extLst>
                  <a:ext uri="{FF2B5EF4-FFF2-40B4-BE49-F238E27FC236}">
                    <a16:creationId xmlns:a16="http://schemas.microsoft.com/office/drawing/2014/main" id="{4CEE8A2C-D508-4037-B7C1-2DA258684F1D}"/>
                  </a:ext>
                </a:extLst>
              </p:cNvPr>
              <p:cNvSpPr/>
              <p:nvPr/>
            </p:nvSpPr>
            <p:spPr>
              <a:xfrm>
                <a:off x="13777117" y="8200985"/>
                <a:ext cx="320040" cy="225425"/>
              </a:xfrm>
              <a:custGeom>
                <a:avLst/>
                <a:gdLst/>
                <a:ahLst/>
                <a:cxnLst/>
                <a:rect l="l" t="t" r="r" b="b"/>
                <a:pathLst>
                  <a:path w="320040" h="225425">
                    <a:moveTo>
                      <a:pt x="319463" y="0"/>
                    </a:moveTo>
                    <a:lnTo>
                      <a:pt x="0" y="225375"/>
                    </a:lnTo>
                    <a:lnTo>
                      <a:pt x="35497" y="225375"/>
                    </a:lnTo>
                    <a:lnTo>
                      <a:pt x="319463" y="25042"/>
                    </a:lnTo>
                    <a:lnTo>
                      <a:pt x="319463" y="0"/>
                    </a:lnTo>
                    <a:close/>
                  </a:path>
                </a:pathLst>
              </a:custGeom>
              <a:solidFill>
                <a:srgbClr val="B8B8B8"/>
              </a:solidFill>
            </p:spPr>
            <p:txBody>
              <a:bodyPr wrap="square" lIns="0" tIns="0" rIns="0" bIns="0" rtlCol="0"/>
              <a:lstStyle/>
              <a:p>
                <a:endParaRPr/>
              </a:p>
            </p:txBody>
          </p:sp>
          <p:sp>
            <p:nvSpPr>
              <p:cNvPr id="78" name="object 83">
                <a:extLst>
                  <a:ext uri="{FF2B5EF4-FFF2-40B4-BE49-F238E27FC236}">
                    <a16:creationId xmlns:a16="http://schemas.microsoft.com/office/drawing/2014/main" id="{81C1AC4C-568F-4A86-A2C4-5EC43A79441C}"/>
                  </a:ext>
                </a:extLst>
              </p:cNvPr>
              <p:cNvSpPr/>
              <p:nvPr/>
            </p:nvSpPr>
            <p:spPr>
              <a:xfrm>
                <a:off x="13810360" y="8224438"/>
                <a:ext cx="286385" cy="201930"/>
              </a:xfrm>
              <a:custGeom>
                <a:avLst/>
                <a:gdLst/>
                <a:ahLst/>
                <a:cxnLst/>
                <a:rect l="l" t="t" r="r" b="b"/>
                <a:pathLst>
                  <a:path w="286384" h="201929">
                    <a:moveTo>
                      <a:pt x="286220" y="0"/>
                    </a:moveTo>
                    <a:lnTo>
                      <a:pt x="0" y="201922"/>
                    </a:lnTo>
                    <a:lnTo>
                      <a:pt x="35515" y="201922"/>
                    </a:lnTo>
                    <a:lnTo>
                      <a:pt x="286220" y="25055"/>
                    </a:lnTo>
                    <a:lnTo>
                      <a:pt x="286220" y="0"/>
                    </a:lnTo>
                    <a:close/>
                  </a:path>
                </a:pathLst>
              </a:custGeom>
              <a:solidFill>
                <a:srgbClr val="B7B7B7"/>
              </a:solidFill>
            </p:spPr>
            <p:txBody>
              <a:bodyPr wrap="square" lIns="0" tIns="0" rIns="0" bIns="0" rtlCol="0"/>
              <a:lstStyle/>
              <a:p>
                <a:endParaRPr/>
              </a:p>
            </p:txBody>
          </p:sp>
          <p:pic>
            <p:nvPicPr>
              <p:cNvPr id="79" name="object 84">
                <a:extLst>
                  <a:ext uri="{FF2B5EF4-FFF2-40B4-BE49-F238E27FC236}">
                    <a16:creationId xmlns:a16="http://schemas.microsoft.com/office/drawing/2014/main" id="{8050BEE4-7437-41FD-AFE1-BA46DBB42D87}"/>
                  </a:ext>
                </a:extLst>
              </p:cNvPr>
              <p:cNvPicPr/>
              <p:nvPr/>
            </p:nvPicPr>
            <p:blipFill>
              <a:blip r:embed="rId4" cstate="print"/>
              <a:stretch>
                <a:fillRect/>
              </a:stretch>
            </p:blipFill>
            <p:spPr>
              <a:xfrm>
                <a:off x="13844132" y="8248265"/>
                <a:ext cx="252447" cy="178095"/>
              </a:xfrm>
              <a:prstGeom prst="rect">
                <a:avLst/>
              </a:prstGeom>
            </p:spPr>
          </p:pic>
          <p:sp>
            <p:nvSpPr>
              <p:cNvPr id="80" name="object 85">
                <a:extLst>
                  <a:ext uri="{FF2B5EF4-FFF2-40B4-BE49-F238E27FC236}">
                    <a16:creationId xmlns:a16="http://schemas.microsoft.com/office/drawing/2014/main" id="{E62AFAD2-1ABF-447C-88C2-E9964D2D5624}"/>
                  </a:ext>
                </a:extLst>
              </p:cNvPr>
              <p:cNvSpPr/>
              <p:nvPr/>
            </p:nvSpPr>
            <p:spPr>
              <a:xfrm>
                <a:off x="12210478" y="6143396"/>
                <a:ext cx="1886585" cy="2283460"/>
              </a:xfrm>
              <a:custGeom>
                <a:avLst/>
                <a:gdLst/>
                <a:ahLst/>
                <a:cxnLst/>
                <a:rect l="l" t="t" r="r" b="b"/>
                <a:pathLst>
                  <a:path w="1886584" h="2283459">
                    <a:moveTo>
                      <a:pt x="1231925" y="0"/>
                    </a:moveTo>
                    <a:lnTo>
                      <a:pt x="79921" y="0"/>
                    </a:lnTo>
                    <a:lnTo>
                      <a:pt x="48906" y="6250"/>
                    </a:lnTo>
                    <a:lnTo>
                      <a:pt x="23491" y="23269"/>
                    </a:lnTo>
                    <a:lnTo>
                      <a:pt x="6311" y="48456"/>
                    </a:lnTo>
                    <a:lnTo>
                      <a:pt x="0" y="79209"/>
                    </a:lnTo>
                    <a:lnTo>
                      <a:pt x="0" y="2203919"/>
                    </a:lnTo>
                    <a:lnTo>
                      <a:pt x="6311" y="2234673"/>
                    </a:lnTo>
                    <a:lnTo>
                      <a:pt x="23491" y="2259860"/>
                    </a:lnTo>
                    <a:lnTo>
                      <a:pt x="48906" y="2276879"/>
                    </a:lnTo>
                    <a:lnTo>
                      <a:pt x="79921" y="2283129"/>
                    </a:lnTo>
                    <a:lnTo>
                      <a:pt x="1806486" y="2283129"/>
                    </a:lnTo>
                    <a:lnTo>
                      <a:pt x="1837443" y="2276879"/>
                    </a:lnTo>
                    <a:lnTo>
                      <a:pt x="1862731" y="2259860"/>
                    </a:lnTo>
                    <a:lnTo>
                      <a:pt x="1879784" y="2234673"/>
                    </a:lnTo>
                    <a:lnTo>
                      <a:pt x="1886038" y="2203919"/>
                    </a:lnTo>
                    <a:lnTo>
                      <a:pt x="1886038" y="669963"/>
                    </a:lnTo>
                    <a:lnTo>
                      <a:pt x="1231925" y="0"/>
                    </a:lnTo>
                    <a:close/>
                  </a:path>
                </a:pathLst>
              </a:custGeom>
              <a:ln w="54853">
                <a:solidFill>
                  <a:srgbClr val="8B8B8B"/>
                </a:solidFill>
              </a:ln>
            </p:spPr>
            <p:txBody>
              <a:bodyPr wrap="square" lIns="0" tIns="0" rIns="0" bIns="0" rtlCol="0"/>
              <a:lstStyle/>
              <a:p>
                <a:endParaRPr/>
              </a:p>
            </p:txBody>
          </p:sp>
          <p:sp>
            <p:nvSpPr>
              <p:cNvPr id="81" name="object 86">
                <a:extLst>
                  <a:ext uri="{FF2B5EF4-FFF2-40B4-BE49-F238E27FC236}">
                    <a16:creationId xmlns:a16="http://schemas.microsoft.com/office/drawing/2014/main" id="{0F7FFD21-47DE-4AAF-813A-183EFE7A254B}"/>
                  </a:ext>
                </a:extLst>
              </p:cNvPr>
              <p:cNvSpPr/>
              <p:nvPr/>
            </p:nvSpPr>
            <p:spPr>
              <a:xfrm>
                <a:off x="12183123" y="6115481"/>
                <a:ext cx="814705" cy="574675"/>
              </a:xfrm>
              <a:custGeom>
                <a:avLst/>
                <a:gdLst/>
                <a:ahLst/>
                <a:cxnLst/>
                <a:rect l="l" t="t" r="r" b="b"/>
                <a:pathLst>
                  <a:path w="814704" h="574675">
                    <a:moveTo>
                      <a:pt x="814362" y="0"/>
                    </a:moveTo>
                    <a:lnTo>
                      <a:pt x="779729" y="0"/>
                    </a:lnTo>
                    <a:lnTo>
                      <a:pt x="778002" y="0"/>
                    </a:lnTo>
                    <a:lnTo>
                      <a:pt x="107099" y="25"/>
                    </a:lnTo>
                    <a:lnTo>
                      <a:pt x="65443" y="8458"/>
                    </a:lnTo>
                    <a:lnTo>
                      <a:pt x="31394" y="31407"/>
                    </a:lnTo>
                    <a:lnTo>
                      <a:pt x="8420" y="65417"/>
                    </a:lnTo>
                    <a:lnTo>
                      <a:pt x="0" y="107022"/>
                    </a:lnTo>
                    <a:lnTo>
                      <a:pt x="0" y="548868"/>
                    </a:lnTo>
                    <a:lnTo>
                      <a:pt x="0" y="550087"/>
                    </a:lnTo>
                    <a:lnTo>
                      <a:pt x="0" y="574522"/>
                    </a:lnTo>
                    <a:lnTo>
                      <a:pt x="814362" y="0"/>
                    </a:lnTo>
                    <a:close/>
                  </a:path>
                </a:pathLst>
              </a:custGeom>
              <a:solidFill>
                <a:srgbClr val="FFFFFF"/>
              </a:solidFill>
            </p:spPr>
            <p:txBody>
              <a:bodyPr wrap="square" lIns="0" tIns="0" rIns="0" bIns="0" rtlCol="0"/>
              <a:lstStyle/>
              <a:p>
                <a:endParaRPr/>
              </a:p>
            </p:txBody>
          </p:sp>
          <p:sp>
            <p:nvSpPr>
              <p:cNvPr id="82" name="object 87">
                <a:extLst>
                  <a:ext uri="{FF2B5EF4-FFF2-40B4-BE49-F238E27FC236}">
                    <a16:creationId xmlns:a16="http://schemas.microsoft.com/office/drawing/2014/main" id="{1CC02831-EA9F-4CA6-92BD-C33B5C4CB8D2}"/>
                  </a:ext>
                </a:extLst>
              </p:cNvPr>
              <p:cNvSpPr/>
              <p:nvPr/>
            </p:nvSpPr>
            <p:spPr>
              <a:xfrm>
                <a:off x="12183123" y="6115481"/>
                <a:ext cx="882650" cy="622935"/>
              </a:xfrm>
              <a:custGeom>
                <a:avLst/>
                <a:gdLst/>
                <a:ahLst/>
                <a:cxnLst/>
                <a:rect l="l" t="t" r="r" b="b"/>
                <a:pathLst>
                  <a:path w="882650" h="622934">
                    <a:moveTo>
                      <a:pt x="882243" y="0"/>
                    </a:moveTo>
                    <a:lnTo>
                      <a:pt x="848118" y="0"/>
                    </a:lnTo>
                    <a:lnTo>
                      <a:pt x="846239" y="0"/>
                    </a:lnTo>
                    <a:lnTo>
                      <a:pt x="812114" y="0"/>
                    </a:lnTo>
                    <a:lnTo>
                      <a:pt x="0" y="572935"/>
                    </a:lnTo>
                    <a:lnTo>
                      <a:pt x="0" y="597014"/>
                    </a:lnTo>
                    <a:lnTo>
                      <a:pt x="0" y="598347"/>
                    </a:lnTo>
                    <a:lnTo>
                      <a:pt x="0" y="622414"/>
                    </a:lnTo>
                    <a:lnTo>
                      <a:pt x="882243" y="0"/>
                    </a:lnTo>
                    <a:close/>
                  </a:path>
                </a:pathLst>
              </a:custGeom>
              <a:solidFill>
                <a:srgbClr val="FDFDFD"/>
              </a:solidFill>
            </p:spPr>
            <p:txBody>
              <a:bodyPr wrap="square" lIns="0" tIns="0" rIns="0" bIns="0" rtlCol="0"/>
              <a:lstStyle/>
              <a:p>
                <a:endParaRPr/>
              </a:p>
            </p:txBody>
          </p:sp>
          <p:sp>
            <p:nvSpPr>
              <p:cNvPr id="83" name="object 88">
                <a:extLst>
                  <a:ext uri="{FF2B5EF4-FFF2-40B4-BE49-F238E27FC236}">
                    <a16:creationId xmlns:a16="http://schemas.microsoft.com/office/drawing/2014/main" id="{4ACF7EEA-2A6B-4740-A321-EA84D71C3A01}"/>
                  </a:ext>
                </a:extLst>
              </p:cNvPr>
              <p:cNvSpPr/>
              <p:nvPr/>
            </p:nvSpPr>
            <p:spPr>
              <a:xfrm>
                <a:off x="12183123" y="6115481"/>
                <a:ext cx="950594" cy="671195"/>
              </a:xfrm>
              <a:custGeom>
                <a:avLst/>
                <a:gdLst/>
                <a:ahLst/>
                <a:cxnLst/>
                <a:rect l="l" t="t" r="r" b="b"/>
                <a:pathLst>
                  <a:path w="950594" h="671195">
                    <a:moveTo>
                      <a:pt x="950506" y="0"/>
                    </a:moveTo>
                    <a:lnTo>
                      <a:pt x="916381" y="0"/>
                    </a:lnTo>
                    <a:lnTo>
                      <a:pt x="914996" y="0"/>
                    </a:lnTo>
                    <a:lnTo>
                      <a:pt x="880872" y="0"/>
                    </a:lnTo>
                    <a:lnTo>
                      <a:pt x="0" y="621449"/>
                    </a:lnTo>
                    <a:lnTo>
                      <a:pt x="0" y="645515"/>
                    </a:lnTo>
                    <a:lnTo>
                      <a:pt x="0" y="646493"/>
                    </a:lnTo>
                    <a:lnTo>
                      <a:pt x="0" y="670572"/>
                    </a:lnTo>
                    <a:lnTo>
                      <a:pt x="950506" y="0"/>
                    </a:lnTo>
                    <a:close/>
                  </a:path>
                </a:pathLst>
              </a:custGeom>
              <a:solidFill>
                <a:srgbClr val="FCFCFC"/>
              </a:solidFill>
            </p:spPr>
            <p:txBody>
              <a:bodyPr wrap="square" lIns="0" tIns="0" rIns="0" bIns="0" rtlCol="0"/>
              <a:lstStyle/>
              <a:p>
                <a:endParaRPr/>
              </a:p>
            </p:txBody>
          </p:sp>
          <p:sp>
            <p:nvSpPr>
              <p:cNvPr id="84" name="object 89">
                <a:extLst>
                  <a:ext uri="{FF2B5EF4-FFF2-40B4-BE49-F238E27FC236}">
                    <a16:creationId xmlns:a16="http://schemas.microsoft.com/office/drawing/2014/main" id="{A6D1FF3C-4BC5-43E3-B5CD-EDA836F53C47}"/>
                  </a:ext>
                </a:extLst>
              </p:cNvPr>
              <p:cNvSpPr/>
              <p:nvPr/>
            </p:nvSpPr>
            <p:spPr>
              <a:xfrm>
                <a:off x="12183123" y="6115481"/>
                <a:ext cx="1019810" cy="719455"/>
              </a:xfrm>
              <a:custGeom>
                <a:avLst/>
                <a:gdLst/>
                <a:ahLst/>
                <a:cxnLst/>
                <a:rect l="l" t="t" r="r" b="b"/>
                <a:pathLst>
                  <a:path w="1019809" h="719454">
                    <a:moveTo>
                      <a:pt x="1019263" y="0"/>
                    </a:moveTo>
                    <a:lnTo>
                      <a:pt x="985126" y="0"/>
                    </a:lnTo>
                    <a:lnTo>
                      <a:pt x="982891" y="0"/>
                    </a:lnTo>
                    <a:lnTo>
                      <a:pt x="948766" y="0"/>
                    </a:lnTo>
                    <a:lnTo>
                      <a:pt x="0" y="669340"/>
                    </a:lnTo>
                    <a:lnTo>
                      <a:pt x="0" y="693420"/>
                    </a:lnTo>
                    <a:lnTo>
                      <a:pt x="0" y="694994"/>
                    </a:lnTo>
                    <a:lnTo>
                      <a:pt x="0" y="719074"/>
                    </a:lnTo>
                    <a:lnTo>
                      <a:pt x="1019263" y="0"/>
                    </a:lnTo>
                    <a:close/>
                  </a:path>
                </a:pathLst>
              </a:custGeom>
              <a:solidFill>
                <a:srgbClr val="FBFBFB"/>
              </a:solidFill>
            </p:spPr>
            <p:txBody>
              <a:bodyPr wrap="square" lIns="0" tIns="0" rIns="0" bIns="0" rtlCol="0"/>
              <a:lstStyle/>
              <a:p>
                <a:endParaRPr/>
              </a:p>
            </p:txBody>
          </p:sp>
          <p:sp>
            <p:nvSpPr>
              <p:cNvPr id="85" name="object 90">
                <a:extLst>
                  <a:ext uri="{FF2B5EF4-FFF2-40B4-BE49-F238E27FC236}">
                    <a16:creationId xmlns:a16="http://schemas.microsoft.com/office/drawing/2014/main" id="{F0FF4690-8EEF-4C8A-9ED3-A2482992E28D}"/>
                  </a:ext>
                </a:extLst>
              </p:cNvPr>
              <p:cNvSpPr/>
              <p:nvPr/>
            </p:nvSpPr>
            <p:spPr>
              <a:xfrm>
                <a:off x="12183122" y="6115481"/>
                <a:ext cx="1053465" cy="743585"/>
              </a:xfrm>
              <a:custGeom>
                <a:avLst/>
                <a:gdLst/>
                <a:ahLst/>
                <a:cxnLst/>
                <a:rect l="l" t="t" r="r" b="b"/>
                <a:pathLst>
                  <a:path w="1053465" h="743584">
                    <a:moveTo>
                      <a:pt x="1053383" y="0"/>
                    </a:moveTo>
                    <a:lnTo>
                      <a:pt x="1017010" y="0"/>
                    </a:lnTo>
                    <a:lnTo>
                      <a:pt x="0" y="717474"/>
                    </a:lnTo>
                    <a:lnTo>
                      <a:pt x="0" y="743141"/>
                    </a:lnTo>
                    <a:lnTo>
                      <a:pt x="1053383" y="0"/>
                    </a:lnTo>
                    <a:close/>
                  </a:path>
                </a:pathLst>
              </a:custGeom>
              <a:solidFill>
                <a:srgbClr val="FAFAFA"/>
              </a:solidFill>
            </p:spPr>
            <p:txBody>
              <a:bodyPr wrap="square" lIns="0" tIns="0" rIns="0" bIns="0" rtlCol="0"/>
              <a:lstStyle/>
              <a:p>
                <a:endParaRPr/>
              </a:p>
            </p:txBody>
          </p:sp>
          <p:sp>
            <p:nvSpPr>
              <p:cNvPr id="86" name="object 91">
                <a:extLst>
                  <a:ext uri="{FF2B5EF4-FFF2-40B4-BE49-F238E27FC236}">
                    <a16:creationId xmlns:a16="http://schemas.microsoft.com/office/drawing/2014/main" id="{323A5A7F-03CF-4AA6-8D06-E45DA1F406F3}"/>
                  </a:ext>
                </a:extLst>
              </p:cNvPr>
              <p:cNvSpPr/>
              <p:nvPr/>
            </p:nvSpPr>
            <p:spPr>
              <a:xfrm>
                <a:off x="12183123" y="6115481"/>
                <a:ext cx="1121410" cy="791210"/>
              </a:xfrm>
              <a:custGeom>
                <a:avLst/>
                <a:gdLst/>
                <a:ahLst/>
                <a:cxnLst/>
                <a:rect l="l" t="t" r="r" b="b"/>
                <a:pathLst>
                  <a:path w="1121409" h="791209">
                    <a:moveTo>
                      <a:pt x="1121270" y="0"/>
                    </a:moveTo>
                    <a:lnTo>
                      <a:pt x="1087145" y="0"/>
                    </a:lnTo>
                    <a:lnTo>
                      <a:pt x="1085761" y="0"/>
                    </a:lnTo>
                    <a:lnTo>
                      <a:pt x="1051636" y="0"/>
                    </a:lnTo>
                    <a:lnTo>
                      <a:pt x="0" y="741921"/>
                    </a:lnTo>
                    <a:lnTo>
                      <a:pt x="0" y="765987"/>
                    </a:lnTo>
                    <a:lnTo>
                      <a:pt x="0" y="766965"/>
                    </a:lnTo>
                    <a:lnTo>
                      <a:pt x="0" y="791044"/>
                    </a:lnTo>
                    <a:lnTo>
                      <a:pt x="1121270" y="0"/>
                    </a:lnTo>
                    <a:close/>
                  </a:path>
                </a:pathLst>
              </a:custGeom>
              <a:solidFill>
                <a:srgbClr val="F9F9F9"/>
              </a:solidFill>
            </p:spPr>
            <p:txBody>
              <a:bodyPr wrap="square" lIns="0" tIns="0" rIns="0" bIns="0" rtlCol="0"/>
              <a:lstStyle/>
              <a:p>
                <a:endParaRPr/>
              </a:p>
            </p:txBody>
          </p:sp>
          <p:sp>
            <p:nvSpPr>
              <p:cNvPr id="87" name="object 92">
                <a:extLst>
                  <a:ext uri="{FF2B5EF4-FFF2-40B4-BE49-F238E27FC236}">
                    <a16:creationId xmlns:a16="http://schemas.microsoft.com/office/drawing/2014/main" id="{889A10AF-B6A4-445A-9C12-6C6C8D2971FE}"/>
                  </a:ext>
                </a:extLst>
              </p:cNvPr>
              <p:cNvSpPr/>
              <p:nvPr/>
            </p:nvSpPr>
            <p:spPr>
              <a:xfrm>
                <a:off x="12183123" y="6115481"/>
                <a:ext cx="1190625" cy="840105"/>
              </a:xfrm>
              <a:custGeom>
                <a:avLst/>
                <a:gdLst/>
                <a:ahLst/>
                <a:cxnLst/>
                <a:rect l="l" t="t" r="r" b="b"/>
                <a:pathLst>
                  <a:path w="1190625" h="840104">
                    <a:moveTo>
                      <a:pt x="1190015" y="0"/>
                    </a:moveTo>
                    <a:lnTo>
                      <a:pt x="1155890" y="0"/>
                    </a:lnTo>
                    <a:lnTo>
                      <a:pt x="1153998" y="0"/>
                    </a:lnTo>
                    <a:lnTo>
                      <a:pt x="1119886" y="0"/>
                    </a:lnTo>
                    <a:lnTo>
                      <a:pt x="0" y="790067"/>
                    </a:lnTo>
                    <a:lnTo>
                      <a:pt x="0" y="814133"/>
                    </a:lnTo>
                    <a:lnTo>
                      <a:pt x="0" y="815467"/>
                    </a:lnTo>
                    <a:lnTo>
                      <a:pt x="0" y="839546"/>
                    </a:lnTo>
                    <a:lnTo>
                      <a:pt x="1190015" y="0"/>
                    </a:lnTo>
                    <a:close/>
                  </a:path>
                </a:pathLst>
              </a:custGeom>
              <a:solidFill>
                <a:srgbClr val="F8F8F8"/>
              </a:solidFill>
            </p:spPr>
            <p:txBody>
              <a:bodyPr wrap="square" lIns="0" tIns="0" rIns="0" bIns="0" rtlCol="0"/>
              <a:lstStyle/>
              <a:p>
                <a:endParaRPr/>
              </a:p>
            </p:txBody>
          </p:sp>
          <p:sp>
            <p:nvSpPr>
              <p:cNvPr id="88" name="object 93">
                <a:extLst>
                  <a:ext uri="{FF2B5EF4-FFF2-40B4-BE49-F238E27FC236}">
                    <a16:creationId xmlns:a16="http://schemas.microsoft.com/office/drawing/2014/main" id="{B5F666AC-978C-4224-A9E0-62CB84CC21D5}"/>
                  </a:ext>
                </a:extLst>
              </p:cNvPr>
              <p:cNvSpPr/>
              <p:nvPr/>
            </p:nvSpPr>
            <p:spPr>
              <a:xfrm>
                <a:off x="12183122" y="6115481"/>
                <a:ext cx="1224280" cy="864235"/>
              </a:xfrm>
              <a:custGeom>
                <a:avLst/>
                <a:gdLst/>
                <a:ahLst/>
                <a:cxnLst/>
                <a:rect l="l" t="t" r="r" b="b"/>
                <a:pathLst>
                  <a:path w="1224280" h="864234">
                    <a:moveTo>
                      <a:pt x="1224155" y="0"/>
                    </a:moveTo>
                    <a:lnTo>
                      <a:pt x="1187780" y="0"/>
                    </a:lnTo>
                    <a:lnTo>
                      <a:pt x="0" y="837948"/>
                    </a:lnTo>
                    <a:lnTo>
                      <a:pt x="0" y="863610"/>
                    </a:lnTo>
                    <a:lnTo>
                      <a:pt x="1224155" y="0"/>
                    </a:lnTo>
                    <a:close/>
                  </a:path>
                </a:pathLst>
              </a:custGeom>
              <a:solidFill>
                <a:srgbClr val="F7F7F7"/>
              </a:solidFill>
            </p:spPr>
            <p:txBody>
              <a:bodyPr wrap="square" lIns="0" tIns="0" rIns="0" bIns="0" rtlCol="0"/>
              <a:lstStyle/>
              <a:p>
                <a:endParaRPr/>
              </a:p>
            </p:txBody>
          </p:sp>
          <p:sp>
            <p:nvSpPr>
              <p:cNvPr id="89" name="object 94">
                <a:extLst>
                  <a:ext uri="{FF2B5EF4-FFF2-40B4-BE49-F238E27FC236}">
                    <a16:creationId xmlns:a16="http://schemas.microsoft.com/office/drawing/2014/main" id="{C33C00C0-FDF9-4A0C-80CB-5738EFD066F3}"/>
                  </a:ext>
                </a:extLst>
              </p:cNvPr>
              <p:cNvSpPr/>
              <p:nvPr/>
            </p:nvSpPr>
            <p:spPr>
              <a:xfrm>
                <a:off x="12183123" y="6115481"/>
                <a:ext cx="1280160" cy="911860"/>
              </a:xfrm>
              <a:custGeom>
                <a:avLst/>
                <a:gdLst/>
                <a:ahLst/>
                <a:cxnLst/>
                <a:rect l="l" t="t" r="r" b="b"/>
                <a:pathLst>
                  <a:path w="1280159" h="911859">
                    <a:moveTo>
                      <a:pt x="1279563" y="9055"/>
                    </a:moveTo>
                    <a:lnTo>
                      <a:pt x="1270736" y="0"/>
                    </a:lnTo>
                    <a:lnTo>
                      <a:pt x="1258265" y="0"/>
                    </a:lnTo>
                    <a:lnTo>
                      <a:pt x="1256538" y="0"/>
                    </a:lnTo>
                    <a:lnTo>
                      <a:pt x="1222400" y="0"/>
                    </a:lnTo>
                    <a:lnTo>
                      <a:pt x="0" y="862393"/>
                    </a:lnTo>
                    <a:lnTo>
                      <a:pt x="0" y="886460"/>
                    </a:lnTo>
                    <a:lnTo>
                      <a:pt x="0" y="887691"/>
                    </a:lnTo>
                    <a:lnTo>
                      <a:pt x="0" y="911771"/>
                    </a:lnTo>
                    <a:lnTo>
                      <a:pt x="1279563" y="9055"/>
                    </a:lnTo>
                    <a:close/>
                  </a:path>
                </a:pathLst>
              </a:custGeom>
              <a:solidFill>
                <a:srgbClr val="F6F6F6"/>
              </a:solidFill>
            </p:spPr>
            <p:txBody>
              <a:bodyPr wrap="square" lIns="0" tIns="0" rIns="0" bIns="0" rtlCol="0"/>
              <a:lstStyle/>
              <a:p>
                <a:endParaRPr/>
              </a:p>
            </p:txBody>
          </p:sp>
          <p:sp>
            <p:nvSpPr>
              <p:cNvPr id="90" name="object 95">
                <a:extLst>
                  <a:ext uri="{FF2B5EF4-FFF2-40B4-BE49-F238E27FC236}">
                    <a16:creationId xmlns:a16="http://schemas.microsoft.com/office/drawing/2014/main" id="{84C68548-3F31-4047-ADD3-850AF81152C8}"/>
                  </a:ext>
                </a:extLst>
              </p:cNvPr>
              <p:cNvSpPr/>
              <p:nvPr/>
            </p:nvSpPr>
            <p:spPr>
              <a:xfrm>
                <a:off x="12183123" y="6123812"/>
                <a:ext cx="1307465" cy="951865"/>
              </a:xfrm>
              <a:custGeom>
                <a:avLst/>
                <a:gdLst/>
                <a:ahLst/>
                <a:cxnLst/>
                <a:rect l="l" t="t" r="r" b="b"/>
                <a:pathLst>
                  <a:path w="1307465" h="951865">
                    <a:moveTo>
                      <a:pt x="1307452" y="29298"/>
                    </a:moveTo>
                    <a:lnTo>
                      <a:pt x="1293533" y="15062"/>
                    </a:lnTo>
                    <a:lnTo>
                      <a:pt x="1292771" y="14262"/>
                    </a:lnTo>
                    <a:lnTo>
                      <a:pt x="1278851" y="0"/>
                    </a:lnTo>
                    <a:lnTo>
                      <a:pt x="0" y="902208"/>
                    </a:lnTo>
                    <a:lnTo>
                      <a:pt x="0" y="926274"/>
                    </a:lnTo>
                    <a:lnTo>
                      <a:pt x="0" y="927608"/>
                    </a:lnTo>
                    <a:lnTo>
                      <a:pt x="0" y="951687"/>
                    </a:lnTo>
                    <a:lnTo>
                      <a:pt x="1307452" y="29298"/>
                    </a:lnTo>
                    <a:close/>
                  </a:path>
                </a:pathLst>
              </a:custGeom>
              <a:solidFill>
                <a:srgbClr val="F5F5F5"/>
              </a:solidFill>
            </p:spPr>
            <p:txBody>
              <a:bodyPr wrap="square" lIns="0" tIns="0" rIns="0" bIns="0" rtlCol="0"/>
              <a:lstStyle/>
              <a:p>
                <a:endParaRPr/>
              </a:p>
            </p:txBody>
          </p:sp>
          <p:sp>
            <p:nvSpPr>
              <p:cNvPr id="91" name="object 96">
                <a:extLst>
                  <a:ext uri="{FF2B5EF4-FFF2-40B4-BE49-F238E27FC236}">
                    <a16:creationId xmlns:a16="http://schemas.microsoft.com/office/drawing/2014/main" id="{FC083265-39AF-42B9-AE7F-96DFB19CD6A5}"/>
                  </a:ext>
                </a:extLst>
              </p:cNvPr>
              <p:cNvSpPr/>
              <p:nvPr/>
            </p:nvSpPr>
            <p:spPr>
              <a:xfrm>
                <a:off x="12183123" y="6152311"/>
                <a:ext cx="1335405" cy="971550"/>
              </a:xfrm>
              <a:custGeom>
                <a:avLst/>
                <a:gdLst/>
                <a:ahLst/>
                <a:cxnLst/>
                <a:rect l="l" t="t" r="r" b="b"/>
                <a:pathLst>
                  <a:path w="1335405" h="971550">
                    <a:moveTo>
                      <a:pt x="1335290" y="29311"/>
                    </a:moveTo>
                    <a:lnTo>
                      <a:pt x="1321371" y="15074"/>
                    </a:lnTo>
                    <a:lnTo>
                      <a:pt x="1320812" y="14478"/>
                    </a:lnTo>
                    <a:lnTo>
                      <a:pt x="1306677" y="0"/>
                    </a:lnTo>
                    <a:lnTo>
                      <a:pt x="0" y="921854"/>
                    </a:lnTo>
                    <a:lnTo>
                      <a:pt x="0" y="946289"/>
                    </a:lnTo>
                    <a:lnTo>
                      <a:pt x="0" y="947254"/>
                    </a:lnTo>
                    <a:lnTo>
                      <a:pt x="0" y="971334"/>
                    </a:lnTo>
                    <a:lnTo>
                      <a:pt x="1335290" y="29311"/>
                    </a:lnTo>
                    <a:close/>
                  </a:path>
                </a:pathLst>
              </a:custGeom>
              <a:solidFill>
                <a:srgbClr val="F4F4F4"/>
              </a:solidFill>
            </p:spPr>
            <p:txBody>
              <a:bodyPr wrap="square" lIns="0" tIns="0" rIns="0" bIns="0" rtlCol="0"/>
              <a:lstStyle/>
              <a:p>
                <a:endParaRPr/>
              </a:p>
            </p:txBody>
          </p:sp>
          <p:sp>
            <p:nvSpPr>
              <p:cNvPr id="92" name="object 97">
                <a:extLst>
                  <a:ext uri="{FF2B5EF4-FFF2-40B4-BE49-F238E27FC236}">
                    <a16:creationId xmlns:a16="http://schemas.microsoft.com/office/drawing/2014/main" id="{D44A02AF-7BF3-4431-BF8D-8E7907312063}"/>
                  </a:ext>
                </a:extLst>
              </p:cNvPr>
              <p:cNvSpPr/>
              <p:nvPr/>
            </p:nvSpPr>
            <p:spPr>
              <a:xfrm>
                <a:off x="12183122" y="6180891"/>
                <a:ext cx="1349375" cy="967105"/>
              </a:xfrm>
              <a:custGeom>
                <a:avLst/>
                <a:gdLst/>
                <a:ahLst/>
                <a:cxnLst/>
                <a:rect l="l" t="t" r="r" b="b"/>
                <a:pathLst>
                  <a:path w="1349375" h="967104">
                    <a:moveTo>
                      <a:pt x="1334591" y="0"/>
                    </a:moveTo>
                    <a:lnTo>
                      <a:pt x="0" y="941519"/>
                    </a:lnTo>
                    <a:lnTo>
                      <a:pt x="0" y="966822"/>
                    </a:lnTo>
                    <a:lnTo>
                      <a:pt x="1349213" y="14978"/>
                    </a:lnTo>
                    <a:lnTo>
                      <a:pt x="1334591" y="0"/>
                    </a:lnTo>
                    <a:close/>
                  </a:path>
                </a:pathLst>
              </a:custGeom>
              <a:solidFill>
                <a:srgbClr val="F3F3F3"/>
              </a:solidFill>
            </p:spPr>
            <p:txBody>
              <a:bodyPr wrap="square" lIns="0" tIns="0" rIns="0" bIns="0" rtlCol="0"/>
              <a:lstStyle/>
              <a:p>
                <a:endParaRPr/>
              </a:p>
            </p:txBody>
          </p:sp>
          <p:sp>
            <p:nvSpPr>
              <p:cNvPr id="93" name="object 98">
                <a:extLst>
                  <a:ext uri="{FF2B5EF4-FFF2-40B4-BE49-F238E27FC236}">
                    <a16:creationId xmlns:a16="http://schemas.microsoft.com/office/drawing/2014/main" id="{D3EBA182-43AB-45A0-AB28-8C3328335EE1}"/>
                  </a:ext>
                </a:extLst>
              </p:cNvPr>
              <p:cNvSpPr/>
              <p:nvPr/>
            </p:nvSpPr>
            <p:spPr>
              <a:xfrm>
                <a:off x="12183123" y="6195148"/>
                <a:ext cx="1377315" cy="1001394"/>
              </a:xfrm>
              <a:custGeom>
                <a:avLst/>
                <a:gdLst/>
                <a:ahLst/>
                <a:cxnLst/>
                <a:rect l="l" t="t" r="r" b="b"/>
                <a:pathLst>
                  <a:path w="1377315" h="1001395">
                    <a:moveTo>
                      <a:pt x="1377251" y="29451"/>
                    </a:moveTo>
                    <a:lnTo>
                      <a:pt x="1363319" y="15189"/>
                    </a:lnTo>
                    <a:lnTo>
                      <a:pt x="1362417" y="14262"/>
                    </a:lnTo>
                    <a:lnTo>
                      <a:pt x="1348498" y="0"/>
                    </a:lnTo>
                    <a:lnTo>
                      <a:pt x="0" y="951331"/>
                    </a:lnTo>
                    <a:lnTo>
                      <a:pt x="0" y="975410"/>
                    </a:lnTo>
                    <a:lnTo>
                      <a:pt x="0" y="976744"/>
                    </a:lnTo>
                    <a:lnTo>
                      <a:pt x="0" y="1001077"/>
                    </a:lnTo>
                    <a:lnTo>
                      <a:pt x="1377251" y="29451"/>
                    </a:lnTo>
                    <a:close/>
                  </a:path>
                </a:pathLst>
              </a:custGeom>
              <a:solidFill>
                <a:srgbClr val="F2F2F2"/>
              </a:solidFill>
            </p:spPr>
            <p:txBody>
              <a:bodyPr wrap="square" lIns="0" tIns="0" rIns="0" bIns="0" rtlCol="0"/>
              <a:lstStyle/>
              <a:p>
                <a:endParaRPr/>
              </a:p>
            </p:txBody>
          </p:sp>
          <p:sp>
            <p:nvSpPr>
              <p:cNvPr id="94" name="object 99">
                <a:extLst>
                  <a:ext uri="{FF2B5EF4-FFF2-40B4-BE49-F238E27FC236}">
                    <a16:creationId xmlns:a16="http://schemas.microsoft.com/office/drawing/2014/main" id="{F73E4577-3861-4015-B94D-09EEAEA6751E}"/>
                  </a:ext>
                </a:extLst>
              </p:cNvPr>
              <p:cNvSpPr/>
              <p:nvPr/>
            </p:nvSpPr>
            <p:spPr>
              <a:xfrm>
                <a:off x="12183123" y="6223660"/>
                <a:ext cx="1405255" cy="1021080"/>
              </a:xfrm>
              <a:custGeom>
                <a:avLst/>
                <a:gdLst/>
                <a:ahLst/>
                <a:cxnLst/>
                <a:rect l="l" t="t" r="r" b="b"/>
                <a:pathLst>
                  <a:path w="1405255" h="1021079">
                    <a:moveTo>
                      <a:pt x="1404937" y="29298"/>
                    </a:moveTo>
                    <a:lnTo>
                      <a:pt x="1391145" y="15201"/>
                    </a:lnTo>
                    <a:lnTo>
                      <a:pt x="1390243" y="14262"/>
                    </a:lnTo>
                    <a:lnTo>
                      <a:pt x="1376337" y="0"/>
                    </a:lnTo>
                    <a:lnTo>
                      <a:pt x="0" y="970978"/>
                    </a:lnTo>
                    <a:lnTo>
                      <a:pt x="0" y="995057"/>
                    </a:lnTo>
                    <a:lnTo>
                      <a:pt x="0" y="996454"/>
                    </a:lnTo>
                    <a:lnTo>
                      <a:pt x="0" y="1020457"/>
                    </a:lnTo>
                    <a:lnTo>
                      <a:pt x="1404937" y="29298"/>
                    </a:lnTo>
                    <a:close/>
                  </a:path>
                </a:pathLst>
              </a:custGeom>
              <a:solidFill>
                <a:srgbClr val="F1F1F1"/>
              </a:solidFill>
            </p:spPr>
            <p:txBody>
              <a:bodyPr wrap="square" lIns="0" tIns="0" rIns="0" bIns="0" rtlCol="0"/>
              <a:lstStyle/>
              <a:p>
                <a:endParaRPr/>
              </a:p>
            </p:txBody>
          </p:sp>
          <p:sp>
            <p:nvSpPr>
              <p:cNvPr id="95" name="object 100">
                <a:extLst>
                  <a:ext uri="{FF2B5EF4-FFF2-40B4-BE49-F238E27FC236}">
                    <a16:creationId xmlns:a16="http://schemas.microsoft.com/office/drawing/2014/main" id="{16199080-EB55-4A9E-95D0-F073D139B172}"/>
                  </a:ext>
                </a:extLst>
              </p:cNvPr>
              <p:cNvSpPr/>
              <p:nvPr/>
            </p:nvSpPr>
            <p:spPr>
              <a:xfrm>
                <a:off x="12183123" y="6252387"/>
                <a:ext cx="1433195" cy="1040130"/>
              </a:xfrm>
              <a:custGeom>
                <a:avLst/>
                <a:gdLst/>
                <a:ahLst/>
                <a:cxnLst/>
                <a:rect l="l" t="t" r="r" b="b"/>
                <a:pathLst>
                  <a:path w="1433194" h="1040129">
                    <a:moveTo>
                      <a:pt x="1432763" y="29083"/>
                    </a:moveTo>
                    <a:lnTo>
                      <a:pt x="1418831" y="14833"/>
                    </a:lnTo>
                    <a:lnTo>
                      <a:pt x="1418285" y="14249"/>
                    </a:lnTo>
                    <a:lnTo>
                      <a:pt x="1404366" y="0"/>
                    </a:lnTo>
                    <a:lnTo>
                      <a:pt x="0" y="990752"/>
                    </a:lnTo>
                    <a:lnTo>
                      <a:pt x="0" y="1014831"/>
                    </a:lnTo>
                    <a:lnTo>
                      <a:pt x="0" y="1015796"/>
                    </a:lnTo>
                    <a:lnTo>
                      <a:pt x="0" y="1039863"/>
                    </a:lnTo>
                    <a:lnTo>
                      <a:pt x="1432763" y="29083"/>
                    </a:lnTo>
                    <a:close/>
                  </a:path>
                </a:pathLst>
              </a:custGeom>
              <a:solidFill>
                <a:srgbClr val="F0F0F0"/>
              </a:solidFill>
            </p:spPr>
            <p:txBody>
              <a:bodyPr wrap="square" lIns="0" tIns="0" rIns="0" bIns="0" rtlCol="0"/>
              <a:lstStyle/>
              <a:p>
                <a:endParaRPr/>
              </a:p>
            </p:txBody>
          </p:sp>
          <p:sp>
            <p:nvSpPr>
              <p:cNvPr id="96" name="object 101">
                <a:extLst>
                  <a:ext uri="{FF2B5EF4-FFF2-40B4-BE49-F238E27FC236}">
                    <a16:creationId xmlns:a16="http://schemas.microsoft.com/office/drawing/2014/main" id="{ED5911F4-352D-468E-BE51-E6F549D68CC1}"/>
                  </a:ext>
                </a:extLst>
              </p:cNvPr>
              <p:cNvSpPr/>
              <p:nvPr/>
            </p:nvSpPr>
            <p:spPr>
              <a:xfrm>
                <a:off x="12183122" y="6280734"/>
                <a:ext cx="1447165" cy="1036319"/>
              </a:xfrm>
              <a:custGeom>
                <a:avLst/>
                <a:gdLst/>
                <a:ahLst/>
                <a:cxnLst/>
                <a:rect l="l" t="t" r="r" b="b"/>
                <a:pathLst>
                  <a:path w="1447165" h="1036320">
                    <a:moveTo>
                      <a:pt x="1432060" y="0"/>
                    </a:moveTo>
                    <a:lnTo>
                      <a:pt x="0" y="1010290"/>
                    </a:lnTo>
                    <a:lnTo>
                      <a:pt x="0" y="1035952"/>
                    </a:lnTo>
                    <a:lnTo>
                      <a:pt x="1446900" y="15201"/>
                    </a:lnTo>
                    <a:lnTo>
                      <a:pt x="1432060" y="0"/>
                    </a:lnTo>
                    <a:close/>
                  </a:path>
                </a:pathLst>
              </a:custGeom>
              <a:solidFill>
                <a:srgbClr val="EFEFEF"/>
              </a:solidFill>
            </p:spPr>
            <p:txBody>
              <a:bodyPr wrap="square" lIns="0" tIns="0" rIns="0" bIns="0" rtlCol="0"/>
              <a:lstStyle/>
              <a:p>
                <a:endParaRPr/>
              </a:p>
            </p:txBody>
          </p:sp>
          <p:sp>
            <p:nvSpPr>
              <p:cNvPr id="97" name="object 102">
                <a:extLst>
                  <a:ext uri="{FF2B5EF4-FFF2-40B4-BE49-F238E27FC236}">
                    <a16:creationId xmlns:a16="http://schemas.microsoft.com/office/drawing/2014/main" id="{E5760695-34DA-4072-B2AB-712DE4B2CD98}"/>
                  </a:ext>
                </a:extLst>
              </p:cNvPr>
              <p:cNvSpPr/>
              <p:nvPr/>
            </p:nvSpPr>
            <p:spPr>
              <a:xfrm>
                <a:off x="12183123" y="6294996"/>
                <a:ext cx="1475105" cy="1069975"/>
              </a:xfrm>
              <a:custGeom>
                <a:avLst/>
                <a:gdLst/>
                <a:ahLst/>
                <a:cxnLst/>
                <a:rect l="l" t="t" r="r" b="b"/>
                <a:pathLst>
                  <a:path w="1475105" h="1069975">
                    <a:moveTo>
                      <a:pt x="1474724" y="29451"/>
                    </a:moveTo>
                    <a:lnTo>
                      <a:pt x="1460804" y="15214"/>
                    </a:lnTo>
                    <a:lnTo>
                      <a:pt x="1459890" y="14262"/>
                    </a:lnTo>
                    <a:lnTo>
                      <a:pt x="1445971" y="0"/>
                    </a:lnTo>
                    <a:lnTo>
                      <a:pt x="0" y="1020102"/>
                    </a:lnTo>
                    <a:lnTo>
                      <a:pt x="0" y="1044181"/>
                    </a:lnTo>
                    <a:lnTo>
                      <a:pt x="0" y="1045781"/>
                    </a:lnTo>
                    <a:lnTo>
                      <a:pt x="0" y="1069848"/>
                    </a:lnTo>
                    <a:lnTo>
                      <a:pt x="1474724" y="29451"/>
                    </a:lnTo>
                    <a:close/>
                  </a:path>
                </a:pathLst>
              </a:custGeom>
              <a:solidFill>
                <a:srgbClr val="EEEEEE"/>
              </a:solidFill>
            </p:spPr>
            <p:txBody>
              <a:bodyPr wrap="square" lIns="0" tIns="0" rIns="0" bIns="0" rtlCol="0"/>
              <a:lstStyle/>
              <a:p>
                <a:endParaRPr/>
              </a:p>
            </p:txBody>
          </p:sp>
          <p:sp>
            <p:nvSpPr>
              <p:cNvPr id="98" name="object 103">
                <a:extLst>
                  <a:ext uri="{FF2B5EF4-FFF2-40B4-BE49-F238E27FC236}">
                    <a16:creationId xmlns:a16="http://schemas.microsoft.com/office/drawing/2014/main" id="{D938A4EB-DF34-47AA-B91E-73F31D927F17}"/>
                  </a:ext>
                </a:extLst>
              </p:cNvPr>
              <p:cNvSpPr/>
              <p:nvPr/>
            </p:nvSpPr>
            <p:spPr>
              <a:xfrm>
                <a:off x="12183123" y="6323723"/>
                <a:ext cx="1502410" cy="1089025"/>
              </a:xfrm>
              <a:custGeom>
                <a:avLst/>
                <a:gdLst/>
                <a:ahLst/>
                <a:cxnLst/>
                <a:rect l="l" t="t" r="r" b="b"/>
                <a:pathLst>
                  <a:path w="1502409" h="1089025">
                    <a:moveTo>
                      <a:pt x="1502410" y="29083"/>
                    </a:moveTo>
                    <a:lnTo>
                      <a:pt x="1488630" y="14986"/>
                    </a:lnTo>
                    <a:lnTo>
                      <a:pt x="1487932" y="14249"/>
                    </a:lnTo>
                    <a:lnTo>
                      <a:pt x="1474012" y="0"/>
                    </a:lnTo>
                    <a:lnTo>
                      <a:pt x="0" y="1039888"/>
                    </a:lnTo>
                    <a:lnTo>
                      <a:pt x="0" y="1063955"/>
                    </a:lnTo>
                    <a:lnTo>
                      <a:pt x="0" y="1064996"/>
                    </a:lnTo>
                    <a:lnTo>
                      <a:pt x="0" y="1089012"/>
                    </a:lnTo>
                    <a:lnTo>
                      <a:pt x="1502410" y="29083"/>
                    </a:lnTo>
                    <a:close/>
                  </a:path>
                </a:pathLst>
              </a:custGeom>
              <a:solidFill>
                <a:srgbClr val="EDEDED"/>
              </a:solidFill>
            </p:spPr>
            <p:txBody>
              <a:bodyPr wrap="square" lIns="0" tIns="0" rIns="0" bIns="0" rtlCol="0"/>
              <a:lstStyle/>
              <a:p>
                <a:endParaRPr/>
              </a:p>
            </p:txBody>
          </p:sp>
          <p:sp>
            <p:nvSpPr>
              <p:cNvPr id="99" name="object 104">
                <a:extLst>
                  <a:ext uri="{FF2B5EF4-FFF2-40B4-BE49-F238E27FC236}">
                    <a16:creationId xmlns:a16="http://schemas.microsoft.com/office/drawing/2014/main" id="{E0E4098B-91B5-4A99-8C2E-9E67937603AF}"/>
                  </a:ext>
                </a:extLst>
              </p:cNvPr>
              <p:cNvSpPr/>
              <p:nvPr/>
            </p:nvSpPr>
            <p:spPr>
              <a:xfrm>
                <a:off x="12183123" y="6352234"/>
                <a:ext cx="1530985" cy="1109345"/>
              </a:xfrm>
              <a:custGeom>
                <a:avLst/>
                <a:gdLst/>
                <a:ahLst/>
                <a:cxnLst/>
                <a:rect l="l" t="t" r="r" b="b"/>
                <a:pathLst>
                  <a:path w="1530984" h="1109345">
                    <a:moveTo>
                      <a:pt x="1530451" y="29298"/>
                    </a:moveTo>
                    <a:lnTo>
                      <a:pt x="1516532" y="15036"/>
                    </a:lnTo>
                    <a:lnTo>
                      <a:pt x="1515770" y="14249"/>
                    </a:lnTo>
                    <a:lnTo>
                      <a:pt x="1501851" y="0"/>
                    </a:lnTo>
                    <a:lnTo>
                      <a:pt x="0" y="1059522"/>
                    </a:lnTo>
                    <a:lnTo>
                      <a:pt x="0" y="1083602"/>
                    </a:lnTo>
                    <a:lnTo>
                      <a:pt x="0" y="1084935"/>
                    </a:lnTo>
                    <a:lnTo>
                      <a:pt x="0" y="1109002"/>
                    </a:lnTo>
                    <a:lnTo>
                      <a:pt x="1530451" y="29298"/>
                    </a:lnTo>
                    <a:close/>
                  </a:path>
                </a:pathLst>
              </a:custGeom>
              <a:solidFill>
                <a:srgbClr val="ECECEC"/>
              </a:solidFill>
            </p:spPr>
            <p:txBody>
              <a:bodyPr wrap="square" lIns="0" tIns="0" rIns="0" bIns="0" rtlCol="0"/>
              <a:lstStyle/>
              <a:p>
                <a:endParaRPr/>
              </a:p>
            </p:txBody>
          </p:sp>
          <p:sp>
            <p:nvSpPr>
              <p:cNvPr id="100" name="object 105">
                <a:extLst>
                  <a:ext uri="{FF2B5EF4-FFF2-40B4-BE49-F238E27FC236}">
                    <a16:creationId xmlns:a16="http://schemas.microsoft.com/office/drawing/2014/main" id="{F4CF7255-529F-486D-B051-E80FA39DA203}"/>
                  </a:ext>
                </a:extLst>
              </p:cNvPr>
              <p:cNvSpPr/>
              <p:nvPr/>
            </p:nvSpPr>
            <p:spPr>
              <a:xfrm>
                <a:off x="12183122" y="6380589"/>
                <a:ext cx="1544955" cy="1104900"/>
              </a:xfrm>
              <a:custGeom>
                <a:avLst/>
                <a:gdLst/>
                <a:ahLst/>
                <a:cxnLst/>
                <a:rect l="l" t="t" r="r" b="b"/>
                <a:pathLst>
                  <a:path w="1544955" h="1104900">
                    <a:moveTo>
                      <a:pt x="1529541" y="0"/>
                    </a:moveTo>
                    <a:lnTo>
                      <a:pt x="0" y="1079052"/>
                    </a:lnTo>
                    <a:lnTo>
                      <a:pt x="0" y="1104720"/>
                    </a:lnTo>
                    <a:lnTo>
                      <a:pt x="1544374" y="15194"/>
                    </a:lnTo>
                    <a:lnTo>
                      <a:pt x="1529541" y="0"/>
                    </a:lnTo>
                    <a:close/>
                  </a:path>
                </a:pathLst>
              </a:custGeom>
              <a:solidFill>
                <a:srgbClr val="EBEBEB"/>
              </a:solidFill>
            </p:spPr>
            <p:txBody>
              <a:bodyPr wrap="square" lIns="0" tIns="0" rIns="0" bIns="0" rtlCol="0"/>
              <a:lstStyle/>
              <a:p>
                <a:endParaRPr/>
              </a:p>
            </p:txBody>
          </p:sp>
          <p:sp>
            <p:nvSpPr>
              <p:cNvPr id="101" name="object 106">
                <a:extLst>
                  <a:ext uri="{FF2B5EF4-FFF2-40B4-BE49-F238E27FC236}">
                    <a16:creationId xmlns:a16="http://schemas.microsoft.com/office/drawing/2014/main" id="{2EF3C0C7-C0A0-4644-A47A-27B55A76ED12}"/>
                  </a:ext>
                </a:extLst>
              </p:cNvPr>
              <p:cNvSpPr/>
              <p:nvPr/>
            </p:nvSpPr>
            <p:spPr>
              <a:xfrm>
                <a:off x="12183123" y="6395072"/>
                <a:ext cx="1572260" cy="1138555"/>
              </a:xfrm>
              <a:custGeom>
                <a:avLst/>
                <a:gdLst/>
                <a:ahLst/>
                <a:cxnLst/>
                <a:rect l="l" t="t" r="r" b="b"/>
                <a:pathLst>
                  <a:path w="1572259" h="1138554">
                    <a:moveTo>
                      <a:pt x="1572209" y="29235"/>
                    </a:moveTo>
                    <a:lnTo>
                      <a:pt x="1558277" y="14986"/>
                    </a:lnTo>
                    <a:lnTo>
                      <a:pt x="1557578" y="14249"/>
                    </a:lnTo>
                    <a:lnTo>
                      <a:pt x="1543659" y="0"/>
                    </a:lnTo>
                    <a:lnTo>
                      <a:pt x="0" y="1089012"/>
                    </a:lnTo>
                    <a:lnTo>
                      <a:pt x="0" y="1113091"/>
                    </a:lnTo>
                    <a:lnTo>
                      <a:pt x="0" y="1114310"/>
                    </a:lnTo>
                    <a:lnTo>
                      <a:pt x="0" y="1138389"/>
                    </a:lnTo>
                    <a:lnTo>
                      <a:pt x="1572209" y="29235"/>
                    </a:lnTo>
                    <a:close/>
                  </a:path>
                </a:pathLst>
              </a:custGeom>
              <a:solidFill>
                <a:srgbClr val="EAEAEA"/>
              </a:solidFill>
            </p:spPr>
            <p:txBody>
              <a:bodyPr wrap="square" lIns="0" tIns="0" rIns="0" bIns="0" rtlCol="0"/>
              <a:lstStyle/>
              <a:p>
                <a:endParaRPr/>
              </a:p>
            </p:txBody>
          </p:sp>
          <p:sp>
            <p:nvSpPr>
              <p:cNvPr id="102" name="object 107">
                <a:extLst>
                  <a:ext uri="{FF2B5EF4-FFF2-40B4-BE49-F238E27FC236}">
                    <a16:creationId xmlns:a16="http://schemas.microsoft.com/office/drawing/2014/main" id="{C3A0BDBE-FC43-4629-8DC9-6F73176AD4A0}"/>
                  </a:ext>
                </a:extLst>
              </p:cNvPr>
              <p:cNvSpPr/>
              <p:nvPr/>
            </p:nvSpPr>
            <p:spPr>
              <a:xfrm>
                <a:off x="12183123" y="6423570"/>
                <a:ext cx="1600200" cy="1158240"/>
              </a:xfrm>
              <a:custGeom>
                <a:avLst/>
                <a:gdLst/>
                <a:ahLst/>
                <a:cxnLst/>
                <a:rect l="l" t="t" r="r" b="b"/>
                <a:pathLst>
                  <a:path w="1600200" h="1158240">
                    <a:moveTo>
                      <a:pt x="1600098" y="29298"/>
                    </a:moveTo>
                    <a:lnTo>
                      <a:pt x="1586331" y="15201"/>
                    </a:lnTo>
                    <a:lnTo>
                      <a:pt x="1585404" y="14249"/>
                    </a:lnTo>
                    <a:lnTo>
                      <a:pt x="1571485" y="0"/>
                    </a:lnTo>
                    <a:lnTo>
                      <a:pt x="0" y="1108659"/>
                    </a:lnTo>
                    <a:lnTo>
                      <a:pt x="0" y="1132725"/>
                    </a:lnTo>
                    <a:lnTo>
                      <a:pt x="0" y="1134122"/>
                    </a:lnTo>
                    <a:lnTo>
                      <a:pt x="0" y="1158138"/>
                    </a:lnTo>
                    <a:lnTo>
                      <a:pt x="1600098" y="29298"/>
                    </a:lnTo>
                    <a:close/>
                  </a:path>
                </a:pathLst>
              </a:custGeom>
              <a:solidFill>
                <a:srgbClr val="E9E9E9"/>
              </a:solidFill>
            </p:spPr>
            <p:txBody>
              <a:bodyPr wrap="square" lIns="0" tIns="0" rIns="0" bIns="0" rtlCol="0"/>
              <a:lstStyle/>
              <a:p>
                <a:endParaRPr/>
              </a:p>
            </p:txBody>
          </p:sp>
          <p:sp>
            <p:nvSpPr>
              <p:cNvPr id="103" name="object 108">
                <a:extLst>
                  <a:ext uri="{FF2B5EF4-FFF2-40B4-BE49-F238E27FC236}">
                    <a16:creationId xmlns:a16="http://schemas.microsoft.com/office/drawing/2014/main" id="{B75A15DF-04E0-4DC2-8605-CA4791992AAF}"/>
                  </a:ext>
                </a:extLst>
              </p:cNvPr>
              <p:cNvSpPr/>
              <p:nvPr/>
            </p:nvSpPr>
            <p:spPr>
              <a:xfrm>
                <a:off x="12183122" y="6452078"/>
                <a:ext cx="1614170" cy="1153795"/>
              </a:xfrm>
              <a:custGeom>
                <a:avLst/>
                <a:gdLst/>
                <a:ahLst/>
                <a:cxnLst/>
                <a:rect l="l" t="t" r="r" b="b"/>
                <a:pathLst>
                  <a:path w="1614169" h="1153795">
                    <a:moveTo>
                      <a:pt x="1599331" y="0"/>
                    </a:moveTo>
                    <a:lnTo>
                      <a:pt x="0" y="1128287"/>
                    </a:lnTo>
                    <a:lnTo>
                      <a:pt x="0" y="1153698"/>
                    </a:lnTo>
                    <a:lnTo>
                      <a:pt x="1614021" y="15047"/>
                    </a:lnTo>
                    <a:lnTo>
                      <a:pt x="1599331" y="0"/>
                    </a:lnTo>
                    <a:close/>
                  </a:path>
                </a:pathLst>
              </a:custGeom>
              <a:solidFill>
                <a:srgbClr val="E8E8E8"/>
              </a:solidFill>
            </p:spPr>
            <p:txBody>
              <a:bodyPr wrap="square" lIns="0" tIns="0" rIns="0" bIns="0" rtlCol="0"/>
              <a:lstStyle/>
              <a:p>
                <a:endParaRPr/>
              </a:p>
            </p:txBody>
          </p:sp>
          <p:sp>
            <p:nvSpPr>
              <p:cNvPr id="104" name="object 109">
                <a:extLst>
                  <a:ext uri="{FF2B5EF4-FFF2-40B4-BE49-F238E27FC236}">
                    <a16:creationId xmlns:a16="http://schemas.microsoft.com/office/drawing/2014/main" id="{FAE055B2-93C5-459F-8B25-E1F14C351896}"/>
                  </a:ext>
                </a:extLst>
              </p:cNvPr>
              <p:cNvSpPr/>
              <p:nvPr/>
            </p:nvSpPr>
            <p:spPr>
              <a:xfrm>
                <a:off x="12183123" y="6466560"/>
                <a:ext cx="1642110" cy="1187450"/>
              </a:xfrm>
              <a:custGeom>
                <a:avLst/>
                <a:gdLst/>
                <a:ahLst/>
                <a:cxnLst/>
                <a:rect l="l" t="t" r="r" b="b"/>
                <a:pathLst>
                  <a:path w="1642109" h="1187450">
                    <a:moveTo>
                      <a:pt x="1641843" y="29083"/>
                    </a:moveTo>
                    <a:lnTo>
                      <a:pt x="1627924" y="14820"/>
                    </a:lnTo>
                    <a:lnTo>
                      <a:pt x="1627225" y="14097"/>
                    </a:lnTo>
                    <a:lnTo>
                      <a:pt x="1613446" y="0"/>
                    </a:lnTo>
                    <a:lnTo>
                      <a:pt x="0" y="1138250"/>
                    </a:lnTo>
                    <a:lnTo>
                      <a:pt x="0" y="1162062"/>
                    </a:lnTo>
                    <a:lnTo>
                      <a:pt x="0" y="1163307"/>
                    </a:lnTo>
                    <a:lnTo>
                      <a:pt x="0" y="1187373"/>
                    </a:lnTo>
                    <a:lnTo>
                      <a:pt x="1641843" y="29083"/>
                    </a:lnTo>
                    <a:close/>
                  </a:path>
                </a:pathLst>
              </a:custGeom>
              <a:solidFill>
                <a:srgbClr val="E7E7E7"/>
              </a:solidFill>
            </p:spPr>
            <p:txBody>
              <a:bodyPr wrap="square" lIns="0" tIns="0" rIns="0" bIns="0" rtlCol="0"/>
              <a:lstStyle/>
              <a:p>
                <a:endParaRPr/>
              </a:p>
            </p:txBody>
          </p:sp>
          <p:sp>
            <p:nvSpPr>
              <p:cNvPr id="105" name="object 110">
                <a:extLst>
                  <a:ext uri="{FF2B5EF4-FFF2-40B4-BE49-F238E27FC236}">
                    <a16:creationId xmlns:a16="http://schemas.microsoft.com/office/drawing/2014/main" id="{F00992A0-F246-4F86-A7F9-C9537D21FB27}"/>
                  </a:ext>
                </a:extLst>
              </p:cNvPr>
              <p:cNvSpPr/>
              <p:nvPr/>
            </p:nvSpPr>
            <p:spPr>
              <a:xfrm>
                <a:off x="12183123" y="6494919"/>
                <a:ext cx="1670050" cy="1207770"/>
              </a:xfrm>
              <a:custGeom>
                <a:avLst/>
                <a:gdLst/>
                <a:ahLst/>
                <a:cxnLst/>
                <a:rect l="l" t="t" r="r" b="b"/>
                <a:pathLst>
                  <a:path w="1670050" h="1207770">
                    <a:moveTo>
                      <a:pt x="1669884" y="29438"/>
                    </a:moveTo>
                    <a:lnTo>
                      <a:pt x="1655965" y="15189"/>
                    </a:lnTo>
                    <a:lnTo>
                      <a:pt x="1655051" y="14249"/>
                    </a:lnTo>
                    <a:lnTo>
                      <a:pt x="1641132" y="0"/>
                    </a:lnTo>
                    <a:lnTo>
                      <a:pt x="0" y="1157782"/>
                    </a:lnTo>
                    <a:lnTo>
                      <a:pt x="0" y="1181862"/>
                    </a:lnTo>
                    <a:lnTo>
                      <a:pt x="0" y="1183436"/>
                    </a:lnTo>
                    <a:lnTo>
                      <a:pt x="0" y="1207516"/>
                    </a:lnTo>
                    <a:lnTo>
                      <a:pt x="1669884" y="29438"/>
                    </a:lnTo>
                    <a:close/>
                  </a:path>
                </a:pathLst>
              </a:custGeom>
              <a:solidFill>
                <a:srgbClr val="E6E6E6"/>
              </a:solidFill>
            </p:spPr>
            <p:txBody>
              <a:bodyPr wrap="square" lIns="0" tIns="0" rIns="0" bIns="0" rtlCol="0"/>
              <a:lstStyle/>
              <a:p>
                <a:endParaRPr/>
              </a:p>
            </p:txBody>
          </p:sp>
          <p:sp>
            <p:nvSpPr>
              <p:cNvPr id="106" name="object 111">
                <a:extLst>
                  <a:ext uri="{FF2B5EF4-FFF2-40B4-BE49-F238E27FC236}">
                    <a16:creationId xmlns:a16="http://schemas.microsoft.com/office/drawing/2014/main" id="{9FF14111-63B4-4AC2-9C8C-1E6749F44BB8}"/>
                  </a:ext>
                </a:extLst>
              </p:cNvPr>
              <p:cNvSpPr/>
              <p:nvPr/>
            </p:nvSpPr>
            <p:spPr>
              <a:xfrm>
                <a:off x="12183123" y="6523418"/>
                <a:ext cx="1697989" cy="1227455"/>
              </a:xfrm>
              <a:custGeom>
                <a:avLst/>
                <a:gdLst/>
                <a:ahLst/>
                <a:cxnLst/>
                <a:rect l="l" t="t" r="r" b="b"/>
                <a:pathLst>
                  <a:path w="1697990" h="1227454">
                    <a:moveTo>
                      <a:pt x="1697570" y="29311"/>
                    </a:moveTo>
                    <a:lnTo>
                      <a:pt x="1683791" y="15214"/>
                    </a:lnTo>
                    <a:lnTo>
                      <a:pt x="1683092" y="14478"/>
                    </a:lnTo>
                    <a:lnTo>
                      <a:pt x="1668970" y="0"/>
                    </a:lnTo>
                    <a:lnTo>
                      <a:pt x="0" y="1177429"/>
                    </a:lnTo>
                    <a:lnTo>
                      <a:pt x="0" y="1201864"/>
                    </a:lnTo>
                    <a:lnTo>
                      <a:pt x="0" y="1202867"/>
                    </a:lnTo>
                    <a:lnTo>
                      <a:pt x="0" y="1226908"/>
                    </a:lnTo>
                    <a:lnTo>
                      <a:pt x="1697570" y="29311"/>
                    </a:lnTo>
                    <a:close/>
                  </a:path>
                </a:pathLst>
              </a:custGeom>
              <a:solidFill>
                <a:srgbClr val="E5E5E5"/>
              </a:solidFill>
            </p:spPr>
            <p:txBody>
              <a:bodyPr wrap="square" lIns="0" tIns="0" rIns="0" bIns="0" rtlCol="0"/>
              <a:lstStyle/>
              <a:p>
                <a:endParaRPr/>
              </a:p>
            </p:txBody>
          </p:sp>
          <p:sp>
            <p:nvSpPr>
              <p:cNvPr id="107" name="object 112">
                <a:extLst>
                  <a:ext uri="{FF2B5EF4-FFF2-40B4-BE49-F238E27FC236}">
                    <a16:creationId xmlns:a16="http://schemas.microsoft.com/office/drawing/2014/main" id="{B03D2F17-325F-4848-9673-3C3466ABF210}"/>
                  </a:ext>
                </a:extLst>
              </p:cNvPr>
              <p:cNvSpPr/>
              <p:nvPr/>
            </p:nvSpPr>
            <p:spPr>
              <a:xfrm>
                <a:off x="12183122" y="6552144"/>
                <a:ext cx="1711960" cy="1222375"/>
              </a:xfrm>
              <a:custGeom>
                <a:avLst/>
                <a:gdLst/>
                <a:ahLst/>
                <a:cxnLst/>
                <a:rect l="l" t="t" r="r" b="b"/>
                <a:pathLst>
                  <a:path w="1711959" h="1222375">
                    <a:moveTo>
                      <a:pt x="1697018" y="0"/>
                    </a:moveTo>
                    <a:lnTo>
                      <a:pt x="0" y="1197202"/>
                    </a:lnTo>
                    <a:lnTo>
                      <a:pt x="0" y="1222256"/>
                    </a:lnTo>
                    <a:lnTo>
                      <a:pt x="1711495" y="14829"/>
                    </a:lnTo>
                    <a:lnTo>
                      <a:pt x="1697018" y="0"/>
                    </a:lnTo>
                    <a:close/>
                  </a:path>
                </a:pathLst>
              </a:custGeom>
              <a:solidFill>
                <a:srgbClr val="E4E4E4"/>
              </a:solidFill>
            </p:spPr>
            <p:txBody>
              <a:bodyPr wrap="square" lIns="0" tIns="0" rIns="0" bIns="0" rtlCol="0"/>
              <a:lstStyle/>
              <a:p>
                <a:endParaRPr/>
              </a:p>
            </p:txBody>
          </p:sp>
          <p:sp>
            <p:nvSpPr>
              <p:cNvPr id="108" name="object 113">
                <a:extLst>
                  <a:ext uri="{FF2B5EF4-FFF2-40B4-BE49-F238E27FC236}">
                    <a16:creationId xmlns:a16="http://schemas.microsoft.com/office/drawing/2014/main" id="{EA9A2819-4A4A-4312-A04E-49A6259F0C5F}"/>
                  </a:ext>
                </a:extLst>
              </p:cNvPr>
              <p:cNvSpPr/>
              <p:nvPr/>
            </p:nvSpPr>
            <p:spPr>
              <a:xfrm>
                <a:off x="12183123" y="6566407"/>
                <a:ext cx="1739900" cy="1256665"/>
              </a:xfrm>
              <a:custGeom>
                <a:avLst/>
                <a:gdLst/>
                <a:ahLst/>
                <a:cxnLst/>
                <a:rect l="l" t="t" r="r" b="b"/>
                <a:pathLst>
                  <a:path w="1739900" h="1256665">
                    <a:moveTo>
                      <a:pt x="1739531" y="29298"/>
                    </a:moveTo>
                    <a:lnTo>
                      <a:pt x="1725612" y="15036"/>
                    </a:lnTo>
                    <a:lnTo>
                      <a:pt x="1724698" y="14097"/>
                    </a:lnTo>
                    <a:lnTo>
                      <a:pt x="1710931" y="0"/>
                    </a:lnTo>
                    <a:lnTo>
                      <a:pt x="0" y="1207020"/>
                    </a:lnTo>
                    <a:lnTo>
                      <a:pt x="0" y="1230833"/>
                    </a:lnTo>
                    <a:lnTo>
                      <a:pt x="0" y="1232433"/>
                    </a:lnTo>
                    <a:lnTo>
                      <a:pt x="0" y="1256499"/>
                    </a:lnTo>
                    <a:lnTo>
                      <a:pt x="1739531" y="29298"/>
                    </a:lnTo>
                    <a:close/>
                  </a:path>
                </a:pathLst>
              </a:custGeom>
              <a:solidFill>
                <a:srgbClr val="E3E3E3"/>
              </a:solidFill>
            </p:spPr>
            <p:txBody>
              <a:bodyPr wrap="square" lIns="0" tIns="0" rIns="0" bIns="0" rtlCol="0"/>
              <a:lstStyle/>
              <a:p>
                <a:endParaRPr/>
              </a:p>
            </p:txBody>
          </p:sp>
          <p:sp>
            <p:nvSpPr>
              <p:cNvPr id="109" name="object 114">
                <a:extLst>
                  <a:ext uri="{FF2B5EF4-FFF2-40B4-BE49-F238E27FC236}">
                    <a16:creationId xmlns:a16="http://schemas.microsoft.com/office/drawing/2014/main" id="{EB745578-8290-4C0A-B52A-B55C0F8E5BC7}"/>
                  </a:ext>
                </a:extLst>
              </p:cNvPr>
              <p:cNvSpPr/>
              <p:nvPr/>
            </p:nvSpPr>
            <p:spPr>
              <a:xfrm>
                <a:off x="12183123" y="6594766"/>
                <a:ext cx="1767839" cy="1276350"/>
              </a:xfrm>
              <a:custGeom>
                <a:avLst/>
                <a:gdLst/>
                <a:ahLst/>
                <a:cxnLst/>
                <a:rect l="l" t="t" r="r" b="b"/>
                <a:pathLst>
                  <a:path w="1767840" h="1276350">
                    <a:moveTo>
                      <a:pt x="1767370" y="29451"/>
                    </a:moveTo>
                    <a:lnTo>
                      <a:pt x="1753438" y="15201"/>
                    </a:lnTo>
                    <a:lnTo>
                      <a:pt x="1752739" y="14465"/>
                    </a:lnTo>
                    <a:lnTo>
                      <a:pt x="1738617" y="0"/>
                    </a:lnTo>
                    <a:lnTo>
                      <a:pt x="0" y="1226553"/>
                    </a:lnTo>
                    <a:lnTo>
                      <a:pt x="0" y="1250670"/>
                    </a:lnTo>
                    <a:lnTo>
                      <a:pt x="0" y="1252220"/>
                    </a:lnTo>
                    <a:lnTo>
                      <a:pt x="0" y="1276286"/>
                    </a:lnTo>
                    <a:lnTo>
                      <a:pt x="1767370" y="29451"/>
                    </a:lnTo>
                    <a:close/>
                  </a:path>
                </a:pathLst>
              </a:custGeom>
              <a:solidFill>
                <a:srgbClr val="E2E2E2"/>
              </a:solidFill>
            </p:spPr>
            <p:txBody>
              <a:bodyPr wrap="square" lIns="0" tIns="0" rIns="0" bIns="0" rtlCol="0"/>
              <a:lstStyle/>
              <a:p>
                <a:endParaRPr/>
              </a:p>
            </p:txBody>
          </p:sp>
          <p:sp>
            <p:nvSpPr>
              <p:cNvPr id="110" name="object 115">
                <a:extLst>
                  <a:ext uri="{FF2B5EF4-FFF2-40B4-BE49-F238E27FC236}">
                    <a16:creationId xmlns:a16="http://schemas.microsoft.com/office/drawing/2014/main" id="{F5339B96-EF97-4B59-A10A-54AAABEA286D}"/>
                  </a:ext>
                </a:extLst>
              </p:cNvPr>
              <p:cNvSpPr/>
              <p:nvPr/>
            </p:nvSpPr>
            <p:spPr>
              <a:xfrm>
                <a:off x="12183123" y="6623481"/>
                <a:ext cx="1795145" cy="1296035"/>
              </a:xfrm>
              <a:custGeom>
                <a:avLst/>
                <a:gdLst/>
                <a:ahLst/>
                <a:cxnLst/>
                <a:rect l="l" t="t" r="r" b="b"/>
                <a:pathLst>
                  <a:path w="1795144" h="1296034">
                    <a:moveTo>
                      <a:pt x="1795043" y="29095"/>
                    </a:moveTo>
                    <a:lnTo>
                      <a:pt x="1781276" y="14986"/>
                    </a:lnTo>
                    <a:lnTo>
                      <a:pt x="1780578" y="14262"/>
                    </a:lnTo>
                    <a:lnTo>
                      <a:pt x="1766646" y="0"/>
                    </a:lnTo>
                    <a:lnTo>
                      <a:pt x="0" y="1246352"/>
                    </a:lnTo>
                    <a:lnTo>
                      <a:pt x="0" y="1270419"/>
                    </a:lnTo>
                    <a:lnTo>
                      <a:pt x="0" y="1271422"/>
                    </a:lnTo>
                    <a:lnTo>
                      <a:pt x="0" y="1295463"/>
                    </a:lnTo>
                    <a:lnTo>
                      <a:pt x="1795043" y="29095"/>
                    </a:lnTo>
                    <a:close/>
                  </a:path>
                </a:pathLst>
              </a:custGeom>
              <a:solidFill>
                <a:srgbClr val="E1E1E1"/>
              </a:solidFill>
            </p:spPr>
            <p:txBody>
              <a:bodyPr wrap="square" lIns="0" tIns="0" rIns="0" bIns="0" rtlCol="0"/>
              <a:lstStyle/>
              <a:p>
                <a:endParaRPr/>
              </a:p>
            </p:txBody>
          </p:sp>
          <p:sp>
            <p:nvSpPr>
              <p:cNvPr id="111" name="object 116">
                <a:extLst>
                  <a:ext uri="{FF2B5EF4-FFF2-40B4-BE49-F238E27FC236}">
                    <a16:creationId xmlns:a16="http://schemas.microsoft.com/office/drawing/2014/main" id="{D5F42BE0-0A56-4F7A-9604-A5E3D6A99F97}"/>
                  </a:ext>
                </a:extLst>
              </p:cNvPr>
              <p:cNvSpPr/>
              <p:nvPr/>
            </p:nvSpPr>
            <p:spPr>
              <a:xfrm>
                <a:off x="12183122" y="6651991"/>
                <a:ext cx="1809750" cy="1291590"/>
              </a:xfrm>
              <a:custGeom>
                <a:avLst/>
                <a:gdLst/>
                <a:ahLst/>
                <a:cxnLst/>
                <a:rect l="l" t="t" r="r" b="b"/>
                <a:pathLst>
                  <a:path w="1809750" h="1291590">
                    <a:moveTo>
                      <a:pt x="1794492" y="0"/>
                    </a:moveTo>
                    <a:lnTo>
                      <a:pt x="0" y="1265979"/>
                    </a:lnTo>
                    <a:lnTo>
                      <a:pt x="0" y="1291379"/>
                    </a:lnTo>
                    <a:lnTo>
                      <a:pt x="1809182" y="15047"/>
                    </a:lnTo>
                    <a:lnTo>
                      <a:pt x="1794492" y="0"/>
                    </a:lnTo>
                    <a:close/>
                  </a:path>
                </a:pathLst>
              </a:custGeom>
              <a:solidFill>
                <a:srgbClr val="E0E0E0"/>
              </a:solidFill>
            </p:spPr>
            <p:txBody>
              <a:bodyPr wrap="square" lIns="0" tIns="0" rIns="0" bIns="0" rtlCol="0"/>
              <a:lstStyle/>
              <a:p>
                <a:endParaRPr/>
              </a:p>
            </p:txBody>
          </p:sp>
          <p:sp>
            <p:nvSpPr>
              <p:cNvPr id="112" name="object 117">
                <a:extLst>
                  <a:ext uri="{FF2B5EF4-FFF2-40B4-BE49-F238E27FC236}">
                    <a16:creationId xmlns:a16="http://schemas.microsoft.com/office/drawing/2014/main" id="{566218F5-9CBD-4FC2-884C-54C9CFA8B0FA}"/>
                  </a:ext>
                </a:extLst>
              </p:cNvPr>
              <p:cNvSpPr/>
              <p:nvPr/>
            </p:nvSpPr>
            <p:spPr>
              <a:xfrm>
                <a:off x="12183123" y="6666255"/>
                <a:ext cx="1837055" cy="1325880"/>
              </a:xfrm>
              <a:custGeom>
                <a:avLst/>
                <a:gdLst/>
                <a:ahLst/>
                <a:cxnLst/>
                <a:rect l="l" t="t" r="r" b="b"/>
                <a:pathLst>
                  <a:path w="1837055" h="1325879">
                    <a:moveTo>
                      <a:pt x="1837004" y="29298"/>
                    </a:moveTo>
                    <a:lnTo>
                      <a:pt x="1823097" y="15049"/>
                    </a:lnTo>
                    <a:lnTo>
                      <a:pt x="1822183" y="14109"/>
                    </a:lnTo>
                    <a:lnTo>
                      <a:pt x="1808403" y="0"/>
                    </a:lnTo>
                    <a:lnTo>
                      <a:pt x="0" y="1275778"/>
                    </a:lnTo>
                    <a:lnTo>
                      <a:pt x="0" y="1299616"/>
                    </a:lnTo>
                    <a:lnTo>
                      <a:pt x="0" y="1301203"/>
                    </a:lnTo>
                    <a:lnTo>
                      <a:pt x="0" y="1325270"/>
                    </a:lnTo>
                    <a:lnTo>
                      <a:pt x="1837004" y="29298"/>
                    </a:lnTo>
                    <a:close/>
                  </a:path>
                </a:pathLst>
              </a:custGeom>
              <a:solidFill>
                <a:srgbClr val="DFDFDF"/>
              </a:solidFill>
            </p:spPr>
            <p:txBody>
              <a:bodyPr wrap="square" lIns="0" tIns="0" rIns="0" bIns="0" rtlCol="0"/>
              <a:lstStyle/>
              <a:p>
                <a:endParaRPr/>
              </a:p>
            </p:txBody>
          </p:sp>
          <p:sp>
            <p:nvSpPr>
              <p:cNvPr id="113" name="object 118">
                <a:extLst>
                  <a:ext uri="{FF2B5EF4-FFF2-40B4-BE49-F238E27FC236}">
                    <a16:creationId xmlns:a16="http://schemas.microsoft.com/office/drawing/2014/main" id="{3D838F24-C48D-4295-8790-298E9D0B5C99}"/>
                  </a:ext>
                </a:extLst>
              </p:cNvPr>
              <p:cNvSpPr/>
              <p:nvPr/>
            </p:nvSpPr>
            <p:spPr>
              <a:xfrm>
                <a:off x="12183123" y="6694830"/>
                <a:ext cx="1864995" cy="1344930"/>
              </a:xfrm>
              <a:custGeom>
                <a:avLst/>
                <a:gdLst/>
                <a:ahLst/>
                <a:cxnLst/>
                <a:rect l="l" t="t" r="r" b="b"/>
                <a:pathLst>
                  <a:path w="1864994" h="1344929">
                    <a:moveTo>
                      <a:pt x="1864842" y="29235"/>
                    </a:moveTo>
                    <a:lnTo>
                      <a:pt x="1850923" y="14986"/>
                    </a:lnTo>
                    <a:lnTo>
                      <a:pt x="1850212" y="14249"/>
                    </a:lnTo>
                    <a:lnTo>
                      <a:pt x="1836305" y="0"/>
                    </a:lnTo>
                    <a:lnTo>
                      <a:pt x="0" y="1295476"/>
                    </a:lnTo>
                    <a:lnTo>
                      <a:pt x="0" y="1319530"/>
                    </a:lnTo>
                    <a:lnTo>
                      <a:pt x="0" y="1320761"/>
                    </a:lnTo>
                    <a:lnTo>
                      <a:pt x="0" y="1344841"/>
                    </a:lnTo>
                    <a:lnTo>
                      <a:pt x="1864842" y="29235"/>
                    </a:lnTo>
                    <a:close/>
                  </a:path>
                </a:pathLst>
              </a:custGeom>
              <a:solidFill>
                <a:srgbClr val="DEDEDE"/>
              </a:solidFill>
            </p:spPr>
            <p:txBody>
              <a:bodyPr wrap="square" lIns="0" tIns="0" rIns="0" bIns="0" rtlCol="0"/>
              <a:lstStyle/>
              <a:p>
                <a:endParaRPr/>
              </a:p>
            </p:txBody>
          </p:sp>
          <p:sp>
            <p:nvSpPr>
              <p:cNvPr id="114" name="object 119">
                <a:extLst>
                  <a:ext uri="{FF2B5EF4-FFF2-40B4-BE49-F238E27FC236}">
                    <a16:creationId xmlns:a16="http://schemas.microsoft.com/office/drawing/2014/main" id="{35FFDC09-F438-4000-8640-141C8158696D}"/>
                  </a:ext>
                </a:extLst>
              </p:cNvPr>
              <p:cNvSpPr/>
              <p:nvPr/>
            </p:nvSpPr>
            <p:spPr>
              <a:xfrm>
                <a:off x="12183122" y="6723334"/>
                <a:ext cx="1878964" cy="1341120"/>
              </a:xfrm>
              <a:custGeom>
                <a:avLst/>
                <a:gdLst/>
                <a:ahLst/>
                <a:cxnLst/>
                <a:rect l="l" t="t" r="r" b="b"/>
                <a:pathLst>
                  <a:path w="1878965" h="1341120">
                    <a:moveTo>
                      <a:pt x="1864139" y="0"/>
                    </a:moveTo>
                    <a:lnTo>
                      <a:pt x="0" y="1315102"/>
                    </a:lnTo>
                    <a:lnTo>
                      <a:pt x="0" y="1340763"/>
                    </a:lnTo>
                    <a:lnTo>
                      <a:pt x="1878967" y="15188"/>
                    </a:lnTo>
                    <a:lnTo>
                      <a:pt x="1864139" y="0"/>
                    </a:lnTo>
                    <a:close/>
                  </a:path>
                </a:pathLst>
              </a:custGeom>
              <a:solidFill>
                <a:srgbClr val="DDDDDD"/>
              </a:solidFill>
            </p:spPr>
            <p:txBody>
              <a:bodyPr wrap="square" lIns="0" tIns="0" rIns="0" bIns="0" rtlCol="0"/>
              <a:lstStyle/>
              <a:p>
                <a:endParaRPr/>
              </a:p>
            </p:txBody>
          </p:sp>
          <p:sp>
            <p:nvSpPr>
              <p:cNvPr id="115" name="object 120">
                <a:extLst>
                  <a:ext uri="{FF2B5EF4-FFF2-40B4-BE49-F238E27FC236}">
                    <a16:creationId xmlns:a16="http://schemas.microsoft.com/office/drawing/2014/main" id="{CE266647-4C3E-40E6-8A05-2B952E527CC0}"/>
                  </a:ext>
                </a:extLst>
              </p:cNvPr>
              <p:cNvSpPr/>
              <p:nvPr/>
            </p:nvSpPr>
            <p:spPr>
              <a:xfrm>
                <a:off x="12183123" y="6737591"/>
                <a:ext cx="1906905" cy="1374775"/>
              </a:xfrm>
              <a:custGeom>
                <a:avLst/>
                <a:gdLst/>
                <a:ahLst/>
                <a:cxnLst/>
                <a:rect l="l" t="t" r="r" b="b"/>
                <a:pathLst>
                  <a:path w="1906905" h="1374775">
                    <a:moveTo>
                      <a:pt x="1906651" y="29298"/>
                    </a:moveTo>
                    <a:lnTo>
                      <a:pt x="1892719" y="15062"/>
                    </a:lnTo>
                    <a:lnTo>
                      <a:pt x="1891957" y="14262"/>
                    </a:lnTo>
                    <a:lnTo>
                      <a:pt x="1878050" y="0"/>
                    </a:lnTo>
                    <a:lnTo>
                      <a:pt x="0" y="1324927"/>
                    </a:lnTo>
                    <a:lnTo>
                      <a:pt x="0" y="1349006"/>
                    </a:lnTo>
                    <a:lnTo>
                      <a:pt x="0" y="1350327"/>
                    </a:lnTo>
                    <a:lnTo>
                      <a:pt x="0" y="1374406"/>
                    </a:lnTo>
                    <a:lnTo>
                      <a:pt x="1906651" y="29298"/>
                    </a:lnTo>
                    <a:close/>
                  </a:path>
                </a:pathLst>
              </a:custGeom>
              <a:solidFill>
                <a:srgbClr val="DCDCDC"/>
              </a:solidFill>
            </p:spPr>
            <p:txBody>
              <a:bodyPr wrap="square" lIns="0" tIns="0" rIns="0" bIns="0" rtlCol="0"/>
              <a:lstStyle/>
              <a:p>
                <a:endParaRPr/>
              </a:p>
            </p:txBody>
          </p:sp>
          <p:sp>
            <p:nvSpPr>
              <p:cNvPr id="116" name="object 121">
                <a:extLst>
                  <a:ext uri="{FF2B5EF4-FFF2-40B4-BE49-F238E27FC236}">
                    <a16:creationId xmlns:a16="http://schemas.microsoft.com/office/drawing/2014/main" id="{C8B857BF-3440-4B37-B31C-E98D29E94D28}"/>
                  </a:ext>
                </a:extLst>
              </p:cNvPr>
              <p:cNvSpPr/>
              <p:nvPr/>
            </p:nvSpPr>
            <p:spPr>
              <a:xfrm>
                <a:off x="12183123" y="6766318"/>
                <a:ext cx="1934845" cy="1393825"/>
              </a:xfrm>
              <a:custGeom>
                <a:avLst/>
                <a:gdLst/>
                <a:ahLst/>
                <a:cxnLst/>
                <a:rect l="l" t="t" r="r" b="b"/>
                <a:pathLst>
                  <a:path w="1934844" h="1393825">
                    <a:moveTo>
                      <a:pt x="1934489" y="29083"/>
                    </a:moveTo>
                    <a:lnTo>
                      <a:pt x="1920557" y="14846"/>
                    </a:lnTo>
                    <a:lnTo>
                      <a:pt x="1919859" y="14109"/>
                    </a:lnTo>
                    <a:lnTo>
                      <a:pt x="1906092" y="0"/>
                    </a:lnTo>
                    <a:lnTo>
                      <a:pt x="0" y="1344701"/>
                    </a:lnTo>
                    <a:lnTo>
                      <a:pt x="0" y="1368526"/>
                    </a:lnTo>
                    <a:lnTo>
                      <a:pt x="0" y="1369745"/>
                    </a:lnTo>
                    <a:lnTo>
                      <a:pt x="0" y="1393825"/>
                    </a:lnTo>
                    <a:lnTo>
                      <a:pt x="1934489" y="29083"/>
                    </a:lnTo>
                    <a:close/>
                  </a:path>
                </a:pathLst>
              </a:custGeom>
              <a:solidFill>
                <a:srgbClr val="DBDBDB"/>
              </a:solidFill>
            </p:spPr>
            <p:txBody>
              <a:bodyPr wrap="square" lIns="0" tIns="0" rIns="0" bIns="0" rtlCol="0"/>
              <a:lstStyle/>
              <a:p>
                <a:endParaRPr/>
              </a:p>
            </p:txBody>
          </p:sp>
          <p:sp>
            <p:nvSpPr>
              <p:cNvPr id="117" name="object 122">
                <a:extLst>
                  <a:ext uri="{FF2B5EF4-FFF2-40B4-BE49-F238E27FC236}">
                    <a16:creationId xmlns:a16="http://schemas.microsoft.com/office/drawing/2014/main" id="{6EA627D9-5C1B-4414-ACC5-4CBCFD2861A2}"/>
                  </a:ext>
                </a:extLst>
              </p:cNvPr>
              <p:cNvSpPr/>
              <p:nvPr/>
            </p:nvSpPr>
            <p:spPr>
              <a:xfrm>
                <a:off x="12183123" y="6794677"/>
                <a:ext cx="1941195" cy="1414145"/>
              </a:xfrm>
              <a:custGeom>
                <a:avLst/>
                <a:gdLst/>
                <a:ahLst/>
                <a:cxnLst/>
                <a:rect l="l" t="t" r="r" b="b"/>
                <a:pathLst>
                  <a:path w="1941194" h="1414145">
                    <a:moveTo>
                      <a:pt x="1940890" y="7277"/>
                    </a:moveTo>
                    <a:lnTo>
                      <a:pt x="1933778" y="0"/>
                    </a:lnTo>
                    <a:lnTo>
                      <a:pt x="0" y="1364234"/>
                    </a:lnTo>
                    <a:lnTo>
                      <a:pt x="0" y="1388313"/>
                    </a:lnTo>
                    <a:lnTo>
                      <a:pt x="0" y="1389900"/>
                    </a:lnTo>
                    <a:lnTo>
                      <a:pt x="0" y="1413979"/>
                    </a:lnTo>
                    <a:lnTo>
                      <a:pt x="1940890" y="44716"/>
                    </a:lnTo>
                    <a:lnTo>
                      <a:pt x="1940890" y="20650"/>
                    </a:lnTo>
                    <a:lnTo>
                      <a:pt x="1940890" y="19062"/>
                    </a:lnTo>
                    <a:lnTo>
                      <a:pt x="1940890" y="7277"/>
                    </a:lnTo>
                    <a:close/>
                  </a:path>
                </a:pathLst>
              </a:custGeom>
              <a:solidFill>
                <a:srgbClr val="DADADA"/>
              </a:solidFill>
            </p:spPr>
            <p:txBody>
              <a:bodyPr wrap="square" lIns="0" tIns="0" rIns="0" bIns="0" rtlCol="0"/>
              <a:lstStyle/>
              <a:p>
                <a:endParaRPr/>
              </a:p>
            </p:txBody>
          </p:sp>
          <p:sp>
            <p:nvSpPr>
              <p:cNvPr id="118" name="object 123">
                <a:extLst>
                  <a:ext uri="{FF2B5EF4-FFF2-40B4-BE49-F238E27FC236}">
                    <a16:creationId xmlns:a16="http://schemas.microsoft.com/office/drawing/2014/main" id="{C2BB2628-29A6-4AA0-B7EF-1B4FA3163698}"/>
                  </a:ext>
                </a:extLst>
              </p:cNvPr>
              <p:cNvSpPr/>
              <p:nvPr/>
            </p:nvSpPr>
            <p:spPr>
              <a:xfrm>
                <a:off x="12183122" y="6837802"/>
                <a:ext cx="1941195" cy="1395095"/>
              </a:xfrm>
              <a:custGeom>
                <a:avLst/>
                <a:gdLst/>
                <a:ahLst/>
                <a:cxnLst/>
                <a:rect l="l" t="t" r="r" b="b"/>
                <a:pathLst>
                  <a:path w="1941194" h="1395095">
                    <a:moveTo>
                      <a:pt x="1940890" y="0"/>
                    </a:moveTo>
                    <a:lnTo>
                      <a:pt x="0" y="1369260"/>
                    </a:lnTo>
                    <a:lnTo>
                      <a:pt x="0" y="1394909"/>
                    </a:lnTo>
                    <a:lnTo>
                      <a:pt x="1940890" y="25661"/>
                    </a:lnTo>
                    <a:lnTo>
                      <a:pt x="1940890" y="0"/>
                    </a:lnTo>
                    <a:close/>
                  </a:path>
                </a:pathLst>
              </a:custGeom>
              <a:solidFill>
                <a:srgbClr val="D9D9D9"/>
              </a:solidFill>
            </p:spPr>
            <p:txBody>
              <a:bodyPr wrap="square" lIns="0" tIns="0" rIns="0" bIns="0" rtlCol="0"/>
              <a:lstStyle/>
              <a:p>
                <a:endParaRPr/>
              </a:p>
            </p:txBody>
          </p:sp>
          <p:sp>
            <p:nvSpPr>
              <p:cNvPr id="119" name="object 124">
                <a:extLst>
                  <a:ext uri="{FF2B5EF4-FFF2-40B4-BE49-F238E27FC236}">
                    <a16:creationId xmlns:a16="http://schemas.microsoft.com/office/drawing/2014/main" id="{E961957F-86CB-433A-9E90-E452D15C4706}"/>
                  </a:ext>
                </a:extLst>
              </p:cNvPr>
              <p:cNvSpPr/>
              <p:nvPr/>
            </p:nvSpPr>
            <p:spPr>
              <a:xfrm>
                <a:off x="12183123" y="6862241"/>
                <a:ext cx="1941195" cy="1418590"/>
              </a:xfrm>
              <a:custGeom>
                <a:avLst/>
                <a:gdLst/>
                <a:ahLst/>
                <a:cxnLst/>
                <a:rect l="l" t="t" r="r" b="b"/>
                <a:pathLst>
                  <a:path w="1941194" h="1418590">
                    <a:moveTo>
                      <a:pt x="1940890" y="0"/>
                    </a:moveTo>
                    <a:lnTo>
                      <a:pt x="0" y="1369263"/>
                    </a:lnTo>
                    <a:lnTo>
                      <a:pt x="0" y="1393317"/>
                    </a:lnTo>
                    <a:lnTo>
                      <a:pt x="0" y="1394307"/>
                    </a:lnTo>
                    <a:lnTo>
                      <a:pt x="0" y="1418361"/>
                    </a:lnTo>
                    <a:lnTo>
                      <a:pt x="1940890" y="49123"/>
                    </a:lnTo>
                    <a:lnTo>
                      <a:pt x="1940890" y="25044"/>
                    </a:lnTo>
                    <a:lnTo>
                      <a:pt x="1940890" y="24079"/>
                    </a:lnTo>
                    <a:lnTo>
                      <a:pt x="1940890" y="0"/>
                    </a:lnTo>
                    <a:close/>
                  </a:path>
                </a:pathLst>
              </a:custGeom>
              <a:solidFill>
                <a:srgbClr val="D8D8D8"/>
              </a:solidFill>
            </p:spPr>
            <p:txBody>
              <a:bodyPr wrap="square" lIns="0" tIns="0" rIns="0" bIns="0" rtlCol="0"/>
              <a:lstStyle/>
              <a:p>
                <a:endParaRPr/>
              </a:p>
            </p:txBody>
          </p:sp>
          <p:sp>
            <p:nvSpPr>
              <p:cNvPr id="120" name="object 125">
                <a:extLst>
                  <a:ext uri="{FF2B5EF4-FFF2-40B4-BE49-F238E27FC236}">
                    <a16:creationId xmlns:a16="http://schemas.microsoft.com/office/drawing/2014/main" id="{84CD007C-4137-4029-9EBB-9EC7833EA728}"/>
                  </a:ext>
                </a:extLst>
              </p:cNvPr>
              <p:cNvSpPr/>
              <p:nvPr/>
            </p:nvSpPr>
            <p:spPr>
              <a:xfrm>
                <a:off x="12183123" y="6910387"/>
                <a:ext cx="1941195" cy="1419225"/>
              </a:xfrm>
              <a:custGeom>
                <a:avLst/>
                <a:gdLst/>
                <a:ahLst/>
                <a:cxnLst/>
                <a:rect l="l" t="t" r="r" b="b"/>
                <a:pathLst>
                  <a:path w="1941194" h="1419225">
                    <a:moveTo>
                      <a:pt x="1940890" y="0"/>
                    </a:moveTo>
                    <a:lnTo>
                      <a:pt x="0" y="1369263"/>
                    </a:lnTo>
                    <a:lnTo>
                      <a:pt x="0" y="1393063"/>
                    </a:lnTo>
                    <a:lnTo>
                      <a:pt x="0" y="1394650"/>
                    </a:lnTo>
                    <a:lnTo>
                      <a:pt x="0" y="1418742"/>
                    </a:lnTo>
                    <a:lnTo>
                      <a:pt x="1940890" y="49491"/>
                    </a:lnTo>
                    <a:lnTo>
                      <a:pt x="1940890" y="25412"/>
                    </a:lnTo>
                    <a:lnTo>
                      <a:pt x="1940890" y="23812"/>
                    </a:lnTo>
                    <a:lnTo>
                      <a:pt x="1940890" y="0"/>
                    </a:lnTo>
                    <a:close/>
                  </a:path>
                </a:pathLst>
              </a:custGeom>
              <a:solidFill>
                <a:srgbClr val="D7D7D7"/>
              </a:solidFill>
            </p:spPr>
            <p:txBody>
              <a:bodyPr wrap="square" lIns="0" tIns="0" rIns="0" bIns="0" rtlCol="0"/>
              <a:lstStyle/>
              <a:p>
                <a:endParaRPr/>
              </a:p>
            </p:txBody>
          </p:sp>
          <p:sp>
            <p:nvSpPr>
              <p:cNvPr id="121" name="object 126">
                <a:extLst>
                  <a:ext uri="{FF2B5EF4-FFF2-40B4-BE49-F238E27FC236}">
                    <a16:creationId xmlns:a16="http://schemas.microsoft.com/office/drawing/2014/main" id="{DA80277F-ADA2-43F7-962A-07E301CC1A83}"/>
                  </a:ext>
                </a:extLst>
              </p:cNvPr>
              <p:cNvSpPr/>
              <p:nvPr/>
            </p:nvSpPr>
            <p:spPr>
              <a:xfrm>
                <a:off x="12183123" y="6958278"/>
                <a:ext cx="1941195" cy="1415415"/>
              </a:xfrm>
              <a:custGeom>
                <a:avLst/>
                <a:gdLst/>
                <a:ahLst/>
                <a:cxnLst/>
                <a:rect l="l" t="t" r="r" b="b"/>
                <a:pathLst>
                  <a:path w="1941194" h="1415415">
                    <a:moveTo>
                      <a:pt x="1940890" y="0"/>
                    </a:moveTo>
                    <a:lnTo>
                      <a:pt x="0" y="1369250"/>
                    </a:lnTo>
                    <a:lnTo>
                      <a:pt x="0" y="1388948"/>
                    </a:lnTo>
                    <a:lnTo>
                      <a:pt x="838" y="1393101"/>
                    </a:lnTo>
                    <a:lnTo>
                      <a:pt x="965" y="1393774"/>
                    </a:lnTo>
                    <a:lnTo>
                      <a:pt x="1054" y="1394167"/>
                    </a:lnTo>
                    <a:lnTo>
                      <a:pt x="5321" y="1415224"/>
                    </a:lnTo>
                    <a:lnTo>
                      <a:pt x="1940890" y="49733"/>
                    </a:lnTo>
                    <a:lnTo>
                      <a:pt x="1940890" y="25666"/>
                    </a:lnTo>
                    <a:lnTo>
                      <a:pt x="1940890" y="24434"/>
                    </a:lnTo>
                    <a:lnTo>
                      <a:pt x="1940890" y="0"/>
                    </a:lnTo>
                    <a:close/>
                  </a:path>
                </a:pathLst>
              </a:custGeom>
              <a:solidFill>
                <a:srgbClr val="D6D6D6"/>
              </a:solidFill>
            </p:spPr>
            <p:txBody>
              <a:bodyPr wrap="square" lIns="0" tIns="0" rIns="0" bIns="0" rtlCol="0"/>
              <a:lstStyle/>
              <a:p>
                <a:endParaRPr/>
              </a:p>
            </p:txBody>
          </p:sp>
          <p:sp>
            <p:nvSpPr>
              <p:cNvPr id="122" name="object 127">
                <a:extLst>
                  <a:ext uri="{FF2B5EF4-FFF2-40B4-BE49-F238E27FC236}">
                    <a16:creationId xmlns:a16="http://schemas.microsoft.com/office/drawing/2014/main" id="{67B69B52-D552-48C5-9654-839327E9C4FF}"/>
                  </a:ext>
                </a:extLst>
              </p:cNvPr>
              <p:cNvSpPr/>
              <p:nvPr/>
            </p:nvSpPr>
            <p:spPr>
              <a:xfrm>
                <a:off x="12188227" y="7006783"/>
                <a:ext cx="1936114" cy="1386840"/>
              </a:xfrm>
              <a:custGeom>
                <a:avLst/>
                <a:gdLst/>
                <a:ahLst/>
                <a:cxnLst/>
                <a:rect l="l" t="t" r="r" b="b"/>
                <a:pathLst>
                  <a:path w="1936115" h="1386840">
                    <a:moveTo>
                      <a:pt x="1935785" y="0"/>
                    </a:moveTo>
                    <a:lnTo>
                      <a:pt x="0" y="1365646"/>
                    </a:lnTo>
                    <a:lnTo>
                      <a:pt x="3324" y="1382058"/>
                    </a:lnTo>
                    <a:lnTo>
                      <a:pt x="6319" y="1386494"/>
                    </a:lnTo>
                    <a:lnTo>
                      <a:pt x="1935785" y="25294"/>
                    </a:lnTo>
                    <a:lnTo>
                      <a:pt x="1935785" y="0"/>
                    </a:lnTo>
                    <a:close/>
                  </a:path>
                </a:pathLst>
              </a:custGeom>
              <a:solidFill>
                <a:srgbClr val="D5D5D5"/>
              </a:solidFill>
            </p:spPr>
            <p:txBody>
              <a:bodyPr wrap="square" lIns="0" tIns="0" rIns="0" bIns="0" rtlCol="0"/>
              <a:lstStyle/>
              <a:p>
                <a:endParaRPr/>
              </a:p>
            </p:txBody>
          </p:sp>
          <p:sp>
            <p:nvSpPr>
              <p:cNvPr id="123" name="object 128">
                <a:extLst>
                  <a:ext uri="{FF2B5EF4-FFF2-40B4-BE49-F238E27FC236}">
                    <a16:creationId xmlns:a16="http://schemas.microsoft.com/office/drawing/2014/main" id="{8C591724-994C-439B-9C3B-EBD65B67457A}"/>
                  </a:ext>
                </a:extLst>
              </p:cNvPr>
              <p:cNvSpPr/>
              <p:nvPr/>
            </p:nvSpPr>
            <p:spPr>
              <a:xfrm>
                <a:off x="12193981" y="7030859"/>
                <a:ext cx="1930400" cy="1394460"/>
              </a:xfrm>
              <a:custGeom>
                <a:avLst/>
                <a:gdLst/>
                <a:ahLst/>
                <a:cxnLst/>
                <a:rect l="l" t="t" r="r" b="b"/>
                <a:pathLst>
                  <a:path w="1930400" h="1394459">
                    <a:moveTo>
                      <a:pt x="1930031" y="0"/>
                    </a:moveTo>
                    <a:lnTo>
                      <a:pt x="0" y="1361592"/>
                    </a:lnTo>
                    <a:lnTo>
                      <a:pt x="11010" y="1377899"/>
                    </a:lnTo>
                    <a:lnTo>
                      <a:pt x="20535" y="1392008"/>
                    </a:lnTo>
                    <a:lnTo>
                      <a:pt x="23850" y="1394244"/>
                    </a:lnTo>
                    <a:lnTo>
                      <a:pt x="1930031" y="49479"/>
                    </a:lnTo>
                    <a:lnTo>
                      <a:pt x="1930031" y="25400"/>
                    </a:lnTo>
                    <a:lnTo>
                      <a:pt x="1930031" y="24066"/>
                    </a:lnTo>
                    <a:lnTo>
                      <a:pt x="1930031" y="0"/>
                    </a:lnTo>
                    <a:close/>
                  </a:path>
                </a:pathLst>
              </a:custGeom>
              <a:solidFill>
                <a:srgbClr val="D4D4D4"/>
              </a:solidFill>
            </p:spPr>
            <p:txBody>
              <a:bodyPr wrap="square" lIns="0" tIns="0" rIns="0" bIns="0" rtlCol="0"/>
              <a:lstStyle/>
              <a:p>
                <a:endParaRPr/>
              </a:p>
            </p:txBody>
          </p:sp>
          <p:sp>
            <p:nvSpPr>
              <p:cNvPr id="124" name="object 129">
                <a:extLst>
                  <a:ext uri="{FF2B5EF4-FFF2-40B4-BE49-F238E27FC236}">
                    <a16:creationId xmlns:a16="http://schemas.microsoft.com/office/drawing/2014/main" id="{4895E57F-BA07-4DF8-9A77-FDFEA3186782}"/>
                  </a:ext>
                </a:extLst>
              </p:cNvPr>
              <p:cNvSpPr/>
              <p:nvPr/>
            </p:nvSpPr>
            <p:spPr>
              <a:xfrm>
                <a:off x="12216868" y="7079003"/>
                <a:ext cx="1907539" cy="1358265"/>
              </a:xfrm>
              <a:custGeom>
                <a:avLst/>
                <a:gdLst/>
                <a:ahLst/>
                <a:cxnLst/>
                <a:rect l="l" t="t" r="r" b="b"/>
                <a:pathLst>
                  <a:path w="1907540" h="1358265">
                    <a:moveTo>
                      <a:pt x="1907143" y="0"/>
                    </a:moveTo>
                    <a:lnTo>
                      <a:pt x="0" y="1345441"/>
                    </a:lnTo>
                    <a:lnTo>
                      <a:pt x="18415" y="1357859"/>
                    </a:lnTo>
                    <a:lnTo>
                      <a:pt x="1907143" y="25399"/>
                    </a:lnTo>
                    <a:lnTo>
                      <a:pt x="1907143" y="0"/>
                    </a:lnTo>
                    <a:close/>
                  </a:path>
                </a:pathLst>
              </a:custGeom>
              <a:solidFill>
                <a:srgbClr val="D3D3D3"/>
              </a:solidFill>
            </p:spPr>
            <p:txBody>
              <a:bodyPr wrap="square" lIns="0" tIns="0" rIns="0" bIns="0" rtlCol="0"/>
              <a:lstStyle/>
              <a:p>
                <a:endParaRPr/>
              </a:p>
            </p:txBody>
          </p:sp>
          <p:pic>
            <p:nvPicPr>
              <p:cNvPr id="125" name="object 130">
                <a:extLst>
                  <a:ext uri="{FF2B5EF4-FFF2-40B4-BE49-F238E27FC236}">
                    <a16:creationId xmlns:a16="http://schemas.microsoft.com/office/drawing/2014/main" id="{A7FB376F-FF23-4EE6-844F-4C6EE0467913}"/>
                  </a:ext>
                </a:extLst>
              </p:cNvPr>
              <p:cNvPicPr/>
              <p:nvPr/>
            </p:nvPicPr>
            <p:blipFill>
              <a:blip r:embed="rId5" cstate="print"/>
              <a:stretch>
                <a:fillRect/>
              </a:stretch>
            </p:blipFill>
            <p:spPr>
              <a:xfrm>
                <a:off x="12155754" y="6087605"/>
                <a:ext cx="2851200" cy="2394356"/>
              </a:xfrm>
              <a:prstGeom prst="rect">
                <a:avLst/>
              </a:prstGeom>
            </p:spPr>
          </p:pic>
        </p:grpSp>
        <p:grpSp>
          <p:nvGrpSpPr>
            <p:cNvPr id="126" name="object 131">
              <a:extLst>
                <a:ext uri="{FF2B5EF4-FFF2-40B4-BE49-F238E27FC236}">
                  <a16:creationId xmlns:a16="http://schemas.microsoft.com/office/drawing/2014/main" id="{CF440936-4189-4EAC-8A3D-E52580D81DA4}"/>
                </a:ext>
              </a:extLst>
            </p:cNvPr>
            <p:cNvGrpSpPr/>
            <p:nvPr/>
          </p:nvGrpSpPr>
          <p:grpSpPr>
            <a:xfrm>
              <a:off x="7344003" y="6840004"/>
              <a:ext cx="3384550" cy="1008380"/>
              <a:chOff x="7344003" y="6840004"/>
              <a:chExt cx="3384550" cy="1008380"/>
            </a:xfrm>
          </p:grpSpPr>
          <p:sp>
            <p:nvSpPr>
              <p:cNvPr id="127" name="object 132">
                <a:extLst>
                  <a:ext uri="{FF2B5EF4-FFF2-40B4-BE49-F238E27FC236}">
                    <a16:creationId xmlns:a16="http://schemas.microsoft.com/office/drawing/2014/main" id="{4CC1327A-6321-4B9A-99D3-53DCC2C58D6D}"/>
                  </a:ext>
                </a:extLst>
              </p:cNvPr>
              <p:cNvSpPr/>
              <p:nvPr/>
            </p:nvSpPr>
            <p:spPr>
              <a:xfrm>
                <a:off x="7344003" y="6840004"/>
                <a:ext cx="3384550" cy="1008380"/>
              </a:xfrm>
              <a:custGeom>
                <a:avLst/>
                <a:gdLst/>
                <a:ahLst/>
                <a:cxnLst/>
                <a:rect l="l" t="t" r="r" b="b"/>
                <a:pathLst>
                  <a:path w="3384550" h="1008379">
                    <a:moveTo>
                      <a:pt x="2513876" y="0"/>
                    </a:moveTo>
                    <a:lnTo>
                      <a:pt x="2513876" y="327596"/>
                    </a:lnTo>
                    <a:lnTo>
                      <a:pt x="0" y="327596"/>
                    </a:lnTo>
                    <a:lnTo>
                      <a:pt x="0" y="680389"/>
                    </a:lnTo>
                    <a:lnTo>
                      <a:pt x="2513876" y="680389"/>
                    </a:lnTo>
                    <a:lnTo>
                      <a:pt x="2513876" y="1008354"/>
                    </a:lnTo>
                    <a:lnTo>
                      <a:pt x="3384359" y="503999"/>
                    </a:lnTo>
                    <a:lnTo>
                      <a:pt x="2513876" y="0"/>
                    </a:lnTo>
                    <a:close/>
                  </a:path>
                </a:pathLst>
              </a:custGeom>
              <a:solidFill>
                <a:srgbClr val="295F99"/>
              </a:solidFill>
            </p:spPr>
            <p:txBody>
              <a:bodyPr wrap="square" lIns="0" tIns="0" rIns="0" bIns="0" rtlCol="0"/>
              <a:lstStyle/>
              <a:p>
                <a:endParaRPr/>
              </a:p>
            </p:txBody>
          </p:sp>
          <p:sp>
            <p:nvSpPr>
              <p:cNvPr id="128" name="object 133">
                <a:extLst>
                  <a:ext uri="{FF2B5EF4-FFF2-40B4-BE49-F238E27FC236}">
                    <a16:creationId xmlns:a16="http://schemas.microsoft.com/office/drawing/2014/main" id="{896B514E-BC43-4521-B426-514674EF5DBD}"/>
                  </a:ext>
                </a:extLst>
              </p:cNvPr>
              <p:cNvSpPr/>
              <p:nvPr/>
            </p:nvSpPr>
            <p:spPr>
              <a:xfrm>
                <a:off x="7344003" y="6840004"/>
                <a:ext cx="3384550" cy="1008380"/>
              </a:xfrm>
              <a:custGeom>
                <a:avLst/>
                <a:gdLst/>
                <a:ahLst/>
                <a:cxnLst/>
                <a:rect l="l" t="t" r="r" b="b"/>
                <a:pathLst>
                  <a:path w="3384550" h="1008379">
                    <a:moveTo>
                      <a:pt x="0" y="327596"/>
                    </a:moveTo>
                    <a:lnTo>
                      <a:pt x="2513876" y="327596"/>
                    </a:lnTo>
                    <a:lnTo>
                      <a:pt x="2513876" y="0"/>
                    </a:lnTo>
                    <a:lnTo>
                      <a:pt x="3384359" y="503999"/>
                    </a:lnTo>
                    <a:lnTo>
                      <a:pt x="2513876" y="1008354"/>
                    </a:lnTo>
                    <a:lnTo>
                      <a:pt x="2513876" y="680389"/>
                    </a:lnTo>
                    <a:lnTo>
                      <a:pt x="0" y="680389"/>
                    </a:lnTo>
                    <a:lnTo>
                      <a:pt x="0" y="327596"/>
                    </a:lnTo>
                    <a:close/>
                  </a:path>
                </a:pathLst>
              </a:custGeom>
              <a:ln w="3175">
                <a:solidFill>
                  <a:srgbClr val="000000"/>
                </a:solidFill>
              </a:ln>
            </p:spPr>
            <p:txBody>
              <a:bodyPr wrap="square" lIns="0" tIns="0" rIns="0" bIns="0" rtlCol="0"/>
              <a:lstStyle/>
              <a:p>
                <a:endParaRPr/>
              </a:p>
            </p:txBody>
          </p:sp>
        </p:grpSp>
      </p:grpSp>
    </p:spTree>
    <p:extLst>
      <p:ext uri="{BB962C8B-B14F-4D97-AF65-F5344CB8AC3E}">
        <p14:creationId xmlns:p14="http://schemas.microsoft.com/office/powerpoint/2010/main" val="208995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DCEC-147B-4241-B14B-8C337ED04154}"/>
              </a:ext>
            </a:extLst>
          </p:cNvPr>
          <p:cNvSpPr>
            <a:spLocks noGrp="1"/>
          </p:cNvSpPr>
          <p:nvPr>
            <p:ph type="title"/>
          </p:nvPr>
        </p:nvSpPr>
        <p:spPr/>
        <p:txBody>
          <a:bodyPr/>
          <a:lstStyle/>
          <a:p>
            <a:r>
              <a:rPr lang="en-GB" dirty="0"/>
              <a:t>Use</a:t>
            </a:r>
            <a:r>
              <a:rPr lang="en-GB" spc="-45" dirty="0"/>
              <a:t> </a:t>
            </a:r>
            <a:r>
              <a:rPr lang="en-GB" dirty="0"/>
              <a:t>Case</a:t>
            </a:r>
            <a:r>
              <a:rPr lang="en-GB" spc="-35" dirty="0"/>
              <a:t> </a:t>
            </a:r>
            <a:r>
              <a:rPr lang="en-GB" dirty="0"/>
              <a:t>Descriptions:</a:t>
            </a:r>
            <a:r>
              <a:rPr lang="en-GB" spc="-30" dirty="0"/>
              <a:t> </a:t>
            </a:r>
            <a:r>
              <a:rPr lang="en-GB" spc="-20" dirty="0"/>
              <a:t>what </a:t>
            </a:r>
            <a:r>
              <a:rPr lang="en-GB" dirty="0"/>
              <a:t>to</a:t>
            </a:r>
            <a:r>
              <a:rPr lang="en-GB" spc="-25" dirty="0"/>
              <a:t> </a:t>
            </a:r>
            <a:r>
              <a:rPr lang="en-GB" spc="-10" dirty="0"/>
              <a:t>include?</a:t>
            </a:r>
            <a:endParaRPr lang="en-GB" dirty="0"/>
          </a:p>
        </p:txBody>
      </p:sp>
      <p:sp>
        <p:nvSpPr>
          <p:cNvPr id="3" name="Content Placeholder 2">
            <a:extLst>
              <a:ext uri="{FF2B5EF4-FFF2-40B4-BE49-F238E27FC236}">
                <a16:creationId xmlns:a16="http://schemas.microsoft.com/office/drawing/2014/main" id="{6AA23DF7-DA62-4F81-8D84-BD54FA60DF50}"/>
              </a:ext>
            </a:extLst>
          </p:cNvPr>
          <p:cNvSpPr>
            <a:spLocks noGrp="1"/>
          </p:cNvSpPr>
          <p:nvPr>
            <p:ph idx="1"/>
          </p:nvPr>
        </p:nvSpPr>
        <p:spPr/>
        <p:txBody>
          <a:bodyPr/>
          <a:lstStyle/>
          <a:p>
            <a:r>
              <a:rPr lang="en-GB" sz="2000" dirty="0">
                <a:latin typeface="Arial"/>
                <a:cs typeface="Arial"/>
              </a:rPr>
              <a:t>There</a:t>
            </a:r>
            <a:r>
              <a:rPr lang="en-GB" sz="2000" spc="-20" dirty="0">
                <a:latin typeface="Arial"/>
                <a:cs typeface="Arial"/>
              </a:rPr>
              <a:t> </a:t>
            </a:r>
            <a:r>
              <a:rPr lang="en-GB" sz="2000" dirty="0">
                <a:latin typeface="Arial"/>
                <a:cs typeface="Arial"/>
              </a:rPr>
              <a:t>is</a:t>
            </a:r>
            <a:r>
              <a:rPr lang="en-GB" sz="2000" spc="-15" dirty="0">
                <a:latin typeface="Arial"/>
                <a:cs typeface="Arial"/>
              </a:rPr>
              <a:t> </a:t>
            </a:r>
            <a:r>
              <a:rPr lang="en-GB" sz="2000" dirty="0">
                <a:latin typeface="Arial"/>
                <a:cs typeface="Arial"/>
              </a:rPr>
              <a:t>no</a:t>
            </a:r>
            <a:r>
              <a:rPr lang="en-GB" sz="2000" spc="-25" dirty="0">
                <a:latin typeface="Arial"/>
                <a:cs typeface="Arial"/>
              </a:rPr>
              <a:t> </a:t>
            </a:r>
            <a:r>
              <a:rPr lang="en-GB" sz="2000" dirty="0">
                <a:latin typeface="Arial"/>
                <a:cs typeface="Arial"/>
              </a:rPr>
              <a:t>widely</a:t>
            </a:r>
            <a:r>
              <a:rPr lang="en-GB" sz="2000" spc="-15" dirty="0">
                <a:latin typeface="Arial"/>
                <a:cs typeface="Arial"/>
              </a:rPr>
              <a:t> </a:t>
            </a:r>
            <a:r>
              <a:rPr lang="en-GB" sz="2000" dirty="0">
                <a:latin typeface="Arial"/>
                <a:cs typeface="Arial"/>
              </a:rPr>
              <a:t>accepted</a:t>
            </a:r>
            <a:r>
              <a:rPr lang="en-GB" sz="2000" spc="-15" dirty="0">
                <a:latin typeface="Arial"/>
                <a:cs typeface="Arial"/>
              </a:rPr>
              <a:t> </a:t>
            </a:r>
            <a:r>
              <a:rPr lang="en-GB" sz="2000" dirty="0">
                <a:latin typeface="Arial"/>
                <a:cs typeface="Arial"/>
              </a:rPr>
              <a:t>standard</a:t>
            </a:r>
            <a:r>
              <a:rPr lang="en-GB" sz="2000" spc="-25" dirty="0">
                <a:latin typeface="Arial"/>
                <a:cs typeface="Arial"/>
              </a:rPr>
              <a:t> </a:t>
            </a:r>
            <a:r>
              <a:rPr lang="en-GB" sz="2000" dirty="0">
                <a:latin typeface="Arial"/>
                <a:cs typeface="Arial"/>
              </a:rPr>
              <a:t>format</a:t>
            </a:r>
            <a:r>
              <a:rPr lang="en-GB" sz="2000" spc="-25" dirty="0">
                <a:latin typeface="Arial"/>
                <a:cs typeface="Arial"/>
              </a:rPr>
              <a:t> </a:t>
            </a:r>
            <a:r>
              <a:rPr lang="en-GB" sz="2000" dirty="0">
                <a:latin typeface="Arial"/>
                <a:cs typeface="Arial"/>
              </a:rPr>
              <a:t>for</a:t>
            </a:r>
            <a:r>
              <a:rPr lang="en-GB" sz="2000" spc="-25" dirty="0">
                <a:latin typeface="Arial"/>
                <a:cs typeface="Arial"/>
              </a:rPr>
              <a:t> </a:t>
            </a:r>
            <a:r>
              <a:rPr lang="en-GB" sz="2000" dirty="0">
                <a:latin typeface="Arial"/>
                <a:cs typeface="Arial"/>
              </a:rPr>
              <a:t>writing</a:t>
            </a:r>
            <a:r>
              <a:rPr lang="en-GB" sz="2000" spc="-15" dirty="0">
                <a:latin typeface="Arial"/>
                <a:cs typeface="Arial"/>
              </a:rPr>
              <a:t> </a:t>
            </a:r>
            <a:r>
              <a:rPr lang="en-GB" sz="2000" dirty="0">
                <a:latin typeface="Arial"/>
                <a:cs typeface="Arial"/>
              </a:rPr>
              <a:t>a</a:t>
            </a:r>
            <a:r>
              <a:rPr lang="en-GB" sz="2000" spc="-20"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case</a:t>
            </a:r>
            <a:r>
              <a:rPr lang="en-GB" sz="2000" spc="-25" dirty="0">
                <a:latin typeface="Arial"/>
                <a:cs typeface="Arial"/>
              </a:rPr>
              <a:t> </a:t>
            </a:r>
            <a:r>
              <a:rPr lang="en-GB" sz="2000" spc="-20" dirty="0">
                <a:latin typeface="Arial"/>
                <a:cs typeface="Arial"/>
              </a:rPr>
              <a:t>desc</a:t>
            </a:r>
            <a:r>
              <a:rPr lang="en-GB" spc="-20" dirty="0">
                <a:latin typeface="Arial"/>
                <a:cs typeface="Arial"/>
              </a:rPr>
              <a:t>ription</a:t>
            </a:r>
            <a:r>
              <a:rPr lang="en-GB" sz="2000" spc="-20" dirty="0">
                <a:latin typeface="Arial"/>
                <a:cs typeface="Arial"/>
              </a:rPr>
              <a:t> </a:t>
            </a:r>
            <a:r>
              <a:rPr lang="en-GB" sz="2000" dirty="0">
                <a:latin typeface="Arial"/>
                <a:cs typeface="Arial"/>
              </a:rPr>
              <a:t>but</a:t>
            </a:r>
            <a:r>
              <a:rPr lang="en-GB" sz="2000" spc="-35" dirty="0">
                <a:latin typeface="Arial"/>
                <a:cs typeface="Arial"/>
              </a:rPr>
              <a:t> </a:t>
            </a:r>
            <a:r>
              <a:rPr lang="en-GB" sz="2000" b="1" dirty="0">
                <a:solidFill>
                  <a:srgbClr val="C8201D"/>
                </a:solidFill>
                <a:latin typeface="Arial"/>
                <a:cs typeface="Arial"/>
              </a:rPr>
              <a:t>one</a:t>
            </a:r>
            <a:r>
              <a:rPr lang="en-GB" sz="2000" b="1" spc="-30" dirty="0">
                <a:solidFill>
                  <a:srgbClr val="C8201D"/>
                </a:solidFill>
                <a:latin typeface="Arial"/>
                <a:cs typeface="Arial"/>
              </a:rPr>
              <a:t> </a:t>
            </a:r>
            <a:r>
              <a:rPr lang="en-GB" sz="2000" b="1" dirty="0">
                <a:solidFill>
                  <a:srgbClr val="C8201D"/>
                </a:solidFill>
                <a:latin typeface="Arial"/>
                <a:cs typeface="Arial"/>
              </a:rPr>
              <a:t>should</a:t>
            </a:r>
            <a:r>
              <a:rPr lang="en-GB" sz="2000" b="1" spc="-30" dirty="0">
                <a:solidFill>
                  <a:srgbClr val="C8201D"/>
                </a:solidFill>
                <a:latin typeface="Arial"/>
                <a:cs typeface="Arial"/>
              </a:rPr>
              <a:t> </a:t>
            </a:r>
            <a:r>
              <a:rPr lang="en-GB" sz="2000" b="1" spc="-10" dirty="0">
                <a:solidFill>
                  <a:srgbClr val="C8201D"/>
                </a:solidFill>
                <a:latin typeface="Arial"/>
                <a:cs typeface="Arial"/>
              </a:rPr>
              <a:t>include</a:t>
            </a:r>
            <a:r>
              <a:rPr lang="en-GB" sz="2000" spc="-10" dirty="0">
                <a:latin typeface="Arial"/>
                <a:cs typeface="Arial"/>
              </a:rPr>
              <a:t>:</a:t>
            </a:r>
            <a:endParaRPr lang="en-GB" sz="2000" dirty="0">
              <a:latin typeface="Arial"/>
              <a:cs typeface="Arial"/>
            </a:endParaRPr>
          </a:p>
          <a:p>
            <a:endParaRPr lang="en-GB" dirty="0"/>
          </a:p>
        </p:txBody>
      </p:sp>
      <p:sp>
        <p:nvSpPr>
          <p:cNvPr id="4" name="object 4">
            <a:extLst>
              <a:ext uri="{FF2B5EF4-FFF2-40B4-BE49-F238E27FC236}">
                <a16:creationId xmlns:a16="http://schemas.microsoft.com/office/drawing/2014/main" id="{F20205DD-1D92-47F9-8F9E-FA8A208EA216}"/>
              </a:ext>
            </a:extLst>
          </p:cNvPr>
          <p:cNvSpPr txBox="1"/>
          <p:nvPr/>
        </p:nvSpPr>
        <p:spPr>
          <a:xfrm>
            <a:off x="790054" y="3093609"/>
            <a:ext cx="3456304" cy="306493"/>
          </a:xfrm>
          <a:prstGeom prst="rect">
            <a:avLst/>
          </a:prstGeom>
          <a:ln w="38159">
            <a:solidFill>
              <a:srgbClr val="000000"/>
            </a:solidFill>
          </a:ln>
        </p:spPr>
        <p:txBody>
          <a:bodyPr vert="horz" wrap="square" lIns="0" tIns="29209" rIns="0" bIns="0" rtlCol="0">
            <a:spAutoFit/>
          </a:bodyPr>
          <a:lstStyle/>
          <a:p>
            <a:pPr marL="252095">
              <a:lnSpc>
                <a:spcPct val="100000"/>
              </a:lnSpc>
              <a:spcBef>
                <a:spcPts val="229"/>
              </a:spcBef>
            </a:pPr>
            <a:r>
              <a:rPr b="1" dirty="0">
                <a:latin typeface="Arial"/>
                <a:cs typeface="Arial"/>
              </a:rPr>
              <a:t>1.</a:t>
            </a:r>
            <a:r>
              <a:rPr b="1" spc="-20" dirty="0">
                <a:latin typeface="Arial"/>
                <a:cs typeface="Arial"/>
              </a:rPr>
              <a:t> </a:t>
            </a:r>
            <a:r>
              <a:rPr b="1" dirty="0">
                <a:latin typeface="Arial"/>
                <a:cs typeface="Arial"/>
              </a:rPr>
              <a:t>Use</a:t>
            </a:r>
            <a:r>
              <a:rPr b="1" spc="-10" dirty="0">
                <a:latin typeface="Arial"/>
                <a:cs typeface="Arial"/>
              </a:rPr>
              <a:t> </a:t>
            </a:r>
            <a:r>
              <a:rPr b="1" dirty="0">
                <a:latin typeface="Arial"/>
                <a:cs typeface="Arial"/>
              </a:rPr>
              <a:t>case</a:t>
            </a:r>
            <a:r>
              <a:rPr b="1" spc="-10" dirty="0">
                <a:latin typeface="Arial"/>
                <a:cs typeface="Arial"/>
              </a:rPr>
              <a:t> </a:t>
            </a:r>
            <a:r>
              <a:rPr b="1" spc="-20" dirty="0">
                <a:latin typeface="Arial"/>
                <a:cs typeface="Arial"/>
              </a:rPr>
              <a:t>name</a:t>
            </a:r>
            <a:endParaRPr dirty="0">
              <a:latin typeface="Arial"/>
              <a:cs typeface="Arial"/>
            </a:endParaRPr>
          </a:p>
        </p:txBody>
      </p:sp>
      <p:sp>
        <p:nvSpPr>
          <p:cNvPr id="5" name="object 5">
            <a:extLst>
              <a:ext uri="{FF2B5EF4-FFF2-40B4-BE49-F238E27FC236}">
                <a16:creationId xmlns:a16="http://schemas.microsoft.com/office/drawing/2014/main" id="{BCCE8BD4-1526-48AF-8E02-73F395B0A4CA}"/>
              </a:ext>
            </a:extLst>
          </p:cNvPr>
          <p:cNvSpPr txBox="1"/>
          <p:nvPr/>
        </p:nvSpPr>
        <p:spPr>
          <a:xfrm>
            <a:off x="970076" y="4144771"/>
            <a:ext cx="3096260" cy="832536"/>
          </a:xfrm>
          <a:prstGeom prst="rect">
            <a:avLst/>
          </a:prstGeom>
          <a:ln w="38159">
            <a:solidFill>
              <a:srgbClr val="000000"/>
            </a:solidFill>
          </a:ln>
        </p:spPr>
        <p:txBody>
          <a:bodyPr vert="horz" wrap="square" lIns="0" tIns="59055" rIns="0" bIns="0" rtlCol="0">
            <a:spAutoFit/>
          </a:bodyPr>
          <a:lstStyle/>
          <a:p>
            <a:pPr marL="252729" marR="442595">
              <a:lnSpc>
                <a:spcPct val="93000"/>
              </a:lnSpc>
              <a:spcBef>
                <a:spcPts val="465"/>
              </a:spcBef>
            </a:pPr>
            <a:r>
              <a:rPr b="1" dirty="0">
                <a:latin typeface="Arial"/>
                <a:cs typeface="Arial"/>
              </a:rPr>
              <a:t>2.</a:t>
            </a:r>
            <a:r>
              <a:rPr b="1" spc="-5" dirty="0">
                <a:latin typeface="Arial"/>
                <a:cs typeface="Arial"/>
              </a:rPr>
              <a:t> </a:t>
            </a:r>
            <a:r>
              <a:rPr b="1" spc="-10" dirty="0">
                <a:latin typeface="Arial"/>
                <a:cs typeface="Arial"/>
              </a:rPr>
              <a:t>Purpose: </a:t>
            </a:r>
            <a:r>
              <a:rPr dirty="0">
                <a:latin typeface="Arial"/>
                <a:cs typeface="Arial"/>
              </a:rPr>
              <a:t>what</a:t>
            </a:r>
            <a:r>
              <a:rPr spc="-25" dirty="0">
                <a:latin typeface="Arial"/>
                <a:cs typeface="Arial"/>
              </a:rPr>
              <a:t> </a:t>
            </a:r>
            <a:r>
              <a:rPr dirty="0">
                <a:latin typeface="Arial"/>
                <a:cs typeface="Arial"/>
              </a:rPr>
              <a:t>is</a:t>
            </a:r>
            <a:r>
              <a:rPr spc="-5" dirty="0">
                <a:latin typeface="Arial"/>
                <a:cs typeface="Arial"/>
              </a:rPr>
              <a:t> </a:t>
            </a:r>
            <a:r>
              <a:rPr dirty="0">
                <a:latin typeface="Arial"/>
                <a:cs typeface="Arial"/>
              </a:rPr>
              <a:t>the </a:t>
            </a:r>
            <a:r>
              <a:rPr spc="-25" dirty="0">
                <a:latin typeface="Arial"/>
                <a:cs typeface="Arial"/>
              </a:rPr>
              <a:t>end </a:t>
            </a:r>
            <a:r>
              <a:rPr dirty="0">
                <a:latin typeface="Arial"/>
                <a:cs typeface="Arial"/>
              </a:rPr>
              <a:t>goal</a:t>
            </a:r>
            <a:r>
              <a:rPr spc="-10" dirty="0">
                <a:latin typeface="Arial"/>
                <a:cs typeface="Arial"/>
              </a:rPr>
              <a:t> </a:t>
            </a:r>
            <a:r>
              <a:rPr dirty="0">
                <a:latin typeface="Arial"/>
                <a:cs typeface="Arial"/>
              </a:rPr>
              <a:t>of</a:t>
            </a:r>
            <a:r>
              <a:rPr spc="-15" dirty="0">
                <a:latin typeface="Arial"/>
                <a:cs typeface="Arial"/>
              </a:rPr>
              <a:t> </a:t>
            </a:r>
            <a:r>
              <a:rPr dirty="0">
                <a:latin typeface="Arial"/>
                <a:cs typeface="Arial"/>
              </a:rPr>
              <a:t>the </a:t>
            </a:r>
            <a:r>
              <a:rPr spc="-25" dirty="0">
                <a:latin typeface="Arial"/>
                <a:cs typeface="Arial"/>
              </a:rPr>
              <a:t>use </a:t>
            </a:r>
            <a:r>
              <a:rPr spc="-10" dirty="0">
                <a:latin typeface="Arial"/>
                <a:cs typeface="Arial"/>
              </a:rPr>
              <a:t>case?</a:t>
            </a:r>
            <a:endParaRPr>
              <a:latin typeface="Arial"/>
              <a:cs typeface="Arial"/>
            </a:endParaRPr>
          </a:p>
        </p:txBody>
      </p:sp>
      <p:sp>
        <p:nvSpPr>
          <p:cNvPr id="6" name="object 6">
            <a:extLst>
              <a:ext uri="{FF2B5EF4-FFF2-40B4-BE49-F238E27FC236}">
                <a16:creationId xmlns:a16="http://schemas.microsoft.com/office/drawing/2014/main" id="{248A4DED-A37E-4008-85EB-845245BFF699}"/>
              </a:ext>
            </a:extLst>
          </p:cNvPr>
          <p:cNvSpPr txBox="1"/>
          <p:nvPr/>
        </p:nvSpPr>
        <p:spPr>
          <a:xfrm>
            <a:off x="4606726" y="2981916"/>
            <a:ext cx="3927674" cy="833818"/>
          </a:xfrm>
          <a:prstGeom prst="rect">
            <a:avLst/>
          </a:prstGeom>
          <a:ln w="38159">
            <a:solidFill>
              <a:srgbClr val="000000"/>
            </a:solidFill>
          </a:ln>
        </p:spPr>
        <p:txBody>
          <a:bodyPr vert="horz" wrap="square" lIns="0" tIns="60325" rIns="0" bIns="0" rtlCol="0">
            <a:spAutoFit/>
          </a:bodyPr>
          <a:lstStyle/>
          <a:p>
            <a:pPr marL="252095" marR="144145">
              <a:lnSpc>
                <a:spcPct val="92900"/>
              </a:lnSpc>
              <a:spcBef>
                <a:spcPts val="475"/>
              </a:spcBef>
            </a:pPr>
            <a:r>
              <a:rPr lang="en-GB" b="1" dirty="0">
                <a:latin typeface="Arial"/>
                <a:cs typeface="Arial"/>
              </a:rPr>
              <a:t>4</a:t>
            </a:r>
            <a:r>
              <a:rPr b="1" dirty="0">
                <a:latin typeface="Arial"/>
                <a:cs typeface="Arial"/>
              </a:rPr>
              <a:t>.</a:t>
            </a:r>
            <a:r>
              <a:rPr b="1" spc="-65" dirty="0">
                <a:latin typeface="Arial"/>
                <a:cs typeface="Arial"/>
              </a:rPr>
              <a:t> </a:t>
            </a:r>
            <a:r>
              <a:rPr b="1" dirty="0">
                <a:latin typeface="Arial"/>
                <a:cs typeface="Arial"/>
              </a:rPr>
              <a:t>Related</a:t>
            </a:r>
            <a:r>
              <a:rPr b="1" spc="-60" dirty="0">
                <a:latin typeface="Arial"/>
                <a:cs typeface="Arial"/>
              </a:rPr>
              <a:t> </a:t>
            </a:r>
            <a:r>
              <a:rPr b="1" dirty="0">
                <a:latin typeface="Arial"/>
                <a:cs typeface="Arial"/>
              </a:rPr>
              <a:t>req</a:t>
            </a:r>
            <a:r>
              <a:rPr lang="en-GB" b="1" dirty="0" err="1">
                <a:latin typeface="Arial"/>
                <a:cs typeface="Arial"/>
              </a:rPr>
              <a:t>uirement</a:t>
            </a:r>
            <a:r>
              <a:rPr b="1" dirty="0">
                <a:latin typeface="Arial"/>
                <a:cs typeface="Arial"/>
              </a:rPr>
              <a:t>s:</a:t>
            </a:r>
            <a:r>
              <a:rPr b="1" spc="-25" dirty="0">
                <a:latin typeface="Arial"/>
                <a:cs typeface="Arial"/>
              </a:rPr>
              <a:t> </a:t>
            </a:r>
            <a:r>
              <a:rPr spc="-10" dirty="0">
                <a:latin typeface="Arial"/>
                <a:cs typeface="Arial"/>
              </a:rPr>
              <a:t>which </a:t>
            </a:r>
            <a:r>
              <a:rPr dirty="0">
                <a:latin typeface="Arial"/>
                <a:cs typeface="Arial"/>
              </a:rPr>
              <a:t>of</a:t>
            </a:r>
            <a:r>
              <a:rPr spc="-15" dirty="0">
                <a:latin typeface="Arial"/>
                <a:cs typeface="Arial"/>
              </a:rPr>
              <a:t> </a:t>
            </a:r>
            <a:r>
              <a:rPr dirty="0">
                <a:latin typeface="Arial"/>
                <a:cs typeface="Arial"/>
              </a:rPr>
              <a:t>your</a:t>
            </a:r>
            <a:r>
              <a:rPr spc="5" dirty="0">
                <a:latin typeface="Arial"/>
                <a:cs typeface="Arial"/>
              </a:rPr>
              <a:t> </a:t>
            </a:r>
            <a:r>
              <a:rPr b="1" i="1" spc="-10" dirty="0">
                <a:solidFill>
                  <a:srgbClr val="C8201D"/>
                </a:solidFill>
                <a:latin typeface="Arial"/>
                <a:cs typeface="Arial"/>
              </a:rPr>
              <a:t>functional </a:t>
            </a:r>
            <a:r>
              <a:rPr dirty="0">
                <a:latin typeface="Arial"/>
                <a:cs typeface="Arial"/>
              </a:rPr>
              <a:t>requirements</a:t>
            </a:r>
            <a:r>
              <a:rPr spc="-35" dirty="0">
                <a:latin typeface="Arial"/>
                <a:cs typeface="Arial"/>
              </a:rPr>
              <a:t> </a:t>
            </a:r>
            <a:r>
              <a:rPr dirty="0">
                <a:latin typeface="Arial"/>
                <a:cs typeface="Arial"/>
              </a:rPr>
              <a:t>does</a:t>
            </a:r>
            <a:r>
              <a:rPr spc="-20" dirty="0">
                <a:latin typeface="Arial"/>
                <a:cs typeface="Arial"/>
              </a:rPr>
              <a:t> </a:t>
            </a:r>
            <a:r>
              <a:rPr spc="-25" dirty="0">
                <a:latin typeface="Arial"/>
                <a:cs typeface="Arial"/>
              </a:rPr>
              <a:t>the </a:t>
            </a:r>
            <a:r>
              <a:rPr dirty="0">
                <a:latin typeface="Arial"/>
                <a:cs typeface="Arial"/>
              </a:rPr>
              <a:t>use case</a:t>
            </a:r>
            <a:r>
              <a:rPr spc="5" dirty="0">
                <a:latin typeface="Arial"/>
                <a:cs typeface="Arial"/>
              </a:rPr>
              <a:t> </a:t>
            </a:r>
            <a:r>
              <a:rPr spc="-10" dirty="0">
                <a:latin typeface="Arial"/>
                <a:cs typeface="Arial"/>
              </a:rPr>
              <a:t>satisfy</a:t>
            </a:r>
            <a:endParaRPr dirty="0">
              <a:latin typeface="Arial"/>
              <a:cs typeface="Arial"/>
            </a:endParaRPr>
          </a:p>
        </p:txBody>
      </p:sp>
      <p:sp>
        <p:nvSpPr>
          <p:cNvPr id="7" name="object 7">
            <a:extLst>
              <a:ext uri="{FF2B5EF4-FFF2-40B4-BE49-F238E27FC236}">
                <a16:creationId xmlns:a16="http://schemas.microsoft.com/office/drawing/2014/main" id="{490C73EF-3E15-4BC9-9FE0-F35E22B22C9A}"/>
              </a:ext>
            </a:extLst>
          </p:cNvPr>
          <p:cNvSpPr txBox="1"/>
          <p:nvPr/>
        </p:nvSpPr>
        <p:spPr>
          <a:xfrm>
            <a:off x="4517389" y="4229580"/>
            <a:ext cx="3771035" cy="834459"/>
          </a:xfrm>
          <a:prstGeom prst="rect">
            <a:avLst/>
          </a:prstGeom>
          <a:ln w="38159">
            <a:solidFill>
              <a:srgbClr val="000000"/>
            </a:solidFill>
          </a:ln>
        </p:spPr>
        <p:txBody>
          <a:bodyPr vert="horz" wrap="square" lIns="0" tIns="60960" rIns="0" bIns="0" rtlCol="0">
            <a:spAutoFit/>
          </a:bodyPr>
          <a:lstStyle/>
          <a:p>
            <a:pPr marL="252729" marR="358140">
              <a:lnSpc>
                <a:spcPct val="92800"/>
              </a:lnSpc>
              <a:spcBef>
                <a:spcPts val="480"/>
              </a:spcBef>
            </a:pPr>
            <a:r>
              <a:rPr lang="en-GB" b="1" dirty="0">
                <a:latin typeface="Arial"/>
                <a:cs typeface="Arial"/>
              </a:rPr>
              <a:t>5</a:t>
            </a:r>
            <a:r>
              <a:rPr b="1" dirty="0">
                <a:latin typeface="Arial"/>
                <a:cs typeface="Arial"/>
              </a:rPr>
              <a:t>.</a:t>
            </a:r>
            <a:r>
              <a:rPr b="1" spc="-135" dirty="0">
                <a:latin typeface="Arial"/>
                <a:cs typeface="Arial"/>
              </a:rPr>
              <a:t> </a:t>
            </a:r>
            <a:r>
              <a:rPr b="1" dirty="0">
                <a:latin typeface="Arial"/>
                <a:cs typeface="Arial"/>
              </a:rPr>
              <a:t>Actors</a:t>
            </a:r>
            <a:r>
              <a:rPr b="1" spc="-30" dirty="0">
                <a:latin typeface="Arial"/>
                <a:cs typeface="Arial"/>
              </a:rPr>
              <a:t> </a:t>
            </a:r>
            <a:r>
              <a:rPr b="1" dirty="0">
                <a:latin typeface="Arial"/>
                <a:cs typeface="Arial"/>
              </a:rPr>
              <a:t>involved:</a:t>
            </a:r>
            <a:r>
              <a:rPr b="1" spc="10" dirty="0">
                <a:latin typeface="Arial"/>
                <a:cs typeface="Arial"/>
              </a:rPr>
              <a:t> </a:t>
            </a:r>
            <a:r>
              <a:rPr spc="-25" dirty="0">
                <a:latin typeface="Arial"/>
                <a:cs typeface="Arial"/>
              </a:rPr>
              <a:t>who </a:t>
            </a:r>
            <a:r>
              <a:rPr dirty="0">
                <a:latin typeface="Arial"/>
                <a:cs typeface="Arial"/>
              </a:rPr>
              <a:t>are</a:t>
            </a:r>
            <a:r>
              <a:rPr spc="-15" dirty="0">
                <a:latin typeface="Arial"/>
                <a:cs typeface="Arial"/>
              </a:rPr>
              <a:t> </a:t>
            </a:r>
            <a:r>
              <a:rPr dirty="0">
                <a:latin typeface="Arial"/>
                <a:cs typeface="Arial"/>
              </a:rPr>
              <a:t>the </a:t>
            </a:r>
            <a:r>
              <a:rPr spc="-10" dirty="0">
                <a:latin typeface="Arial"/>
                <a:cs typeface="Arial"/>
              </a:rPr>
              <a:t>primary/secondary </a:t>
            </a:r>
            <a:r>
              <a:rPr dirty="0">
                <a:latin typeface="Arial"/>
                <a:cs typeface="Arial"/>
              </a:rPr>
              <a:t>actors</a:t>
            </a:r>
            <a:r>
              <a:rPr spc="-10" dirty="0">
                <a:latin typeface="Arial"/>
                <a:cs typeface="Arial"/>
              </a:rPr>
              <a:t> </a:t>
            </a:r>
            <a:r>
              <a:rPr dirty="0">
                <a:latin typeface="Arial"/>
                <a:cs typeface="Arial"/>
              </a:rPr>
              <a:t>for</a:t>
            </a:r>
            <a:r>
              <a:rPr spc="-5" dirty="0">
                <a:latin typeface="Arial"/>
                <a:cs typeface="Arial"/>
              </a:rPr>
              <a:t> </a:t>
            </a:r>
            <a:r>
              <a:rPr dirty="0">
                <a:latin typeface="Arial"/>
                <a:cs typeface="Arial"/>
              </a:rPr>
              <a:t>this</a:t>
            </a:r>
            <a:r>
              <a:rPr spc="-5" dirty="0">
                <a:latin typeface="Arial"/>
                <a:cs typeface="Arial"/>
              </a:rPr>
              <a:t> </a:t>
            </a:r>
            <a:r>
              <a:rPr dirty="0">
                <a:latin typeface="Arial"/>
                <a:cs typeface="Arial"/>
              </a:rPr>
              <a:t>use</a:t>
            </a:r>
            <a:r>
              <a:rPr spc="-5" dirty="0">
                <a:latin typeface="Arial"/>
                <a:cs typeface="Arial"/>
              </a:rPr>
              <a:t> </a:t>
            </a:r>
            <a:r>
              <a:rPr spc="-10" dirty="0">
                <a:latin typeface="Arial"/>
                <a:cs typeface="Arial"/>
              </a:rPr>
              <a:t>case?</a:t>
            </a:r>
            <a:endParaRPr dirty="0">
              <a:latin typeface="Arial"/>
              <a:cs typeface="Arial"/>
            </a:endParaRPr>
          </a:p>
        </p:txBody>
      </p:sp>
      <p:sp>
        <p:nvSpPr>
          <p:cNvPr id="8" name="object 8">
            <a:extLst>
              <a:ext uri="{FF2B5EF4-FFF2-40B4-BE49-F238E27FC236}">
                <a16:creationId xmlns:a16="http://schemas.microsoft.com/office/drawing/2014/main" id="{40A5FDED-1052-44D5-89E8-F942E21CAF51}"/>
              </a:ext>
            </a:extLst>
          </p:cNvPr>
          <p:cNvSpPr txBox="1"/>
          <p:nvPr/>
        </p:nvSpPr>
        <p:spPr>
          <a:xfrm>
            <a:off x="8732851" y="2682318"/>
            <a:ext cx="3357151" cy="1956818"/>
          </a:xfrm>
          <a:prstGeom prst="rect">
            <a:avLst/>
          </a:prstGeom>
          <a:ln w="38159">
            <a:solidFill>
              <a:srgbClr val="000000"/>
            </a:solidFill>
          </a:ln>
        </p:spPr>
        <p:txBody>
          <a:bodyPr vert="horz" wrap="square" lIns="0" tIns="59690" rIns="0" bIns="0" rtlCol="0">
            <a:spAutoFit/>
          </a:bodyPr>
          <a:lstStyle/>
          <a:p>
            <a:pPr marL="252095" marR="442595">
              <a:lnSpc>
                <a:spcPct val="92900"/>
              </a:lnSpc>
              <a:spcBef>
                <a:spcPts val="470"/>
              </a:spcBef>
            </a:pPr>
            <a:r>
              <a:rPr lang="en-GB" b="1" dirty="0">
                <a:latin typeface="Arial"/>
                <a:cs typeface="Arial"/>
              </a:rPr>
              <a:t>7</a:t>
            </a:r>
            <a:r>
              <a:rPr b="1" dirty="0">
                <a:latin typeface="Arial"/>
                <a:cs typeface="Arial"/>
              </a:rPr>
              <a:t>.</a:t>
            </a:r>
            <a:r>
              <a:rPr b="1" spc="-60" dirty="0">
                <a:latin typeface="Arial"/>
                <a:cs typeface="Arial"/>
              </a:rPr>
              <a:t> </a:t>
            </a:r>
            <a:r>
              <a:rPr b="1" spc="-10" dirty="0">
                <a:latin typeface="Arial"/>
                <a:cs typeface="Arial"/>
              </a:rPr>
              <a:t>Typical</a:t>
            </a:r>
            <a:r>
              <a:rPr b="1" spc="-65" dirty="0">
                <a:latin typeface="Arial"/>
                <a:cs typeface="Arial"/>
              </a:rPr>
              <a:t> </a:t>
            </a:r>
            <a:r>
              <a:rPr b="1" dirty="0">
                <a:latin typeface="Arial"/>
                <a:cs typeface="Arial"/>
              </a:rPr>
              <a:t>flow</a:t>
            </a:r>
            <a:r>
              <a:rPr b="1" spc="-70" dirty="0">
                <a:latin typeface="Arial"/>
                <a:cs typeface="Arial"/>
              </a:rPr>
              <a:t> </a:t>
            </a:r>
            <a:r>
              <a:rPr b="1" spc="-25" dirty="0">
                <a:latin typeface="Arial"/>
                <a:cs typeface="Arial"/>
              </a:rPr>
              <a:t>of </a:t>
            </a:r>
            <a:r>
              <a:rPr b="1" dirty="0">
                <a:latin typeface="Arial"/>
                <a:cs typeface="Arial"/>
              </a:rPr>
              <a:t>events:</a:t>
            </a:r>
            <a:r>
              <a:rPr b="1" spc="-15" dirty="0">
                <a:latin typeface="Arial"/>
                <a:cs typeface="Arial"/>
              </a:rPr>
              <a:t> </a:t>
            </a:r>
            <a:r>
              <a:rPr dirty="0">
                <a:latin typeface="Arial"/>
                <a:cs typeface="Arial"/>
              </a:rPr>
              <a:t>describe</a:t>
            </a:r>
            <a:r>
              <a:rPr spc="-10" dirty="0">
                <a:latin typeface="Arial"/>
                <a:cs typeface="Arial"/>
              </a:rPr>
              <a:t> </a:t>
            </a:r>
            <a:r>
              <a:rPr spc="-25" dirty="0">
                <a:latin typeface="Arial"/>
                <a:cs typeface="Arial"/>
              </a:rPr>
              <a:t>the </a:t>
            </a:r>
            <a:r>
              <a:rPr dirty="0">
                <a:latin typeface="Arial"/>
                <a:cs typeface="Arial"/>
              </a:rPr>
              <a:t>most</a:t>
            </a:r>
            <a:r>
              <a:rPr spc="-15" dirty="0">
                <a:latin typeface="Arial"/>
                <a:cs typeface="Arial"/>
              </a:rPr>
              <a:t> </a:t>
            </a:r>
            <a:r>
              <a:rPr dirty="0">
                <a:latin typeface="Arial"/>
                <a:cs typeface="Arial"/>
              </a:rPr>
              <a:t>typical</a:t>
            </a:r>
            <a:r>
              <a:rPr spc="-10" dirty="0">
                <a:latin typeface="Arial"/>
                <a:cs typeface="Arial"/>
              </a:rPr>
              <a:t> scenario </a:t>
            </a:r>
            <a:r>
              <a:rPr dirty="0">
                <a:latin typeface="Arial"/>
                <a:cs typeface="Arial"/>
              </a:rPr>
              <a:t>associated</a:t>
            </a:r>
            <a:r>
              <a:rPr spc="-10" dirty="0">
                <a:latin typeface="Arial"/>
                <a:cs typeface="Arial"/>
              </a:rPr>
              <a:t> </a:t>
            </a:r>
            <a:r>
              <a:rPr dirty="0">
                <a:latin typeface="Arial"/>
                <a:cs typeface="Arial"/>
              </a:rPr>
              <a:t>with</a:t>
            </a:r>
            <a:r>
              <a:rPr spc="-10" dirty="0">
                <a:latin typeface="Arial"/>
                <a:cs typeface="Arial"/>
              </a:rPr>
              <a:t> </a:t>
            </a:r>
            <a:r>
              <a:rPr spc="-20" dirty="0">
                <a:latin typeface="Arial"/>
                <a:cs typeface="Arial"/>
              </a:rPr>
              <a:t>this </a:t>
            </a:r>
            <a:r>
              <a:rPr dirty="0">
                <a:latin typeface="Arial"/>
                <a:cs typeface="Arial"/>
              </a:rPr>
              <a:t>use case; </a:t>
            </a:r>
            <a:r>
              <a:rPr spc="-10" dirty="0">
                <a:latin typeface="Arial"/>
                <a:cs typeface="Arial"/>
              </a:rPr>
              <a:t>indicate </a:t>
            </a:r>
            <a:r>
              <a:rPr dirty="0">
                <a:latin typeface="Arial"/>
                <a:cs typeface="Arial"/>
              </a:rPr>
              <a:t>where</a:t>
            </a:r>
            <a:r>
              <a:rPr spc="-10" dirty="0">
                <a:latin typeface="Arial"/>
                <a:cs typeface="Arial"/>
              </a:rPr>
              <a:t> </a:t>
            </a:r>
            <a:r>
              <a:rPr dirty="0">
                <a:latin typeface="Arial"/>
                <a:cs typeface="Arial"/>
              </a:rPr>
              <a:t>other</a:t>
            </a:r>
            <a:r>
              <a:rPr spc="-15" dirty="0">
                <a:latin typeface="Arial"/>
                <a:cs typeface="Arial"/>
              </a:rPr>
              <a:t> </a:t>
            </a:r>
            <a:r>
              <a:rPr dirty="0">
                <a:latin typeface="Arial"/>
                <a:cs typeface="Arial"/>
              </a:rPr>
              <a:t>use</a:t>
            </a:r>
            <a:r>
              <a:rPr spc="-5" dirty="0">
                <a:latin typeface="Arial"/>
                <a:cs typeface="Arial"/>
              </a:rPr>
              <a:t> </a:t>
            </a:r>
            <a:r>
              <a:rPr spc="-20" dirty="0">
                <a:latin typeface="Arial"/>
                <a:cs typeface="Arial"/>
              </a:rPr>
              <a:t>case </a:t>
            </a:r>
            <a:r>
              <a:rPr dirty="0">
                <a:latin typeface="Arial"/>
                <a:cs typeface="Arial"/>
              </a:rPr>
              <a:t>behaviours</a:t>
            </a:r>
            <a:r>
              <a:rPr spc="-25" dirty="0">
                <a:latin typeface="Arial"/>
                <a:cs typeface="Arial"/>
              </a:rPr>
              <a:t> are</a:t>
            </a:r>
            <a:endParaRPr dirty="0">
              <a:latin typeface="Arial"/>
              <a:cs typeface="Arial"/>
            </a:endParaRPr>
          </a:p>
          <a:p>
            <a:pPr marL="252095">
              <a:lnSpc>
                <a:spcPts val="3120"/>
              </a:lnSpc>
            </a:pPr>
            <a:r>
              <a:rPr b="1" spc="-10" dirty="0">
                <a:solidFill>
                  <a:srgbClr val="C8201D"/>
                </a:solidFill>
                <a:latin typeface="Arial"/>
                <a:cs typeface="Arial"/>
              </a:rPr>
              <a:t>&lt;&lt;include&gt;&gt;</a:t>
            </a:r>
            <a:r>
              <a:rPr spc="-10" dirty="0">
                <a:latin typeface="Arial"/>
                <a:cs typeface="Arial"/>
              </a:rPr>
              <a:t>d</a:t>
            </a:r>
            <a:endParaRPr dirty="0">
              <a:latin typeface="Arial"/>
              <a:cs typeface="Arial"/>
            </a:endParaRPr>
          </a:p>
        </p:txBody>
      </p:sp>
      <p:sp>
        <p:nvSpPr>
          <p:cNvPr id="9" name="object 9">
            <a:extLst>
              <a:ext uri="{FF2B5EF4-FFF2-40B4-BE49-F238E27FC236}">
                <a16:creationId xmlns:a16="http://schemas.microsoft.com/office/drawing/2014/main" id="{E9359C1D-4017-43E3-83B6-35EF51ABCD93}"/>
              </a:ext>
            </a:extLst>
          </p:cNvPr>
          <p:cNvSpPr txBox="1"/>
          <p:nvPr/>
        </p:nvSpPr>
        <p:spPr>
          <a:xfrm>
            <a:off x="8852867" y="4918615"/>
            <a:ext cx="3199036" cy="1606722"/>
          </a:xfrm>
          <a:prstGeom prst="rect">
            <a:avLst/>
          </a:prstGeom>
          <a:ln w="38159">
            <a:solidFill>
              <a:srgbClr val="000000"/>
            </a:solidFill>
          </a:ln>
        </p:spPr>
        <p:txBody>
          <a:bodyPr vert="horz" wrap="square" lIns="0" tIns="60325" rIns="0" bIns="0" rtlCol="0">
            <a:spAutoFit/>
          </a:bodyPr>
          <a:lstStyle/>
          <a:p>
            <a:pPr marL="252095" marR="283210">
              <a:lnSpc>
                <a:spcPct val="92900"/>
              </a:lnSpc>
              <a:spcBef>
                <a:spcPts val="475"/>
              </a:spcBef>
            </a:pPr>
            <a:r>
              <a:rPr lang="en-GB" b="1" dirty="0">
                <a:latin typeface="Arial"/>
                <a:cs typeface="Arial"/>
              </a:rPr>
              <a:t>8</a:t>
            </a:r>
            <a:r>
              <a:rPr b="1" dirty="0">
                <a:latin typeface="Arial"/>
                <a:cs typeface="Arial"/>
              </a:rPr>
              <a:t>.</a:t>
            </a:r>
            <a:r>
              <a:rPr b="1" spc="-135" dirty="0">
                <a:latin typeface="Arial"/>
                <a:cs typeface="Arial"/>
              </a:rPr>
              <a:t> </a:t>
            </a:r>
            <a:r>
              <a:rPr b="1" dirty="0">
                <a:latin typeface="Arial"/>
                <a:cs typeface="Arial"/>
              </a:rPr>
              <a:t>Alternative</a:t>
            </a:r>
            <a:r>
              <a:rPr b="1" spc="-25" dirty="0">
                <a:latin typeface="Arial"/>
                <a:cs typeface="Arial"/>
              </a:rPr>
              <a:t> </a:t>
            </a:r>
            <a:r>
              <a:rPr b="1" dirty="0">
                <a:latin typeface="Arial"/>
                <a:cs typeface="Arial"/>
              </a:rPr>
              <a:t>event</a:t>
            </a:r>
            <a:r>
              <a:rPr b="1" spc="-15" dirty="0">
                <a:latin typeface="Arial"/>
                <a:cs typeface="Arial"/>
              </a:rPr>
              <a:t> </a:t>
            </a:r>
            <a:r>
              <a:rPr b="1" spc="-10" dirty="0">
                <a:latin typeface="Arial"/>
                <a:cs typeface="Arial"/>
              </a:rPr>
              <a:t>flows: </a:t>
            </a:r>
            <a:r>
              <a:rPr dirty="0">
                <a:latin typeface="Arial"/>
                <a:cs typeface="Arial"/>
              </a:rPr>
              <a:t>what</a:t>
            </a:r>
            <a:r>
              <a:rPr spc="-15" dirty="0">
                <a:latin typeface="Arial"/>
                <a:cs typeface="Arial"/>
              </a:rPr>
              <a:t> </a:t>
            </a:r>
            <a:r>
              <a:rPr dirty="0">
                <a:latin typeface="Arial"/>
                <a:cs typeface="Arial"/>
              </a:rPr>
              <a:t>sub-scenarios</a:t>
            </a:r>
            <a:r>
              <a:rPr spc="-10" dirty="0">
                <a:latin typeface="Arial"/>
                <a:cs typeface="Arial"/>
              </a:rPr>
              <a:t> </a:t>
            </a:r>
            <a:r>
              <a:rPr spc="-25" dirty="0">
                <a:latin typeface="Arial"/>
                <a:cs typeface="Arial"/>
              </a:rPr>
              <a:t>are </a:t>
            </a:r>
            <a:r>
              <a:rPr dirty="0">
                <a:latin typeface="Arial"/>
                <a:cs typeface="Arial"/>
              </a:rPr>
              <a:t>there?</a:t>
            </a:r>
            <a:r>
              <a:rPr spc="-65" dirty="0">
                <a:latin typeface="Arial"/>
                <a:cs typeface="Arial"/>
              </a:rPr>
              <a:t> </a:t>
            </a:r>
            <a:r>
              <a:rPr dirty="0">
                <a:latin typeface="Arial"/>
                <a:cs typeface="Arial"/>
              </a:rPr>
              <a:t>Think</a:t>
            </a:r>
            <a:r>
              <a:rPr spc="-10" dirty="0">
                <a:latin typeface="Arial"/>
                <a:cs typeface="Arial"/>
              </a:rPr>
              <a:t> </a:t>
            </a:r>
            <a:r>
              <a:rPr dirty="0">
                <a:latin typeface="Arial"/>
                <a:cs typeface="Arial"/>
              </a:rPr>
              <a:t>about</a:t>
            </a:r>
            <a:r>
              <a:rPr spc="-10" dirty="0">
                <a:latin typeface="Arial"/>
                <a:cs typeface="Arial"/>
              </a:rPr>
              <a:t> </a:t>
            </a:r>
            <a:r>
              <a:rPr dirty="0">
                <a:latin typeface="Arial"/>
                <a:cs typeface="Arial"/>
              </a:rPr>
              <a:t>if</a:t>
            </a:r>
            <a:r>
              <a:rPr spc="-20" dirty="0">
                <a:latin typeface="Arial"/>
                <a:cs typeface="Arial"/>
              </a:rPr>
              <a:t> </a:t>
            </a:r>
            <a:r>
              <a:rPr spc="-25" dirty="0">
                <a:latin typeface="Arial"/>
                <a:cs typeface="Arial"/>
              </a:rPr>
              <a:t>and </a:t>
            </a:r>
            <a:r>
              <a:rPr dirty="0">
                <a:latin typeface="Arial"/>
                <a:cs typeface="Arial"/>
              </a:rPr>
              <a:t>where</a:t>
            </a:r>
            <a:r>
              <a:rPr spc="-15" dirty="0">
                <a:latin typeface="Arial"/>
                <a:cs typeface="Arial"/>
              </a:rPr>
              <a:t> </a:t>
            </a:r>
            <a:r>
              <a:rPr dirty="0">
                <a:latin typeface="Arial"/>
                <a:cs typeface="Arial"/>
              </a:rPr>
              <a:t>you’ve </a:t>
            </a:r>
            <a:r>
              <a:rPr b="1" spc="-10" dirty="0">
                <a:solidFill>
                  <a:srgbClr val="C8201D"/>
                </a:solidFill>
                <a:latin typeface="Arial"/>
                <a:cs typeface="Arial"/>
              </a:rPr>
              <a:t>&lt;&lt;extend&gt;&gt;</a:t>
            </a:r>
            <a:r>
              <a:rPr spc="-10" dirty="0">
                <a:latin typeface="Arial"/>
                <a:cs typeface="Arial"/>
              </a:rPr>
              <a:t>ed </a:t>
            </a:r>
            <a:r>
              <a:rPr dirty="0">
                <a:latin typeface="Arial"/>
                <a:cs typeface="Arial"/>
              </a:rPr>
              <a:t>the</a:t>
            </a:r>
            <a:r>
              <a:rPr spc="-5" dirty="0">
                <a:latin typeface="Arial"/>
                <a:cs typeface="Arial"/>
              </a:rPr>
              <a:t> </a:t>
            </a:r>
            <a:r>
              <a:rPr dirty="0">
                <a:latin typeface="Arial"/>
                <a:cs typeface="Arial"/>
              </a:rPr>
              <a:t>use </a:t>
            </a:r>
            <a:r>
              <a:rPr spc="-20" dirty="0">
                <a:latin typeface="Arial"/>
                <a:cs typeface="Arial"/>
              </a:rPr>
              <a:t>case</a:t>
            </a:r>
            <a:endParaRPr dirty="0">
              <a:latin typeface="Arial"/>
              <a:cs typeface="Arial"/>
            </a:endParaRPr>
          </a:p>
        </p:txBody>
      </p:sp>
      <p:sp>
        <p:nvSpPr>
          <p:cNvPr id="10" name="object 10">
            <a:extLst>
              <a:ext uri="{FF2B5EF4-FFF2-40B4-BE49-F238E27FC236}">
                <a16:creationId xmlns:a16="http://schemas.microsoft.com/office/drawing/2014/main" id="{3E0FCB89-EBE9-4140-B86E-13BD165AC96A}"/>
              </a:ext>
            </a:extLst>
          </p:cNvPr>
          <p:cNvSpPr txBox="1"/>
          <p:nvPr/>
        </p:nvSpPr>
        <p:spPr>
          <a:xfrm>
            <a:off x="5524500" y="5351630"/>
            <a:ext cx="3168015" cy="1090811"/>
          </a:xfrm>
          <a:prstGeom prst="rect">
            <a:avLst/>
          </a:prstGeom>
          <a:ln w="38159">
            <a:solidFill>
              <a:srgbClr val="000000"/>
            </a:solidFill>
          </a:ln>
        </p:spPr>
        <p:txBody>
          <a:bodyPr vert="horz" wrap="square" lIns="0" tIns="59690" rIns="0" bIns="0" rtlCol="0">
            <a:spAutoFit/>
          </a:bodyPr>
          <a:lstStyle/>
          <a:p>
            <a:pPr marL="252095" marR="197485">
              <a:lnSpc>
                <a:spcPct val="92900"/>
              </a:lnSpc>
              <a:spcBef>
                <a:spcPts val="470"/>
              </a:spcBef>
            </a:pPr>
            <a:r>
              <a:rPr lang="en-GB" b="1" dirty="0">
                <a:latin typeface="Arial"/>
                <a:cs typeface="Arial"/>
              </a:rPr>
              <a:t>6</a:t>
            </a:r>
            <a:r>
              <a:rPr b="1" dirty="0">
                <a:latin typeface="Arial"/>
                <a:cs typeface="Arial"/>
              </a:rPr>
              <a:t>.</a:t>
            </a:r>
            <a:r>
              <a:rPr b="1" spc="-15" dirty="0">
                <a:latin typeface="Arial"/>
                <a:cs typeface="Arial"/>
              </a:rPr>
              <a:t> </a:t>
            </a:r>
            <a:r>
              <a:rPr b="1" dirty="0">
                <a:latin typeface="Arial"/>
                <a:cs typeface="Arial"/>
              </a:rPr>
              <a:t>Priority: </a:t>
            </a:r>
            <a:r>
              <a:rPr spc="-25" dirty="0">
                <a:latin typeface="Arial"/>
                <a:cs typeface="Arial"/>
              </a:rPr>
              <a:t>how </a:t>
            </a:r>
            <a:r>
              <a:rPr dirty="0">
                <a:latin typeface="Arial"/>
                <a:cs typeface="Arial"/>
              </a:rPr>
              <a:t>important</a:t>
            </a:r>
            <a:r>
              <a:rPr spc="-10" dirty="0">
                <a:latin typeface="Arial"/>
                <a:cs typeface="Arial"/>
              </a:rPr>
              <a:t> </a:t>
            </a:r>
            <a:r>
              <a:rPr dirty="0">
                <a:latin typeface="Arial"/>
                <a:cs typeface="Arial"/>
              </a:rPr>
              <a:t>is</a:t>
            </a:r>
            <a:r>
              <a:rPr spc="-5" dirty="0">
                <a:latin typeface="Arial"/>
                <a:cs typeface="Arial"/>
              </a:rPr>
              <a:t> </a:t>
            </a:r>
            <a:r>
              <a:rPr spc="-25" dirty="0">
                <a:latin typeface="Arial"/>
                <a:cs typeface="Arial"/>
              </a:rPr>
              <a:t>it </a:t>
            </a:r>
            <a:r>
              <a:rPr dirty="0">
                <a:latin typeface="Arial"/>
                <a:cs typeface="Arial"/>
              </a:rPr>
              <a:t>that</a:t>
            </a:r>
            <a:r>
              <a:rPr spc="-5" dirty="0">
                <a:latin typeface="Arial"/>
                <a:cs typeface="Arial"/>
              </a:rPr>
              <a:t> </a:t>
            </a:r>
            <a:r>
              <a:rPr dirty="0">
                <a:latin typeface="Arial"/>
                <a:cs typeface="Arial"/>
              </a:rPr>
              <a:t>the</a:t>
            </a:r>
            <a:r>
              <a:rPr spc="-5" dirty="0">
                <a:latin typeface="Arial"/>
                <a:cs typeface="Arial"/>
              </a:rPr>
              <a:t> </a:t>
            </a:r>
            <a:r>
              <a:rPr dirty="0">
                <a:latin typeface="Arial"/>
                <a:cs typeface="Arial"/>
              </a:rPr>
              <a:t>use</a:t>
            </a:r>
            <a:r>
              <a:rPr spc="-5" dirty="0">
                <a:latin typeface="Arial"/>
                <a:cs typeface="Arial"/>
              </a:rPr>
              <a:t> </a:t>
            </a:r>
            <a:r>
              <a:rPr spc="-20" dirty="0">
                <a:latin typeface="Arial"/>
                <a:cs typeface="Arial"/>
              </a:rPr>
              <a:t>case </a:t>
            </a:r>
            <a:r>
              <a:rPr dirty="0">
                <a:latin typeface="Arial"/>
                <a:cs typeface="Arial"/>
              </a:rPr>
              <a:t>is</a:t>
            </a:r>
            <a:r>
              <a:rPr spc="5" dirty="0">
                <a:latin typeface="Arial"/>
                <a:cs typeface="Arial"/>
              </a:rPr>
              <a:t> </a:t>
            </a:r>
            <a:r>
              <a:rPr spc="-10" dirty="0">
                <a:latin typeface="Arial"/>
                <a:cs typeface="Arial"/>
              </a:rPr>
              <a:t>implemented? </a:t>
            </a:r>
            <a:r>
              <a:rPr dirty="0">
                <a:latin typeface="Arial"/>
                <a:cs typeface="Arial"/>
              </a:rPr>
              <a:t>Think:</a:t>
            </a:r>
            <a:r>
              <a:rPr spc="-5" dirty="0">
                <a:latin typeface="Arial"/>
                <a:cs typeface="Arial"/>
              </a:rPr>
              <a:t> </a:t>
            </a:r>
            <a:r>
              <a:rPr b="1" spc="-20" dirty="0">
                <a:solidFill>
                  <a:srgbClr val="C8201D"/>
                </a:solidFill>
                <a:latin typeface="Arial"/>
                <a:cs typeface="Arial"/>
              </a:rPr>
              <a:t>must, </a:t>
            </a:r>
            <a:r>
              <a:rPr b="1" dirty="0">
                <a:solidFill>
                  <a:srgbClr val="C8201D"/>
                </a:solidFill>
                <a:latin typeface="Arial"/>
                <a:cs typeface="Arial"/>
              </a:rPr>
              <a:t>should,</a:t>
            </a:r>
            <a:r>
              <a:rPr b="1" spc="-45" dirty="0">
                <a:solidFill>
                  <a:srgbClr val="C8201D"/>
                </a:solidFill>
                <a:latin typeface="Arial"/>
                <a:cs typeface="Arial"/>
              </a:rPr>
              <a:t> </a:t>
            </a:r>
            <a:r>
              <a:rPr b="1" spc="-10" dirty="0">
                <a:solidFill>
                  <a:srgbClr val="C8201D"/>
                </a:solidFill>
                <a:latin typeface="Arial"/>
                <a:cs typeface="Arial"/>
              </a:rPr>
              <a:t>could</a:t>
            </a:r>
            <a:r>
              <a:rPr spc="-10" dirty="0">
                <a:solidFill>
                  <a:srgbClr val="C8201D"/>
                </a:solidFill>
                <a:latin typeface="Arial"/>
                <a:cs typeface="Arial"/>
              </a:rPr>
              <a:t>...</a:t>
            </a:r>
            <a:endParaRPr dirty="0">
              <a:latin typeface="Arial"/>
              <a:cs typeface="Arial"/>
            </a:endParaRPr>
          </a:p>
        </p:txBody>
      </p:sp>
      <p:sp>
        <p:nvSpPr>
          <p:cNvPr id="11" name="object 11">
            <a:extLst>
              <a:ext uri="{FF2B5EF4-FFF2-40B4-BE49-F238E27FC236}">
                <a16:creationId xmlns:a16="http://schemas.microsoft.com/office/drawing/2014/main" id="{33D9FCFA-D984-478B-AB0D-E771CE8EAEF4}"/>
              </a:ext>
            </a:extLst>
          </p:cNvPr>
          <p:cNvSpPr txBox="1"/>
          <p:nvPr/>
        </p:nvSpPr>
        <p:spPr>
          <a:xfrm>
            <a:off x="789609" y="5721976"/>
            <a:ext cx="4536440" cy="574901"/>
          </a:xfrm>
          <a:prstGeom prst="rect">
            <a:avLst/>
          </a:prstGeom>
          <a:ln w="38159">
            <a:solidFill>
              <a:srgbClr val="000000"/>
            </a:solidFill>
          </a:ln>
        </p:spPr>
        <p:txBody>
          <a:bodyPr vert="horz" wrap="square" lIns="0" tIns="59055" rIns="0" bIns="0" rtlCol="0">
            <a:spAutoFit/>
          </a:bodyPr>
          <a:lstStyle/>
          <a:p>
            <a:pPr marL="253365" marR="201295">
              <a:lnSpc>
                <a:spcPct val="93000"/>
              </a:lnSpc>
              <a:spcBef>
                <a:spcPts val="465"/>
              </a:spcBef>
            </a:pPr>
            <a:r>
              <a:rPr lang="en-GB" b="1" dirty="0">
                <a:latin typeface="Arial"/>
                <a:cs typeface="Arial"/>
              </a:rPr>
              <a:t>3</a:t>
            </a:r>
            <a:r>
              <a:rPr b="1" dirty="0">
                <a:latin typeface="Arial"/>
                <a:cs typeface="Arial"/>
              </a:rPr>
              <a:t>.</a:t>
            </a:r>
            <a:r>
              <a:rPr b="1" spc="-150" dirty="0">
                <a:latin typeface="Arial"/>
                <a:cs typeface="Arial"/>
              </a:rPr>
              <a:t> </a:t>
            </a:r>
            <a:r>
              <a:rPr b="1" dirty="0">
                <a:latin typeface="Arial"/>
                <a:cs typeface="Arial"/>
              </a:rPr>
              <a:t>Author/date:</a:t>
            </a:r>
            <a:r>
              <a:rPr b="1" spc="-20" dirty="0">
                <a:latin typeface="Arial"/>
                <a:cs typeface="Arial"/>
              </a:rPr>
              <a:t> </a:t>
            </a:r>
            <a:r>
              <a:rPr spc="-10" dirty="0">
                <a:latin typeface="Arial"/>
                <a:cs typeface="Arial"/>
              </a:rPr>
              <a:t>provide </a:t>
            </a:r>
            <a:r>
              <a:rPr dirty="0">
                <a:latin typeface="Arial"/>
                <a:cs typeface="Arial"/>
              </a:rPr>
              <a:t>information</a:t>
            </a:r>
            <a:r>
              <a:rPr spc="-25" dirty="0">
                <a:latin typeface="Arial"/>
                <a:cs typeface="Arial"/>
              </a:rPr>
              <a:t> </a:t>
            </a:r>
            <a:r>
              <a:rPr dirty="0">
                <a:latin typeface="Arial"/>
                <a:cs typeface="Arial"/>
              </a:rPr>
              <a:t>about</a:t>
            </a:r>
            <a:r>
              <a:rPr spc="-20" dirty="0">
                <a:latin typeface="Arial"/>
                <a:cs typeface="Arial"/>
              </a:rPr>
              <a:t> </a:t>
            </a:r>
            <a:r>
              <a:rPr spc="-25" dirty="0">
                <a:latin typeface="Arial"/>
                <a:cs typeface="Arial"/>
              </a:rPr>
              <a:t>who </a:t>
            </a:r>
            <a:r>
              <a:rPr dirty="0">
                <a:latin typeface="Arial"/>
                <a:cs typeface="Arial"/>
              </a:rPr>
              <a:t>documented</a:t>
            </a:r>
            <a:r>
              <a:rPr spc="-20" dirty="0">
                <a:latin typeface="Arial"/>
                <a:cs typeface="Arial"/>
              </a:rPr>
              <a:t> </a:t>
            </a:r>
            <a:r>
              <a:rPr dirty="0">
                <a:latin typeface="Arial"/>
                <a:cs typeface="Arial"/>
              </a:rPr>
              <a:t>the</a:t>
            </a:r>
            <a:r>
              <a:rPr spc="-20" dirty="0">
                <a:latin typeface="Arial"/>
                <a:cs typeface="Arial"/>
              </a:rPr>
              <a:t> </a:t>
            </a:r>
            <a:r>
              <a:rPr dirty="0">
                <a:latin typeface="Arial"/>
                <a:cs typeface="Arial"/>
              </a:rPr>
              <a:t>use</a:t>
            </a:r>
            <a:r>
              <a:rPr spc="-15" dirty="0">
                <a:latin typeface="Arial"/>
                <a:cs typeface="Arial"/>
              </a:rPr>
              <a:t> </a:t>
            </a:r>
            <a:r>
              <a:rPr spc="-20" dirty="0">
                <a:latin typeface="Arial"/>
                <a:cs typeface="Arial"/>
              </a:rPr>
              <a:t>case</a:t>
            </a:r>
            <a:endParaRPr dirty="0">
              <a:latin typeface="Arial"/>
              <a:cs typeface="Arial"/>
            </a:endParaRPr>
          </a:p>
        </p:txBody>
      </p:sp>
    </p:spTree>
    <p:extLst>
      <p:ext uri="{BB962C8B-B14F-4D97-AF65-F5344CB8AC3E}">
        <p14:creationId xmlns:p14="http://schemas.microsoft.com/office/powerpoint/2010/main" val="68400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23BB-B82F-4965-9B36-4B1EEFFBB28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39B894D-50A8-472A-9D9D-BF5A36ADDBD9}"/>
              </a:ext>
            </a:extLst>
          </p:cNvPr>
          <p:cNvSpPr>
            <a:spLocks noGrp="1"/>
          </p:cNvSpPr>
          <p:nvPr>
            <p:ph idx="1"/>
          </p:nvPr>
        </p:nvSpPr>
        <p:spPr/>
        <p:txBody>
          <a:bodyPr/>
          <a:lstStyle/>
          <a:p>
            <a:endParaRPr lang="en-GB"/>
          </a:p>
        </p:txBody>
      </p:sp>
      <p:sp>
        <p:nvSpPr>
          <p:cNvPr id="4" name="object 2">
            <a:extLst>
              <a:ext uri="{FF2B5EF4-FFF2-40B4-BE49-F238E27FC236}">
                <a16:creationId xmlns:a16="http://schemas.microsoft.com/office/drawing/2014/main" id="{515D63C7-464E-4223-9BE5-D18BD2BAA25A}"/>
              </a:ext>
            </a:extLst>
          </p:cNvPr>
          <p:cNvSpPr txBox="1">
            <a:spLocks/>
          </p:cNvSpPr>
          <p:nvPr/>
        </p:nvSpPr>
        <p:spPr>
          <a:xfrm>
            <a:off x="857249" y="2296159"/>
            <a:ext cx="11163301" cy="2228815"/>
          </a:xfrm>
          <a:prstGeom prst="rect">
            <a:avLst/>
          </a:prstGeom>
        </p:spPr>
        <p:txBody>
          <a:bodyPr vert="horz" wrap="square" lIns="0" tIns="12700" rIns="0" bIns="0" rtlCol="0" anchor="t">
            <a:sp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12065" marR="5080" algn="ctr">
              <a:lnSpc>
                <a:spcPct val="100000"/>
              </a:lnSpc>
              <a:spcBef>
                <a:spcPts val="100"/>
              </a:spcBef>
            </a:pPr>
            <a:r>
              <a:rPr lang="en-GB" sz="4800" spc="-20" dirty="0"/>
              <a:t>Take</a:t>
            </a:r>
            <a:r>
              <a:rPr lang="en-GB" sz="4800" spc="-75" dirty="0"/>
              <a:t> </a:t>
            </a:r>
            <a:r>
              <a:rPr lang="en-GB" sz="4800" dirty="0"/>
              <a:t>a</a:t>
            </a:r>
            <a:r>
              <a:rPr lang="en-GB" sz="4800" spc="-75" dirty="0"/>
              <a:t> </a:t>
            </a:r>
            <a:r>
              <a:rPr lang="en-GB" sz="4800" dirty="0"/>
              <a:t>look</a:t>
            </a:r>
            <a:r>
              <a:rPr lang="en-GB" sz="4800" spc="-70" dirty="0"/>
              <a:t> </a:t>
            </a:r>
            <a:r>
              <a:rPr lang="en-GB" sz="4800" dirty="0"/>
              <a:t>at</a:t>
            </a:r>
            <a:r>
              <a:rPr lang="en-GB" sz="4800" spc="-55" dirty="0"/>
              <a:t> </a:t>
            </a:r>
            <a:r>
              <a:rPr lang="en-GB" sz="4800" dirty="0"/>
              <a:t>the</a:t>
            </a:r>
            <a:r>
              <a:rPr lang="en-GB" sz="4800" spc="-75" dirty="0"/>
              <a:t> </a:t>
            </a:r>
            <a:r>
              <a:rPr lang="en-GB" sz="4800" dirty="0"/>
              <a:t>‘</a:t>
            </a:r>
            <a:r>
              <a:rPr lang="en-GB" sz="4800" dirty="0">
                <a:solidFill>
                  <a:srgbClr val="C8201D"/>
                </a:solidFill>
              </a:rPr>
              <a:t>example</a:t>
            </a:r>
            <a:r>
              <a:rPr lang="en-GB" sz="4800" spc="-75" dirty="0">
                <a:solidFill>
                  <a:srgbClr val="C8201D"/>
                </a:solidFill>
              </a:rPr>
              <a:t> </a:t>
            </a:r>
            <a:r>
              <a:rPr lang="en-GB" sz="4800" dirty="0">
                <a:solidFill>
                  <a:srgbClr val="C8201D"/>
                </a:solidFill>
              </a:rPr>
              <a:t>use</a:t>
            </a:r>
            <a:r>
              <a:rPr lang="en-GB" sz="4800" spc="-65" dirty="0">
                <a:solidFill>
                  <a:srgbClr val="C8201D"/>
                </a:solidFill>
              </a:rPr>
              <a:t> </a:t>
            </a:r>
            <a:r>
              <a:rPr lang="en-GB" sz="4800" spc="-20" dirty="0">
                <a:solidFill>
                  <a:srgbClr val="C8201D"/>
                </a:solidFill>
              </a:rPr>
              <a:t>case </a:t>
            </a:r>
            <a:r>
              <a:rPr lang="en-GB" sz="4800" dirty="0">
                <a:solidFill>
                  <a:srgbClr val="C8201D"/>
                </a:solidFill>
              </a:rPr>
              <a:t>description</a:t>
            </a:r>
            <a:r>
              <a:rPr lang="en-GB" sz="4800" dirty="0"/>
              <a:t>’</a:t>
            </a:r>
            <a:r>
              <a:rPr lang="en-GB" sz="4800" spc="-360" dirty="0"/>
              <a:t> </a:t>
            </a:r>
            <a:r>
              <a:rPr lang="en-GB" sz="4800" dirty="0"/>
              <a:t>on</a:t>
            </a:r>
            <a:r>
              <a:rPr lang="en-GB" sz="4800" spc="-30" dirty="0"/>
              <a:t> </a:t>
            </a:r>
            <a:r>
              <a:rPr lang="en-GB" sz="4800" dirty="0"/>
              <a:t>the</a:t>
            </a:r>
            <a:r>
              <a:rPr lang="en-GB" sz="4800" spc="-35" dirty="0"/>
              <a:t> </a:t>
            </a:r>
            <a:r>
              <a:rPr lang="en-GB" sz="4800" dirty="0"/>
              <a:t>Blackboard</a:t>
            </a:r>
            <a:r>
              <a:rPr lang="en-GB" sz="4800" spc="-30" dirty="0"/>
              <a:t> </a:t>
            </a:r>
            <a:r>
              <a:rPr lang="en-GB" sz="4800" spc="-20" dirty="0"/>
              <a:t>page </a:t>
            </a:r>
            <a:r>
              <a:rPr lang="en-GB" sz="4800" dirty="0"/>
              <a:t>for</a:t>
            </a:r>
            <a:r>
              <a:rPr lang="en-GB" sz="4800" spc="-45" dirty="0"/>
              <a:t> </a:t>
            </a:r>
            <a:r>
              <a:rPr lang="en-GB" sz="4800" dirty="0"/>
              <a:t>Week</a:t>
            </a:r>
            <a:r>
              <a:rPr lang="en-GB" sz="4800" spc="-40" dirty="0"/>
              <a:t> 5</a:t>
            </a:r>
            <a:r>
              <a:rPr lang="en-GB" sz="4800" spc="-45" dirty="0"/>
              <a:t> </a:t>
            </a:r>
            <a:r>
              <a:rPr lang="en-GB" sz="4800" dirty="0"/>
              <a:t>for</a:t>
            </a:r>
            <a:r>
              <a:rPr lang="en-GB" sz="4800" spc="-40" dirty="0"/>
              <a:t> </a:t>
            </a:r>
            <a:r>
              <a:rPr lang="en-GB" sz="4800" spc="-10" dirty="0"/>
              <a:t>ideas / inspiration</a:t>
            </a:r>
            <a:endParaRPr lang="en-GB" sz="4800" dirty="0"/>
          </a:p>
        </p:txBody>
      </p:sp>
    </p:spTree>
    <p:extLst>
      <p:ext uri="{BB962C8B-B14F-4D97-AF65-F5344CB8AC3E}">
        <p14:creationId xmlns:p14="http://schemas.microsoft.com/office/powerpoint/2010/main" val="553385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D484-2685-4108-8502-3FD9A75EAB60}"/>
              </a:ext>
            </a:extLst>
          </p:cNvPr>
          <p:cNvSpPr>
            <a:spLocks noGrp="1"/>
          </p:cNvSpPr>
          <p:nvPr>
            <p:ph type="title"/>
          </p:nvPr>
        </p:nvSpPr>
        <p:spPr/>
        <p:txBody>
          <a:bodyPr/>
          <a:lstStyle/>
          <a:p>
            <a:r>
              <a:rPr lang="en-GB" dirty="0"/>
              <a:t>Determining use cases	and their participators</a:t>
            </a:r>
          </a:p>
        </p:txBody>
      </p:sp>
      <p:sp>
        <p:nvSpPr>
          <p:cNvPr id="3" name="Content Placeholder 2">
            <a:extLst>
              <a:ext uri="{FF2B5EF4-FFF2-40B4-BE49-F238E27FC236}">
                <a16:creationId xmlns:a16="http://schemas.microsoft.com/office/drawing/2014/main" id="{CECAD66B-1151-4558-B04C-A07368129265}"/>
              </a:ext>
            </a:extLst>
          </p:cNvPr>
          <p:cNvSpPr>
            <a:spLocks noGrp="1"/>
          </p:cNvSpPr>
          <p:nvPr>
            <p:ph idx="1"/>
          </p:nvPr>
        </p:nvSpPr>
        <p:spPr/>
        <p:txBody>
          <a:bodyPr/>
          <a:lstStyle/>
          <a:p>
            <a:pPr marL="457200" indent="-457200">
              <a:buFont typeface="+mj-lt"/>
              <a:buAutoNum type="arabicPeriod"/>
            </a:pPr>
            <a:r>
              <a:rPr lang="en-GB" sz="2000" b="1" dirty="0">
                <a:solidFill>
                  <a:srgbClr val="C8201D"/>
                </a:solidFill>
                <a:latin typeface="Arial"/>
                <a:cs typeface="Arial"/>
              </a:rPr>
              <a:t>Identify</a:t>
            </a:r>
            <a:r>
              <a:rPr lang="en-GB" sz="2000" b="1" spc="-35" dirty="0">
                <a:solidFill>
                  <a:srgbClr val="C8201D"/>
                </a:solidFill>
                <a:latin typeface="Arial"/>
                <a:cs typeface="Arial"/>
              </a:rPr>
              <a:t> </a:t>
            </a:r>
            <a:r>
              <a:rPr lang="en-GB" sz="2000" b="1" dirty="0">
                <a:solidFill>
                  <a:srgbClr val="C8201D"/>
                </a:solidFill>
                <a:latin typeface="Arial"/>
                <a:cs typeface="Arial"/>
              </a:rPr>
              <a:t>the</a:t>
            </a:r>
            <a:r>
              <a:rPr lang="en-GB" sz="2000" b="1" spc="-30" dirty="0">
                <a:solidFill>
                  <a:srgbClr val="C8201D"/>
                </a:solidFill>
                <a:latin typeface="Arial"/>
                <a:cs typeface="Arial"/>
              </a:rPr>
              <a:t> </a:t>
            </a:r>
            <a:r>
              <a:rPr lang="en-GB" sz="2000" b="1" dirty="0">
                <a:solidFill>
                  <a:srgbClr val="C8201D"/>
                </a:solidFill>
                <a:latin typeface="Arial"/>
                <a:cs typeface="Arial"/>
              </a:rPr>
              <a:t>system’s</a:t>
            </a:r>
            <a:r>
              <a:rPr lang="en-GB" sz="2000" b="1" spc="-40" dirty="0">
                <a:solidFill>
                  <a:srgbClr val="C8201D"/>
                </a:solidFill>
                <a:latin typeface="Arial"/>
                <a:cs typeface="Arial"/>
              </a:rPr>
              <a:t> </a:t>
            </a:r>
            <a:r>
              <a:rPr lang="en-GB" sz="2000" b="1" dirty="0">
                <a:solidFill>
                  <a:srgbClr val="C8201D"/>
                </a:solidFill>
                <a:latin typeface="Arial"/>
                <a:cs typeface="Arial"/>
              </a:rPr>
              <a:t>actors</a:t>
            </a:r>
            <a:r>
              <a:rPr lang="en-GB" sz="2000" b="1" spc="5" dirty="0">
                <a:solidFill>
                  <a:srgbClr val="C8201D"/>
                </a:solidFill>
                <a:latin typeface="Arial"/>
                <a:cs typeface="Arial"/>
              </a:rPr>
              <a:t> </a:t>
            </a:r>
            <a:r>
              <a:rPr lang="en-GB" sz="2000" dirty="0">
                <a:latin typeface="Arial"/>
                <a:cs typeface="Arial"/>
              </a:rPr>
              <a:t>and</a:t>
            </a:r>
            <a:r>
              <a:rPr lang="en-GB" sz="2000" spc="-30" dirty="0">
                <a:latin typeface="Arial"/>
                <a:cs typeface="Arial"/>
              </a:rPr>
              <a:t> </a:t>
            </a:r>
            <a:r>
              <a:rPr lang="en-GB" sz="2000" dirty="0">
                <a:latin typeface="Arial"/>
                <a:cs typeface="Arial"/>
              </a:rPr>
              <a:t>establish</a:t>
            </a:r>
            <a:r>
              <a:rPr lang="en-GB" sz="2000" spc="-40" dirty="0">
                <a:latin typeface="Arial"/>
                <a:cs typeface="Arial"/>
              </a:rPr>
              <a:t> </a:t>
            </a:r>
            <a:r>
              <a:rPr lang="en-GB" sz="2000" dirty="0">
                <a:latin typeface="Arial"/>
                <a:cs typeface="Arial"/>
              </a:rPr>
              <a:t>what</a:t>
            </a:r>
            <a:r>
              <a:rPr lang="en-GB" sz="2000" spc="-35" dirty="0">
                <a:latin typeface="Arial"/>
                <a:cs typeface="Arial"/>
              </a:rPr>
              <a:t> </a:t>
            </a:r>
            <a:r>
              <a:rPr lang="en-GB" sz="2000" dirty="0">
                <a:latin typeface="Arial"/>
                <a:cs typeface="Arial"/>
              </a:rPr>
              <a:t>each</a:t>
            </a:r>
            <a:r>
              <a:rPr lang="en-GB" sz="2000" spc="-40" dirty="0">
                <a:latin typeface="Arial"/>
                <a:cs typeface="Arial"/>
              </a:rPr>
              <a:t> </a:t>
            </a:r>
            <a:r>
              <a:rPr lang="en-GB" sz="2000" dirty="0">
                <a:latin typeface="Arial"/>
                <a:cs typeface="Arial"/>
              </a:rPr>
              <a:t>actor</a:t>
            </a:r>
            <a:r>
              <a:rPr lang="en-GB" sz="2000" spc="-40" dirty="0">
                <a:latin typeface="Arial"/>
                <a:cs typeface="Arial"/>
              </a:rPr>
              <a:t> </a:t>
            </a:r>
            <a:r>
              <a:rPr lang="en-GB" sz="2000" dirty="0">
                <a:latin typeface="Arial"/>
                <a:cs typeface="Arial"/>
              </a:rPr>
              <a:t>wants</a:t>
            </a:r>
            <a:r>
              <a:rPr lang="en-GB" sz="2000" spc="-30" dirty="0">
                <a:latin typeface="Arial"/>
                <a:cs typeface="Arial"/>
              </a:rPr>
              <a:t> </a:t>
            </a:r>
            <a:r>
              <a:rPr lang="en-GB" sz="2000" spc="-20" dirty="0">
                <a:latin typeface="Arial"/>
                <a:cs typeface="Arial"/>
              </a:rPr>
              <a:t>from </a:t>
            </a:r>
            <a:r>
              <a:rPr lang="en-GB" sz="2000" dirty="0">
                <a:latin typeface="Arial"/>
                <a:cs typeface="Arial"/>
              </a:rPr>
              <a:t>the</a:t>
            </a:r>
            <a:r>
              <a:rPr lang="en-GB" sz="2000" spc="-20" dirty="0">
                <a:latin typeface="Arial"/>
                <a:cs typeface="Arial"/>
              </a:rPr>
              <a:t> </a:t>
            </a:r>
            <a:r>
              <a:rPr lang="en-GB" sz="2000" spc="-10" dirty="0">
                <a:latin typeface="Arial"/>
                <a:cs typeface="Arial"/>
              </a:rPr>
              <a:t>system</a:t>
            </a:r>
          </a:p>
          <a:p>
            <a:pPr lvl="1"/>
            <a:r>
              <a:rPr lang="en-GB" sz="2000" dirty="0">
                <a:latin typeface="Arial"/>
                <a:cs typeface="Arial"/>
              </a:rPr>
              <a:t>Remember</a:t>
            </a:r>
            <a:r>
              <a:rPr lang="en-GB" sz="2000" spc="-30" dirty="0">
                <a:latin typeface="Arial"/>
                <a:cs typeface="Arial"/>
              </a:rPr>
              <a:t> </a:t>
            </a:r>
            <a:r>
              <a:rPr lang="en-GB" sz="2000" dirty="0">
                <a:latin typeface="Arial"/>
                <a:cs typeface="Arial"/>
              </a:rPr>
              <a:t>to</a:t>
            </a:r>
            <a:r>
              <a:rPr lang="en-GB" sz="2000" spc="-10" dirty="0">
                <a:latin typeface="Arial"/>
                <a:cs typeface="Arial"/>
              </a:rPr>
              <a:t> </a:t>
            </a:r>
            <a:r>
              <a:rPr lang="en-GB" sz="2000" dirty="0">
                <a:latin typeface="Arial"/>
                <a:cs typeface="Arial"/>
              </a:rPr>
              <a:t>make</a:t>
            </a:r>
            <a:r>
              <a:rPr lang="en-GB" sz="2000" spc="-15" dirty="0">
                <a:latin typeface="Arial"/>
                <a:cs typeface="Arial"/>
              </a:rPr>
              <a:t> </a:t>
            </a:r>
            <a:r>
              <a:rPr lang="en-GB" sz="2000" dirty="0">
                <a:latin typeface="Arial"/>
                <a:cs typeface="Arial"/>
              </a:rPr>
              <a:t>sure</a:t>
            </a:r>
            <a:r>
              <a:rPr lang="en-GB" sz="2000" spc="-10" dirty="0">
                <a:latin typeface="Arial"/>
                <a:cs typeface="Arial"/>
              </a:rPr>
              <a:t> </a:t>
            </a:r>
            <a:r>
              <a:rPr lang="en-GB" sz="2000" dirty="0">
                <a:latin typeface="Arial"/>
                <a:cs typeface="Arial"/>
              </a:rPr>
              <a:t>that</a:t>
            </a:r>
            <a:r>
              <a:rPr lang="en-GB" sz="2000" spc="-20" dirty="0">
                <a:latin typeface="Arial"/>
                <a:cs typeface="Arial"/>
              </a:rPr>
              <a:t> </a:t>
            </a:r>
            <a:r>
              <a:rPr lang="en-GB" sz="2000" dirty="0">
                <a:latin typeface="Arial"/>
                <a:cs typeface="Arial"/>
              </a:rPr>
              <a:t>the</a:t>
            </a:r>
            <a:r>
              <a:rPr lang="en-GB" sz="2000" spc="-15" dirty="0">
                <a:latin typeface="Arial"/>
                <a:cs typeface="Arial"/>
              </a:rPr>
              <a:t> </a:t>
            </a:r>
            <a:r>
              <a:rPr lang="en-GB" sz="2000" dirty="0">
                <a:latin typeface="Arial"/>
                <a:cs typeface="Arial"/>
              </a:rPr>
              <a:t>use</a:t>
            </a:r>
            <a:r>
              <a:rPr lang="en-GB" sz="2000" spc="-10" dirty="0">
                <a:latin typeface="Arial"/>
                <a:cs typeface="Arial"/>
              </a:rPr>
              <a:t> </a:t>
            </a:r>
            <a:r>
              <a:rPr lang="en-GB" sz="2000" dirty="0">
                <a:latin typeface="Arial"/>
                <a:cs typeface="Arial"/>
              </a:rPr>
              <a:t>cases</a:t>
            </a:r>
            <a:r>
              <a:rPr lang="en-GB" sz="2000" spc="25" dirty="0">
                <a:latin typeface="Arial"/>
                <a:cs typeface="Arial"/>
              </a:rPr>
              <a:t> </a:t>
            </a:r>
            <a:r>
              <a:rPr lang="en-GB" sz="2000" b="1" spc="-10" dirty="0">
                <a:solidFill>
                  <a:srgbClr val="C8201D"/>
                </a:solidFill>
                <a:latin typeface="Arial"/>
                <a:cs typeface="Arial"/>
              </a:rPr>
              <a:t>represent </a:t>
            </a:r>
            <a:r>
              <a:rPr lang="en-GB" sz="2000" b="1" dirty="0">
                <a:solidFill>
                  <a:srgbClr val="C8201D"/>
                </a:solidFill>
                <a:latin typeface="Arial"/>
                <a:cs typeface="Arial"/>
              </a:rPr>
              <a:t>functionality</a:t>
            </a:r>
            <a:r>
              <a:rPr lang="en-GB" sz="2000" b="1" spc="-40" dirty="0">
                <a:solidFill>
                  <a:srgbClr val="C8201D"/>
                </a:solidFill>
                <a:latin typeface="Arial"/>
                <a:cs typeface="Arial"/>
              </a:rPr>
              <a:t> </a:t>
            </a:r>
            <a:r>
              <a:rPr lang="en-GB" sz="2000" b="1" dirty="0">
                <a:solidFill>
                  <a:srgbClr val="C8201D"/>
                </a:solidFill>
                <a:latin typeface="Arial"/>
                <a:cs typeface="Arial"/>
              </a:rPr>
              <a:t>of</a:t>
            </a:r>
            <a:r>
              <a:rPr lang="en-GB" sz="2000" b="1" spc="-20" dirty="0">
                <a:solidFill>
                  <a:srgbClr val="C8201D"/>
                </a:solidFill>
                <a:latin typeface="Arial"/>
                <a:cs typeface="Arial"/>
              </a:rPr>
              <a:t> </a:t>
            </a:r>
            <a:r>
              <a:rPr lang="en-GB" sz="2000" b="1" dirty="0">
                <a:solidFill>
                  <a:srgbClr val="C8201D"/>
                </a:solidFill>
                <a:latin typeface="Arial"/>
                <a:cs typeface="Arial"/>
              </a:rPr>
              <a:t>the</a:t>
            </a:r>
            <a:r>
              <a:rPr lang="en-GB" sz="2000" b="1" spc="-30" dirty="0">
                <a:solidFill>
                  <a:srgbClr val="C8201D"/>
                </a:solidFill>
                <a:latin typeface="Arial"/>
                <a:cs typeface="Arial"/>
              </a:rPr>
              <a:t> </a:t>
            </a:r>
            <a:r>
              <a:rPr lang="en-GB" sz="2000" b="1" dirty="0">
                <a:solidFill>
                  <a:srgbClr val="C8201D"/>
                </a:solidFill>
                <a:latin typeface="Arial"/>
                <a:cs typeface="Arial"/>
              </a:rPr>
              <a:t>system</a:t>
            </a:r>
            <a:r>
              <a:rPr lang="en-GB" sz="2000" b="1" spc="15" dirty="0">
                <a:solidFill>
                  <a:srgbClr val="C8201D"/>
                </a:solidFill>
                <a:latin typeface="Arial"/>
                <a:cs typeface="Arial"/>
              </a:rPr>
              <a:t> </a:t>
            </a:r>
            <a:r>
              <a:rPr lang="en-GB" sz="2000" dirty="0">
                <a:latin typeface="Arial"/>
                <a:cs typeface="Arial"/>
              </a:rPr>
              <a:t>that</a:t>
            </a:r>
            <a:r>
              <a:rPr lang="en-GB" sz="2000" spc="-30" dirty="0">
                <a:latin typeface="Arial"/>
                <a:cs typeface="Arial"/>
              </a:rPr>
              <a:t> </a:t>
            </a:r>
            <a:r>
              <a:rPr lang="en-GB" sz="2000" dirty="0">
                <a:latin typeface="Arial"/>
                <a:cs typeface="Arial"/>
              </a:rPr>
              <a:t>a</a:t>
            </a:r>
            <a:r>
              <a:rPr lang="en-GB" sz="2000" spc="-25" dirty="0">
                <a:latin typeface="Arial"/>
                <a:cs typeface="Arial"/>
              </a:rPr>
              <a:t> </a:t>
            </a:r>
            <a:r>
              <a:rPr lang="en-GB" sz="2000" dirty="0">
                <a:latin typeface="Arial"/>
                <a:cs typeface="Arial"/>
              </a:rPr>
              <a:t>user</a:t>
            </a:r>
            <a:r>
              <a:rPr lang="en-GB" sz="2000" spc="-30" dirty="0">
                <a:latin typeface="Arial"/>
                <a:cs typeface="Arial"/>
              </a:rPr>
              <a:t> </a:t>
            </a:r>
            <a:r>
              <a:rPr lang="en-GB" sz="2000" dirty="0">
                <a:latin typeface="Arial"/>
                <a:cs typeface="Arial"/>
              </a:rPr>
              <a:t>benefits</a:t>
            </a:r>
            <a:r>
              <a:rPr lang="en-GB" sz="2000" spc="-30" dirty="0">
                <a:latin typeface="Arial"/>
                <a:cs typeface="Arial"/>
              </a:rPr>
              <a:t> </a:t>
            </a:r>
            <a:r>
              <a:rPr lang="en-GB" sz="2000" spc="-20" dirty="0">
                <a:latin typeface="Arial"/>
                <a:cs typeface="Arial"/>
              </a:rPr>
              <a:t>from</a:t>
            </a:r>
            <a:endParaRPr lang="en-GB" sz="2000" dirty="0">
              <a:latin typeface="Arial"/>
              <a:cs typeface="Arial"/>
            </a:endParaRPr>
          </a:p>
          <a:p>
            <a:pPr marL="457200" indent="-457200">
              <a:buFont typeface="+mj-lt"/>
              <a:buAutoNum type="arabicPeriod"/>
            </a:pPr>
            <a:r>
              <a:rPr lang="en-GB" sz="2000" b="1" dirty="0">
                <a:solidFill>
                  <a:srgbClr val="C8201D"/>
                </a:solidFill>
                <a:latin typeface="Arial"/>
                <a:cs typeface="Arial"/>
              </a:rPr>
              <a:t>Write</a:t>
            </a:r>
            <a:r>
              <a:rPr lang="en-GB" sz="2000" b="1" spc="-40" dirty="0">
                <a:solidFill>
                  <a:srgbClr val="C8201D"/>
                </a:solidFill>
                <a:latin typeface="Arial"/>
                <a:cs typeface="Arial"/>
              </a:rPr>
              <a:t> </a:t>
            </a:r>
            <a:r>
              <a:rPr lang="en-GB" sz="2000" b="1" dirty="0">
                <a:solidFill>
                  <a:srgbClr val="C8201D"/>
                </a:solidFill>
                <a:latin typeface="Arial"/>
                <a:cs typeface="Arial"/>
              </a:rPr>
              <a:t>a</a:t>
            </a:r>
            <a:r>
              <a:rPr lang="en-GB" sz="2000" b="1" spc="-20" dirty="0">
                <a:solidFill>
                  <a:srgbClr val="C8201D"/>
                </a:solidFill>
                <a:latin typeface="Arial"/>
                <a:cs typeface="Arial"/>
              </a:rPr>
              <a:t> </a:t>
            </a:r>
            <a:r>
              <a:rPr lang="en-GB" sz="2000" b="1" dirty="0">
                <a:solidFill>
                  <a:srgbClr val="C8201D"/>
                </a:solidFill>
                <a:latin typeface="Arial"/>
                <a:cs typeface="Arial"/>
              </a:rPr>
              <a:t>short</a:t>
            </a:r>
            <a:r>
              <a:rPr lang="en-GB" sz="2000" b="1" spc="-30" dirty="0">
                <a:solidFill>
                  <a:srgbClr val="C8201D"/>
                </a:solidFill>
                <a:latin typeface="Arial"/>
                <a:cs typeface="Arial"/>
              </a:rPr>
              <a:t> </a:t>
            </a:r>
            <a:r>
              <a:rPr lang="en-GB" sz="2000" b="1" dirty="0">
                <a:solidFill>
                  <a:srgbClr val="C8201D"/>
                </a:solidFill>
                <a:latin typeface="Arial"/>
                <a:cs typeface="Arial"/>
              </a:rPr>
              <a:t>paragraph</a:t>
            </a:r>
            <a:r>
              <a:rPr lang="en-GB" sz="2000" b="1" spc="-35" dirty="0">
                <a:solidFill>
                  <a:srgbClr val="C8201D"/>
                </a:solidFill>
                <a:latin typeface="Arial"/>
                <a:cs typeface="Arial"/>
              </a:rPr>
              <a:t> </a:t>
            </a:r>
            <a:r>
              <a:rPr lang="en-GB" sz="2000" b="1" dirty="0">
                <a:solidFill>
                  <a:srgbClr val="C8201D"/>
                </a:solidFill>
                <a:latin typeface="Arial"/>
                <a:cs typeface="Arial"/>
              </a:rPr>
              <a:t>describing</a:t>
            </a:r>
            <a:r>
              <a:rPr lang="en-GB" sz="2000" b="1" spc="-40" dirty="0">
                <a:solidFill>
                  <a:srgbClr val="C8201D"/>
                </a:solidFill>
                <a:latin typeface="Arial"/>
                <a:cs typeface="Arial"/>
              </a:rPr>
              <a:t> </a:t>
            </a:r>
            <a:r>
              <a:rPr lang="en-GB" sz="2000" b="1" dirty="0">
                <a:solidFill>
                  <a:srgbClr val="C8201D"/>
                </a:solidFill>
                <a:latin typeface="Arial"/>
                <a:cs typeface="Arial"/>
              </a:rPr>
              <a:t>each</a:t>
            </a:r>
            <a:r>
              <a:rPr lang="en-GB" sz="2000" b="1" spc="-35" dirty="0">
                <a:solidFill>
                  <a:srgbClr val="C8201D"/>
                </a:solidFill>
                <a:latin typeface="Arial"/>
                <a:cs typeface="Arial"/>
              </a:rPr>
              <a:t> </a:t>
            </a:r>
            <a:r>
              <a:rPr lang="en-GB" sz="2000" b="1" dirty="0">
                <a:solidFill>
                  <a:srgbClr val="C8201D"/>
                </a:solidFill>
                <a:latin typeface="Arial"/>
                <a:cs typeface="Arial"/>
              </a:rPr>
              <a:t>use</a:t>
            </a:r>
            <a:r>
              <a:rPr lang="en-GB" sz="2000" b="1" spc="-35" dirty="0">
                <a:solidFill>
                  <a:srgbClr val="C8201D"/>
                </a:solidFill>
                <a:latin typeface="Arial"/>
                <a:cs typeface="Arial"/>
              </a:rPr>
              <a:t> </a:t>
            </a:r>
            <a:r>
              <a:rPr lang="en-GB" sz="2000" b="1" dirty="0">
                <a:solidFill>
                  <a:srgbClr val="C8201D"/>
                </a:solidFill>
                <a:latin typeface="Arial"/>
                <a:cs typeface="Arial"/>
              </a:rPr>
              <a:t>case;</a:t>
            </a:r>
            <a:r>
              <a:rPr lang="en-GB" sz="2000" b="1" spc="30" dirty="0">
                <a:solidFill>
                  <a:srgbClr val="C8201D"/>
                </a:solidFill>
                <a:latin typeface="Arial"/>
                <a:cs typeface="Arial"/>
              </a:rPr>
              <a:t> </a:t>
            </a:r>
            <a:r>
              <a:rPr lang="en-GB" sz="2000" dirty="0">
                <a:latin typeface="Arial"/>
                <a:cs typeface="Arial"/>
              </a:rPr>
              <a:t>this</a:t>
            </a:r>
            <a:r>
              <a:rPr lang="en-GB" sz="2000" spc="-25" dirty="0">
                <a:latin typeface="Arial"/>
                <a:cs typeface="Arial"/>
              </a:rPr>
              <a:t> </a:t>
            </a:r>
            <a:r>
              <a:rPr lang="en-GB" sz="2000" dirty="0">
                <a:latin typeface="Arial"/>
                <a:cs typeface="Arial"/>
              </a:rPr>
              <a:t>should</a:t>
            </a:r>
            <a:r>
              <a:rPr lang="en-GB" sz="2000" spc="-25" dirty="0">
                <a:latin typeface="Arial"/>
                <a:cs typeface="Arial"/>
              </a:rPr>
              <a:t> </a:t>
            </a:r>
            <a:r>
              <a:rPr lang="en-GB" sz="2000" spc="-20" dirty="0">
                <a:latin typeface="Arial"/>
                <a:cs typeface="Arial"/>
              </a:rPr>
              <a:t>help </a:t>
            </a:r>
            <a:r>
              <a:rPr lang="en-GB" sz="2000" dirty="0">
                <a:latin typeface="Arial"/>
                <a:cs typeface="Arial"/>
              </a:rPr>
              <a:t>you</a:t>
            </a:r>
            <a:r>
              <a:rPr lang="en-GB" sz="2000" spc="-35" dirty="0">
                <a:latin typeface="Arial"/>
                <a:cs typeface="Arial"/>
              </a:rPr>
              <a:t> </a:t>
            </a:r>
            <a:r>
              <a:rPr lang="en-GB" sz="2000" dirty="0">
                <a:latin typeface="Arial"/>
                <a:cs typeface="Arial"/>
              </a:rPr>
              <a:t>to</a:t>
            </a:r>
            <a:r>
              <a:rPr lang="en-GB" sz="2000" spc="-20" dirty="0">
                <a:latin typeface="Arial"/>
                <a:cs typeface="Arial"/>
              </a:rPr>
              <a:t> </a:t>
            </a:r>
            <a:r>
              <a:rPr lang="en-GB" sz="2000" dirty="0">
                <a:latin typeface="Arial"/>
                <a:cs typeface="Arial"/>
              </a:rPr>
              <a:t>identify</a:t>
            </a:r>
            <a:r>
              <a:rPr lang="en-GB" sz="2000" spc="-30" dirty="0">
                <a:latin typeface="Arial"/>
                <a:cs typeface="Arial"/>
              </a:rPr>
              <a:t> </a:t>
            </a:r>
            <a:r>
              <a:rPr lang="en-GB" sz="2000" dirty="0">
                <a:latin typeface="Arial"/>
                <a:cs typeface="Arial"/>
              </a:rPr>
              <a:t>who</a:t>
            </a:r>
            <a:r>
              <a:rPr lang="en-GB" sz="2000" spc="-20" dirty="0">
                <a:latin typeface="Arial"/>
                <a:cs typeface="Arial"/>
              </a:rPr>
              <a:t> </a:t>
            </a:r>
            <a:r>
              <a:rPr lang="en-GB" sz="2000" dirty="0">
                <a:latin typeface="Arial"/>
                <a:cs typeface="Arial"/>
              </a:rPr>
              <a:t>participates</a:t>
            </a:r>
            <a:r>
              <a:rPr lang="en-GB" sz="2000" spc="-20" dirty="0">
                <a:latin typeface="Arial"/>
                <a:cs typeface="Arial"/>
              </a:rPr>
              <a:t> </a:t>
            </a:r>
            <a:r>
              <a:rPr lang="en-GB" sz="2000" dirty="0">
                <a:latin typeface="Arial"/>
                <a:cs typeface="Arial"/>
              </a:rPr>
              <a:t>in</a:t>
            </a:r>
            <a:r>
              <a:rPr lang="en-GB" sz="2000" spc="-25" dirty="0">
                <a:latin typeface="Arial"/>
                <a:cs typeface="Arial"/>
              </a:rPr>
              <a:t> </a:t>
            </a:r>
            <a:r>
              <a:rPr lang="en-GB" sz="2000" dirty="0">
                <a:latin typeface="Arial"/>
                <a:cs typeface="Arial"/>
              </a:rPr>
              <a:t>each</a:t>
            </a:r>
            <a:r>
              <a:rPr lang="en-GB" sz="2000" spc="-20" dirty="0">
                <a:latin typeface="Arial"/>
                <a:cs typeface="Arial"/>
              </a:rPr>
              <a:t> </a:t>
            </a:r>
            <a:r>
              <a:rPr lang="en-GB" sz="2000" spc="-25" dirty="0">
                <a:latin typeface="Arial"/>
                <a:cs typeface="Arial"/>
              </a:rPr>
              <a:t>one</a:t>
            </a:r>
          </a:p>
          <a:p>
            <a:pPr lvl="1"/>
            <a:r>
              <a:rPr lang="en-GB" dirty="0">
                <a:latin typeface="Arial"/>
                <a:cs typeface="Arial"/>
              </a:rPr>
              <a:t>When you identify a certain actor is involved in such a sequence, </a:t>
            </a:r>
            <a:r>
              <a:rPr lang="en-GB" b="1" spc="-10" dirty="0">
                <a:solidFill>
                  <a:srgbClr val="C8201D"/>
                </a:solidFill>
                <a:latin typeface="Arial"/>
                <a:cs typeface="Arial"/>
              </a:rPr>
              <a:t>draw a line between that actor and the use case</a:t>
            </a:r>
          </a:p>
        </p:txBody>
      </p:sp>
    </p:spTree>
    <p:extLst>
      <p:ext uri="{BB962C8B-B14F-4D97-AF65-F5344CB8AC3E}">
        <p14:creationId xmlns:p14="http://schemas.microsoft.com/office/powerpoint/2010/main" val="1734538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435E-168C-4472-90D5-EF39929B3868}"/>
              </a:ext>
            </a:extLst>
          </p:cNvPr>
          <p:cNvSpPr>
            <a:spLocks noGrp="1"/>
          </p:cNvSpPr>
          <p:nvPr>
            <p:ph type="title"/>
          </p:nvPr>
        </p:nvSpPr>
        <p:spPr/>
        <p:txBody>
          <a:bodyPr/>
          <a:lstStyle/>
          <a:p>
            <a:r>
              <a:rPr lang="en-GB" sz="4400" dirty="0"/>
              <a:t>Using</a:t>
            </a:r>
            <a:r>
              <a:rPr lang="en-GB" sz="4400" spc="-35" dirty="0"/>
              <a:t> </a:t>
            </a:r>
            <a:r>
              <a:rPr lang="en-GB" sz="4400" dirty="0"/>
              <a:t>your</a:t>
            </a:r>
            <a:r>
              <a:rPr lang="en-GB" sz="4400" spc="-30" dirty="0"/>
              <a:t> </a:t>
            </a:r>
            <a:r>
              <a:rPr lang="en-GB" sz="4400" spc="-20" dirty="0"/>
              <a:t>UCDs</a:t>
            </a:r>
            <a:r>
              <a:rPr lang="en-GB" spc="-20" dirty="0"/>
              <a:t> </a:t>
            </a:r>
            <a:r>
              <a:rPr lang="en-GB" sz="4400" dirty="0"/>
              <a:t>to</a:t>
            </a:r>
            <a:r>
              <a:rPr lang="en-GB" sz="4400" spc="-15" dirty="0"/>
              <a:t> </a:t>
            </a:r>
            <a:r>
              <a:rPr lang="en-GB" sz="4400" spc="-10" dirty="0"/>
              <a:t>decide</a:t>
            </a:r>
            <a:r>
              <a:rPr lang="en-GB" spc="-10" dirty="0"/>
              <a:t> </a:t>
            </a:r>
            <a:r>
              <a:rPr lang="en-GB" sz="4400" dirty="0"/>
              <a:t>when</a:t>
            </a:r>
            <a:r>
              <a:rPr lang="en-GB" sz="4400" spc="-25" dirty="0"/>
              <a:t> </a:t>
            </a:r>
            <a:r>
              <a:rPr lang="en-GB" sz="4400" dirty="0"/>
              <a:t>to</a:t>
            </a:r>
            <a:r>
              <a:rPr lang="en-GB" sz="4400" spc="-30" dirty="0"/>
              <a:t> </a:t>
            </a:r>
            <a:r>
              <a:rPr lang="en-GB" sz="4400" spc="-25" dirty="0"/>
              <a:t>use</a:t>
            </a:r>
            <a:r>
              <a:rPr lang="en-GB" spc="-25" dirty="0"/>
              <a:t> </a:t>
            </a:r>
            <a:r>
              <a:rPr lang="en-GB" sz="4400" dirty="0" err="1"/>
              <a:t>use</a:t>
            </a:r>
            <a:r>
              <a:rPr lang="en-GB" sz="4400" spc="-40" dirty="0"/>
              <a:t> </a:t>
            </a:r>
            <a:r>
              <a:rPr lang="en-GB" sz="4400" spc="-20" dirty="0"/>
              <a:t>case</a:t>
            </a:r>
            <a:r>
              <a:rPr lang="en-GB" spc="-20" dirty="0"/>
              <a:t> </a:t>
            </a:r>
            <a:r>
              <a:rPr lang="en-GB" sz="4400" spc="-10" dirty="0"/>
              <a:t>relationships</a:t>
            </a:r>
            <a:endParaRPr lang="en-GB" dirty="0"/>
          </a:p>
        </p:txBody>
      </p:sp>
      <p:sp>
        <p:nvSpPr>
          <p:cNvPr id="3" name="Content Placeholder 2">
            <a:extLst>
              <a:ext uri="{FF2B5EF4-FFF2-40B4-BE49-F238E27FC236}">
                <a16:creationId xmlns:a16="http://schemas.microsoft.com/office/drawing/2014/main" id="{3BB8BD50-69E7-4353-90C2-CC8B805E01DA}"/>
              </a:ext>
            </a:extLst>
          </p:cNvPr>
          <p:cNvSpPr>
            <a:spLocks noGrp="1"/>
          </p:cNvSpPr>
          <p:nvPr>
            <p:ph idx="1"/>
          </p:nvPr>
        </p:nvSpPr>
        <p:spPr/>
        <p:txBody>
          <a:bodyPr/>
          <a:lstStyle/>
          <a:p>
            <a:pPr marL="0" indent="0">
              <a:buNone/>
            </a:pPr>
            <a:r>
              <a:rPr lang="en-GB" sz="2400" b="1" dirty="0">
                <a:solidFill>
                  <a:srgbClr val="C8201D"/>
                </a:solidFill>
                <a:latin typeface="Arial"/>
                <a:cs typeface="Arial"/>
              </a:rPr>
              <a:t>&lt;&lt;includes&gt;&gt;</a:t>
            </a:r>
            <a:r>
              <a:rPr lang="en-GB" sz="2000" b="1" dirty="0">
                <a:latin typeface="Arial"/>
                <a:cs typeface="Arial"/>
              </a:rPr>
              <a:t>:</a:t>
            </a:r>
            <a:r>
              <a:rPr lang="en-GB" sz="2000" b="1" spc="-35" dirty="0">
                <a:latin typeface="Arial"/>
                <a:cs typeface="Arial"/>
              </a:rPr>
              <a:t> </a:t>
            </a:r>
            <a:r>
              <a:rPr lang="en-GB" sz="2000" dirty="0">
                <a:latin typeface="Arial"/>
                <a:cs typeface="Arial"/>
              </a:rPr>
              <a:t>Use</a:t>
            </a:r>
            <a:r>
              <a:rPr lang="en-GB" sz="2000" spc="-20" dirty="0">
                <a:latin typeface="Arial"/>
                <a:cs typeface="Arial"/>
              </a:rPr>
              <a:t> </a:t>
            </a:r>
            <a:r>
              <a:rPr lang="en-GB" sz="2000" dirty="0">
                <a:latin typeface="Arial"/>
                <a:cs typeface="Arial"/>
              </a:rPr>
              <a:t>whenever</a:t>
            </a:r>
            <a:r>
              <a:rPr lang="en-GB" sz="2000" spc="-20" dirty="0">
                <a:latin typeface="Arial"/>
                <a:cs typeface="Arial"/>
              </a:rPr>
              <a:t> </a:t>
            </a:r>
            <a:r>
              <a:rPr lang="en-GB" sz="2000" dirty="0">
                <a:latin typeface="Arial"/>
                <a:cs typeface="Arial"/>
              </a:rPr>
              <a:t>two</a:t>
            </a:r>
            <a:r>
              <a:rPr lang="en-GB" sz="2000" spc="-30" dirty="0">
                <a:latin typeface="Arial"/>
                <a:cs typeface="Arial"/>
              </a:rPr>
              <a:t> </a:t>
            </a:r>
            <a:r>
              <a:rPr lang="en-GB" sz="2000" dirty="0">
                <a:latin typeface="Arial"/>
                <a:cs typeface="Arial"/>
              </a:rPr>
              <a:t>or</a:t>
            </a:r>
            <a:r>
              <a:rPr lang="en-GB" sz="2000" spc="-25" dirty="0">
                <a:latin typeface="Arial"/>
                <a:cs typeface="Arial"/>
              </a:rPr>
              <a:t> </a:t>
            </a:r>
            <a:r>
              <a:rPr lang="en-GB" sz="2000" dirty="0">
                <a:latin typeface="Arial"/>
                <a:cs typeface="Arial"/>
              </a:rPr>
              <a:t>more</a:t>
            </a:r>
            <a:r>
              <a:rPr lang="en-GB" sz="2000" spc="-20" dirty="0">
                <a:latin typeface="Arial"/>
                <a:cs typeface="Arial"/>
              </a:rPr>
              <a:t> </a:t>
            </a:r>
            <a:r>
              <a:rPr lang="en-GB" sz="2000" dirty="0">
                <a:latin typeface="Arial"/>
                <a:cs typeface="Arial"/>
              </a:rPr>
              <a:t>use</a:t>
            </a:r>
            <a:r>
              <a:rPr lang="en-GB" sz="2000" spc="-25" dirty="0">
                <a:latin typeface="Arial"/>
                <a:cs typeface="Arial"/>
              </a:rPr>
              <a:t> </a:t>
            </a:r>
            <a:r>
              <a:rPr lang="en-GB" sz="2000" dirty="0">
                <a:latin typeface="Arial"/>
                <a:cs typeface="Arial"/>
              </a:rPr>
              <a:t>case</a:t>
            </a:r>
            <a:r>
              <a:rPr lang="en-GB" sz="2000" spc="-20" dirty="0">
                <a:latin typeface="Arial"/>
                <a:cs typeface="Arial"/>
              </a:rPr>
              <a:t> </a:t>
            </a:r>
            <a:r>
              <a:rPr lang="en-GB" sz="2000" dirty="0">
                <a:latin typeface="Arial"/>
                <a:cs typeface="Arial"/>
              </a:rPr>
              <a:t>descriptions</a:t>
            </a:r>
            <a:r>
              <a:rPr lang="en-GB" sz="2000" spc="-20" dirty="0">
                <a:latin typeface="Arial"/>
                <a:cs typeface="Arial"/>
              </a:rPr>
              <a:t> </a:t>
            </a:r>
            <a:r>
              <a:rPr lang="en-GB" sz="2000" spc="-10" dirty="0">
                <a:latin typeface="Arial"/>
                <a:cs typeface="Arial"/>
              </a:rPr>
              <a:t>always </a:t>
            </a:r>
            <a:r>
              <a:rPr lang="en-GB" sz="2000" dirty="0">
                <a:latin typeface="Arial"/>
                <a:cs typeface="Arial"/>
              </a:rPr>
              <a:t>include</a:t>
            </a:r>
            <a:r>
              <a:rPr lang="en-GB" sz="2000" spc="-30" dirty="0">
                <a:latin typeface="Arial"/>
                <a:cs typeface="Arial"/>
              </a:rPr>
              <a:t> </a:t>
            </a:r>
            <a:r>
              <a:rPr lang="en-GB" sz="2000" dirty="0">
                <a:latin typeface="Arial"/>
                <a:cs typeface="Arial"/>
              </a:rPr>
              <a:t>a</a:t>
            </a:r>
            <a:r>
              <a:rPr lang="en-GB" sz="2000" spc="-15" dirty="0">
                <a:latin typeface="Arial"/>
                <a:cs typeface="Arial"/>
              </a:rPr>
              <a:t> </a:t>
            </a:r>
            <a:r>
              <a:rPr lang="en-GB" sz="2000" dirty="0">
                <a:latin typeface="Arial"/>
                <a:cs typeface="Arial"/>
              </a:rPr>
              <a:t>common</a:t>
            </a:r>
            <a:r>
              <a:rPr lang="en-GB" sz="2000" spc="-10" dirty="0">
                <a:latin typeface="Arial"/>
                <a:cs typeface="Arial"/>
              </a:rPr>
              <a:t> </a:t>
            </a:r>
            <a:r>
              <a:rPr lang="en-GB" sz="2000" dirty="0">
                <a:latin typeface="Arial"/>
                <a:cs typeface="Arial"/>
              </a:rPr>
              <a:t>piece</a:t>
            </a:r>
            <a:r>
              <a:rPr lang="en-GB" sz="2000" spc="-15" dirty="0">
                <a:latin typeface="Arial"/>
                <a:cs typeface="Arial"/>
              </a:rPr>
              <a:t> </a:t>
            </a:r>
            <a:r>
              <a:rPr lang="en-GB" sz="2000" dirty="0">
                <a:latin typeface="Arial"/>
                <a:cs typeface="Arial"/>
              </a:rPr>
              <a:t>of</a:t>
            </a:r>
            <a:r>
              <a:rPr lang="en-GB" sz="2000" spc="-20" dirty="0">
                <a:latin typeface="Arial"/>
                <a:cs typeface="Arial"/>
              </a:rPr>
              <a:t> </a:t>
            </a:r>
            <a:r>
              <a:rPr lang="en-GB" sz="2000" spc="-10" dirty="0">
                <a:latin typeface="Arial"/>
                <a:cs typeface="Arial"/>
              </a:rPr>
              <a:t>functionality...</a:t>
            </a:r>
            <a:endParaRPr lang="en-GB" sz="2000" dirty="0">
              <a:latin typeface="Arial"/>
              <a:cs typeface="Arial"/>
            </a:endParaRPr>
          </a:p>
          <a:p>
            <a:r>
              <a:rPr lang="en-GB" sz="2000" b="1" i="1" dirty="0">
                <a:latin typeface="Arial"/>
                <a:cs typeface="Arial"/>
              </a:rPr>
              <a:t>e.g.,</a:t>
            </a:r>
            <a:r>
              <a:rPr lang="en-GB" sz="2000" b="1" i="1" spc="-40" dirty="0">
                <a:latin typeface="Arial"/>
                <a:cs typeface="Arial"/>
              </a:rPr>
              <a:t> </a:t>
            </a:r>
            <a:r>
              <a:rPr lang="en-GB" sz="2000" b="1" i="1" dirty="0">
                <a:latin typeface="Arial"/>
                <a:cs typeface="Arial"/>
              </a:rPr>
              <a:t>a</a:t>
            </a:r>
            <a:r>
              <a:rPr lang="en-GB" sz="2000" b="1" i="1" spc="-30" dirty="0">
                <a:latin typeface="Arial"/>
                <a:cs typeface="Arial"/>
              </a:rPr>
              <a:t> </a:t>
            </a:r>
            <a:r>
              <a:rPr lang="en-GB" sz="2000" b="1" i="1" dirty="0">
                <a:latin typeface="Arial"/>
                <a:cs typeface="Arial"/>
              </a:rPr>
              <a:t>hot</a:t>
            </a:r>
            <a:r>
              <a:rPr lang="en-GB" sz="2000" b="1" i="1" spc="-20" dirty="0">
                <a:latin typeface="Arial"/>
                <a:cs typeface="Arial"/>
              </a:rPr>
              <a:t> </a:t>
            </a:r>
            <a:r>
              <a:rPr lang="en-GB" sz="2000" b="1" i="1" dirty="0">
                <a:latin typeface="Arial"/>
                <a:cs typeface="Arial"/>
              </a:rPr>
              <a:t>drinks</a:t>
            </a:r>
            <a:r>
              <a:rPr lang="en-GB" sz="2000" b="1" i="1" spc="-25" dirty="0">
                <a:latin typeface="Arial"/>
                <a:cs typeface="Arial"/>
              </a:rPr>
              <a:t> </a:t>
            </a:r>
            <a:r>
              <a:rPr lang="en-GB" sz="2000" b="1" i="1" spc="-10" dirty="0">
                <a:latin typeface="Arial"/>
                <a:cs typeface="Arial"/>
              </a:rPr>
              <a:t>machine:</a:t>
            </a:r>
            <a:endParaRPr lang="en-GB" dirty="0"/>
          </a:p>
          <a:p>
            <a:pPr marL="0" indent="0">
              <a:buNone/>
            </a:pPr>
            <a:endParaRPr lang="en-GB" dirty="0"/>
          </a:p>
          <a:p>
            <a:pPr marL="0" indent="0">
              <a:buNone/>
            </a:pPr>
            <a:endParaRPr lang="en-GB" dirty="0"/>
          </a:p>
          <a:p>
            <a:pPr marL="0" indent="0">
              <a:buNone/>
            </a:pPr>
            <a:endParaRPr lang="en-GB" sz="2400" b="1" dirty="0">
              <a:solidFill>
                <a:srgbClr val="C8201D"/>
              </a:solidFill>
              <a:latin typeface="Arial"/>
              <a:cs typeface="Arial"/>
            </a:endParaRPr>
          </a:p>
          <a:p>
            <a:pPr marL="0" indent="0">
              <a:buNone/>
            </a:pPr>
            <a:r>
              <a:rPr lang="en-GB" sz="2400" b="1" dirty="0">
                <a:solidFill>
                  <a:srgbClr val="C8201D"/>
                </a:solidFill>
                <a:latin typeface="Arial"/>
                <a:cs typeface="Arial"/>
              </a:rPr>
              <a:t>&lt;&lt;extends&gt;&gt;</a:t>
            </a:r>
            <a:r>
              <a:rPr lang="en-GB" sz="2000" b="1" dirty="0">
                <a:latin typeface="Arial"/>
                <a:cs typeface="Arial"/>
              </a:rPr>
              <a:t>:</a:t>
            </a:r>
            <a:r>
              <a:rPr lang="en-GB" sz="2000" b="1" spc="-10"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whenever</a:t>
            </a:r>
            <a:r>
              <a:rPr lang="en-GB" sz="2000" spc="-20" dirty="0">
                <a:latin typeface="Arial"/>
                <a:cs typeface="Arial"/>
              </a:rPr>
              <a:t> </a:t>
            </a:r>
            <a:r>
              <a:rPr lang="en-GB" sz="2000" dirty="0">
                <a:latin typeface="Arial"/>
                <a:cs typeface="Arial"/>
              </a:rPr>
              <a:t>one</a:t>
            </a:r>
            <a:r>
              <a:rPr lang="en-GB" sz="2000" spc="-20" dirty="0">
                <a:latin typeface="Arial"/>
                <a:cs typeface="Arial"/>
              </a:rPr>
              <a:t> </a:t>
            </a:r>
            <a:r>
              <a:rPr lang="en-GB" sz="2000" spc="-10" dirty="0">
                <a:latin typeface="Arial"/>
                <a:cs typeface="Arial"/>
              </a:rPr>
              <a:t>‘stand-</a:t>
            </a:r>
            <a:r>
              <a:rPr lang="en-GB" sz="2000" dirty="0">
                <a:latin typeface="Arial"/>
                <a:cs typeface="Arial"/>
              </a:rPr>
              <a:t>alone’</a:t>
            </a:r>
            <a:r>
              <a:rPr lang="en-GB" sz="2000" spc="-135" dirty="0">
                <a:latin typeface="Arial"/>
                <a:cs typeface="Arial"/>
              </a:rPr>
              <a:t> </a:t>
            </a:r>
            <a:r>
              <a:rPr lang="en-GB" sz="2000" dirty="0">
                <a:latin typeface="Arial"/>
                <a:cs typeface="Arial"/>
              </a:rPr>
              <a:t>use</a:t>
            </a:r>
            <a:r>
              <a:rPr lang="en-GB" sz="2000" spc="-15" dirty="0">
                <a:latin typeface="Arial"/>
                <a:cs typeface="Arial"/>
              </a:rPr>
              <a:t> </a:t>
            </a:r>
            <a:r>
              <a:rPr lang="en-GB" sz="2000" dirty="0">
                <a:latin typeface="Arial"/>
                <a:cs typeface="Arial"/>
              </a:rPr>
              <a:t>case</a:t>
            </a:r>
            <a:r>
              <a:rPr lang="en-GB" sz="2000" spc="-15" dirty="0">
                <a:latin typeface="Arial"/>
                <a:cs typeface="Arial"/>
              </a:rPr>
              <a:t> </a:t>
            </a:r>
            <a:r>
              <a:rPr lang="en-GB" sz="2000" dirty="0">
                <a:latin typeface="Arial"/>
                <a:cs typeface="Arial"/>
              </a:rPr>
              <a:t>is</a:t>
            </a:r>
            <a:r>
              <a:rPr lang="en-GB" sz="2000" spc="-25" dirty="0">
                <a:latin typeface="Arial"/>
                <a:cs typeface="Arial"/>
              </a:rPr>
              <a:t> </a:t>
            </a:r>
            <a:r>
              <a:rPr lang="en-GB" sz="2000" dirty="0">
                <a:latin typeface="Arial"/>
                <a:cs typeface="Arial"/>
              </a:rPr>
              <a:t>a</a:t>
            </a:r>
            <a:r>
              <a:rPr lang="en-GB" sz="2000" spc="-10" dirty="0">
                <a:latin typeface="Arial"/>
                <a:cs typeface="Arial"/>
              </a:rPr>
              <a:t> specialised </a:t>
            </a:r>
            <a:r>
              <a:rPr lang="en-GB" sz="2000" dirty="0">
                <a:latin typeface="Arial"/>
                <a:cs typeface="Arial"/>
              </a:rPr>
              <a:t>case</a:t>
            </a:r>
            <a:r>
              <a:rPr lang="en-GB" sz="2000" spc="-10" dirty="0">
                <a:latin typeface="Arial"/>
                <a:cs typeface="Arial"/>
              </a:rPr>
              <a:t> </a:t>
            </a:r>
            <a:r>
              <a:rPr lang="en-GB" sz="2000" dirty="0">
                <a:latin typeface="Arial"/>
                <a:cs typeface="Arial"/>
              </a:rPr>
              <a:t>of</a:t>
            </a:r>
            <a:r>
              <a:rPr lang="en-GB" sz="2000" spc="-15" dirty="0">
                <a:latin typeface="Arial"/>
                <a:cs typeface="Arial"/>
              </a:rPr>
              <a:t> </a:t>
            </a:r>
            <a:r>
              <a:rPr lang="en-GB" sz="2000" spc="-10" dirty="0">
                <a:latin typeface="Arial"/>
                <a:cs typeface="Arial"/>
              </a:rPr>
              <a:t>another</a:t>
            </a:r>
            <a:endParaRPr lang="en-GB" sz="2000" dirty="0">
              <a:latin typeface="Arial"/>
              <a:cs typeface="Arial"/>
            </a:endParaRPr>
          </a:p>
          <a:p>
            <a:pPr marL="0" indent="0">
              <a:buNone/>
            </a:pPr>
            <a:endParaRPr lang="en-GB" dirty="0"/>
          </a:p>
        </p:txBody>
      </p:sp>
      <p:grpSp>
        <p:nvGrpSpPr>
          <p:cNvPr id="24" name="Group 23">
            <a:extLst>
              <a:ext uri="{FF2B5EF4-FFF2-40B4-BE49-F238E27FC236}">
                <a16:creationId xmlns:a16="http://schemas.microsoft.com/office/drawing/2014/main" id="{6DC3D857-6E69-4240-900C-61E2F7752483}"/>
              </a:ext>
            </a:extLst>
          </p:cNvPr>
          <p:cNvGrpSpPr/>
          <p:nvPr/>
        </p:nvGrpSpPr>
        <p:grpSpPr>
          <a:xfrm>
            <a:off x="-3247785" y="3318365"/>
            <a:ext cx="15407576" cy="1146130"/>
            <a:chOff x="-1948396" y="3460648"/>
            <a:chExt cx="17573346" cy="1307236"/>
          </a:xfrm>
        </p:grpSpPr>
        <p:sp>
          <p:nvSpPr>
            <p:cNvPr id="4" name="object 3">
              <a:extLst>
                <a:ext uri="{FF2B5EF4-FFF2-40B4-BE49-F238E27FC236}">
                  <a16:creationId xmlns:a16="http://schemas.microsoft.com/office/drawing/2014/main" id="{76F638D0-3334-4FA2-B0A8-495FB86D4DB2}"/>
                </a:ext>
              </a:extLst>
            </p:cNvPr>
            <p:cNvSpPr/>
            <p:nvPr/>
          </p:nvSpPr>
          <p:spPr>
            <a:xfrm>
              <a:off x="4535995" y="3687114"/>
              <a:ext cx="2520950" cy="1080770"/>
            </a:xfrm>
            <a:custGeom>
              <a:avLst/>
              <a:gdLst/>
              <a:ahLst/>
              <a:cxnLst/>
              <a:rect l="l" t="t" r="r" b="b"/>
              <a:pathLst>
                <a:path w="2520950" h="1080770">
                  <a:moveTo>
                    <a:pt x="2520365" y="540359"/>
                  </a:moveTo>
                  <a:lnTo>
                    <a:pt x="2516813" y="580823"/>
                  </a:lnTo>
                  <a:lnTo>
                    <a:pt x="2506226" y="620939"/>
                  </a:lnTo>
                  <a:lnTo>
                    <a:pt x="2488712" y="660537"/>
                  </a:lnTo>
                  <a:lnTo>
                    <a:pt x="2464377" y="699448"/>
                  </a:lnTo>
                  <a:lnTo>
                    <a:pt x="2433329" y="737502"/>
                  </a:lnTo>
                  <a:lnTo>
                    <a:pt x="2395674" y="774529"/>
                  </a:lnTo>
                  <a:lnTo>
                    <a:pt x="2351519" y="810361"/>
                  </a:lnTo>
                  <a:lnTo>
                    <a:pt x="2316922" y="834558"/>
                  </a:lnTo>
                  <a:lnTo>
                    <a:pt x="2279507" y="857873"/>
                  </a:lnTo>
                  <a:lnTo>
                    <a:pt x="2239370" y="880269"/>
                  </a:lnTo>
                  <a:lnTo>
                    <a:pt x="2196608" y="901705"/>
                  </a:lnTo>
                  <a:lnTo>
                    <a:pt x="2151319" y="922143"/>
                  </a:lnTo>
                  <a:lnTo>
                    <a:pt x="2103600" y="941545"/>
                  </a:lnTo>
                  <a:lnTo>
                    <a:pt x="2053549" y="959870"/>
                  </a:lnTo>
                  <a:lnTo>
                    <a:pt x="2001261" y="977080"/>
                  </a:lnTo>
                  <a:lnTo>
                    <a:pt x="1946836" y="993136"/>
                  </a:lnTo>
                  <a:lnTo>
                    <a:pt x="1890369" y="1007999"/>
                  </a:lnTo>
                  <a:lnTo>
                    <a:pt x="1845720" y="1018562"/>
                  </a:lnTo>
                  <a:lnTo>
                    <a:pt x="1800213" y="1028314"/>
                  </a:lnTo>
                  <a:lnTo>
                    <a:pt x="1753907" y="1037249"/>
                  </a:lnTo>
                  <a:lnTo>
                    <a:pt x="1706865" y="1045361"/>
                  </a:lnTo>
                  <a:lnTo>
                    <a:pt x="1659146" y="1052644"/>
                  </a:lnTo>
                  <a:lnTo>
                    <a:pt x="1610811" y="1059093"/>
                  </a:lnTo>
                  <a:lnTo>
                    <a:pt x="1561923" y="1064701"/>
                  </a:lnTo>
                  <a:lnTo>
                    <a:pt x="1512541" y="1069462"/>
                  </a:lnTo>
                  <a:lnTo>
                    <a:pt x="1462726" y="1073371"/>
                  </a:lnTo>
                  <a:lnTo>
                    <a:pt x="1412540" y="1076421"/>
                  </a:lnTo>
                  <a:lnTo>
                    <a:pt x="1362043" y="1078607"/>
                  </a:lnTo>
                  <a:lnTo>
                    <a:pt x="1311296" y="1079923"/>
                  </a:lnTo>
                  <a:lnTo>
                    <a:pt x="1260360" y="1080363"/>
                  </a:lnTo>
                  <a:lnTo>
                    <a:pt x="1209348" y="1079923"/>
                  </a:lnTo>
                  <a:lnTo>
                    <a:pt x="1158537" y="1078607"/>
                  </a:lnTo>
                  <a:lnTo>
                    <a:pt x="1107987" y="1076421"/>
                  </a:lnTo>
                  <a:lnTo>
                    <a:pt x="1057757" y="1073371"/>
                  </a:lnTo>
                  <a:lnTo>
                    <a:pt x="1007907" y="1069462"/>
                  </a:lnTo>
                  <a:lnTo>
                    <a:pt x="958499" y="1064701"/>
                  </a:lnTo>
                  <a:lnTo>
                    <a:pt x="909590" y="1059093"/>
                  </a:lnTo>
                  <a:lnTo>
                    <a:pt x="861242" y="1052644"/>
                  </a:lnTo>
                  <a:lnTo>
                    <a:pt x="813515" y="1045361"/>
                  </a:lnTo>
                  <a:lnTo>
                    <a:pt x="766468" y="1037249"/>
                  </a:lnTo>
                  <a:lnTo>
                    <a:pt x="720161" y="1028314"/>
                  </a:lnTo>
                  <a:lnTo>
                    <a:pt x="674655" y="1018562"/>
                  </a:lnTo>
                  <a:lnTo>
                    <a:pt x="630008" y="1007999"/>
                  </a:lnTo>
                  <a:lnTo>
                    <a:pt x="573538" y="993136"/>
                  </a:lnTo>
                  <a:lnTo>
                    <a:pt x="519110" y="977080"/>
                  </a:lnTo>
                  <a:lnTo>
                    <a:pt x="466821" y="959870"/>
                  </a:lnTo>
                  <a:lnTo>
                    <a:pt x="416767" y="941545"/>
                  </a:lnTo>
                  <a:lnTo>
                    <a:pt x="369047" y="922143"/>
                  </a:lnTo>
                  <a:lnTo>
                    <a:pt x="323758" y="901705"/>
                  </a:lnTo>
                  <a:lnTo>
                    <a:pt x="280995" y="880269"/>
                  </a:lnTo>
                  <a:lnTo>
                    <a:pt x="240858" y="857873"/>
                  </a:lnTo>
                  <a:lnTo>
                    <a:pt x="203443" y="834558"/>
                  </a:lnTo>
                  <a:lnTo>
                    <a:pt x="168846" y="810361"/>
                  </a:lnTo>
                  <a:lnTo>
                    <a:pt x="124691" y="774529"/>
                  </a:lnTo>
                  <a:lnTo>
                    <a:pt x="87036" y="737502"/>
                  </a:lnTo>
                  <a:lnTo>
                    <a:pt x="55988" y="699448"/>
                  </a:lnTo>
                  <a:lnTo>
                    <a:pt x="31653" y="660537"/>
                  </a:lnTo>
                  <a:lnTo>
                    <a:pt x="14139" y="620939"/>
                  </a:lnTo>
                  <a:lnTo>
                    <a:pt x="3552" y="580823"/>
                  </a:lnTo>
                  <a:lnTo>
                    <a:pt x="0" y="540359"/>
                  </a:lnTo>
                  <a:lnTo>
                    <a:pt x="3552" y="499767"/>
                  </a:lnTo>
                  <a:lnTo>
                    <a:pt x="14139" y="459558"/>
                  </a:lnTo>
                  <a:lnTo>
                    <a:pt x="31653" y="419897"/>
                  </a:lnTo>
                  <a:lnTo>
                    <a:pt x="55988" y="380946"/>
                  </a:lnTo>
                  <a:lnTo>
                    <a:pt x="87036" y="342871"/>
                  </a:lnTo>
                  <a:lnTo>
                    <a:pt x="124691" y="305835"/>
                  </a:lnTo>
                  <a:lnTo>
                    <a:pt x="168846" y="270001"/>
                  </a:lnTo>
                  <a:lnTo>
                    <a:pt x="203443" y="245805"/>
                  </a:lnTo>
                  <a:lnTo>
                    <a:pt x="240858" y="222491"/>
                  </a:lnTo>
                  <a:lnTo>
                    <a:pt x="280995" y="200096"/>
                  </a:lnTo>
                  <a:lnTo>
                    <a:pt x="323758" y="178661"/>
                  </a:lnTo>
                  <a:lnTo>
                    <a:pt x="369047" y="158224"/>
                  </a:lnTo>
                  <a:lnTo>
                    <a:pt x="416767" y="138824"/>
                  </a:lnTo>
                  <a:lnTo>
                    <a:pt x="466821" y="120498"/>
                  </a:lnTo>
                  <a:lnTo>
                    <a:pt x="519110" y="103288"/>
                  </a:lnTo>
                  <a:lnTo>
                    <a:pt x="573538" y="87230"/>
                  </a:lnTo>
                  <a:lnTo>
                    <a:pt x="630008" y="72364"/>
                  </a:lnTo>
                  <a:lnTo>
                    <a:pt x="674655" y="61801"/>
                  </a:lnTo>
                  <a:lnTo>
                    <a:pt x="720161" y="52049"/>
                  </a:lnTo>
                  <a:lnTo>
                    <a:pt x="766468" y="43114"/>
                  </a:lnTo>
                  <a:lnTo>
                    <a:pt x="813515" y="35002"/>
                  </a:lnTo>
                  <a:lnTo>
                    <a:pt x="861242" y="27718"/>
                  </a:lnTo>
                  <a:lnTo>
                    <a:pt x="909590" y="21270"/>
                  </a:lnTo>
                  <a:lnTo>
                    <a:pt x="958499" y="15662"/>
                  </a:lnTo>
                  <a:lnTo>
                    <a:pt x="1007907" y="10901"/>
                  </a:lnTo>
                  <a:lnTo>
                    <a:pt x="1057757" y="6992"/>
                  </a:lnTo>
                  <a:lnTo>
                    <a:pt x="1107987" y="3942"/>
                  </a:lnTo>
                  <a:lnTo>
                    <a:pt x="1158537" y="1756"/>
                  </a:lnTo>
                  <a:lnTo>
                    <a:pt x="1209348" y="439"/>
                  </a:lnTo>
                  <a:lnTo>
                    <a:pt x="1260360" y="0"/>
                  </a:lnTo>
                  <a:lnTo>
                    <a:pt x="1311296" y="439"/>
                  </a:lnTo>
                  <a:lnTo>
                    <a:pt x="1362043" y="1756"/>
                  </a:lnTo>
                  <a:lnTo>
                    <a:pt x="1412540" y="3942"/>
                  </a:lnTo>
                  <a:lnTo>
                    <a:pt x="1462726" y="6992"/>
                  </a:lnTo>
                  <a:lnTo>
                    <a:pt x="1512541" y="10901"/>
                  </a:lnTo>
                  <a:lnTo>
                    <a:pt x="1561923" y="15662"/>
                  </a:lnTo>
                  <a:lnTo>
                    <a:pt x="1610811" y="21270"/>
                  </a:lnTo>
                  <a:lnTo>
                    <a:pt x="1659146" y="27718"/>
                  </a:lnTo>
                  <a:lnTo>
                    <a:pt x="1706865" y="35002"/>
                  </a:lnTo>
                  <a:lnTo>
                    <a:pt x="1753907" y="43114"/>
                  </a:lnTo>
                  <a:lnTo>
                    <a:pt x="1800213" y="52049"/>
                  </a:lnTo>
                  <a:lnTo>
                    <a:pt x="1845720" y="61801"/>
                  </a:lnTo>
                  <a:lnTo>
                    <a:pt x="1890369" y="72364"/>
                  </a:lnTo>
                  <a:lnTo>
                    <a:pt x="1946836" y="87230"/>
                  </a:lnTo>
                  <a:lnTo>
                    <a:pt x="2001261" y="103288"/>
                  </a:lnTo>
                  <a:lnTo>
                    <a:pt x="2053549" y="120498"/>
                  </a:lnTo>
                  <a:lnTo>
                    <a:pt x="2103600" y="138824"/>
                  </a:lnTo>
                  <a:lnTo>
                    <a:pt x="2151319" y="158224"/>
                  </a:lnTo>
                  <a:lnTo>
                    <a:pt x="2196608" y="178661"/>
                  </a:lnTo>
                  <a:lnTo>
                    <a:pt x="2239370" y="200096"/>
                  </a:lnTo>
                  <a:lnTo>
                    <a:pt x="2279507" y="222491"/>
                  </a:lnTo>
                  <a:lnTo>
                    <a:pt x="2316922" y="245805"/>
                  </a:lnTo>
                  <a:lnTo>
                    <a:pt x="2351519" y="270001"/>
                  </a:lnTo>
                  <a:lnTo>
                    <a:pt x="2395674" y="305834"/>
                  </a:lnTo>
                  <a:lnTo>
                    <a:pt x="2433329" y="342863"/>
                  </a:lnTo>
                  <a:lnTo>
                    <a:pt x="2464377" y="380918"/>
                  </a:lnTo>
                  <a:lnTo>
                    <a:pt x="2488712" y="419831"/>
                  </a:lnTo>
                  <a:lnTo>
                    <a:pt x="2506226" y="459429"/>
                  </a:lnTo>
                  <a:lnTo>
                    <a:pt x="2516813" y="499543"/>
                  </a:lnTo>
                  <a:lnTo>
                    <a:pt x="2520365" y="540003"/>
                  </a:lnTo>
                  <a:lnTo>
                    <a:pt x="2520365" y="540359"/>
                  </a:lnTo>
                  <a:close/>
                </a:path>
              </a:pathLst>
            </a:custGeom>
            <a:ln w="38159">
              <a:solidFill>
                <a:srgbClr val="000000"/>
              </a:solidFill>
            </a:ln>
          </p:spPr>
          <p:txBody>
            <a:bodyPr wrap="square" lIns="0" tIns="0" rIns="0" bIns="0" rtlCol="0"/>
            <a:lstStyle/>
            <a:p>
              <a:endParaRPr/>
            </a:p>
          </p:txBody>
        </p:sp>
        <p:sp>
          <p:nvSpPr>
            <p:cNvPr id="5" name="object 4">
              <a:extLst>
                <a:ext uri="{FF2B5EF4-FFF2-40B4-BE49-F238E27FC236}">
                  <a16:creationId xmlns:a16="http://schemas.microsoft.com/office/drawing/2014/main" id="{FAE0A96E-81E1-471D-BD56-2727CFA8A35C}"/>
                </a:ext>
              </a:extLst>
            </p:cNvPr>
            <p:cNvSpPr txBox="1"/>
            <p:nvPr/>
          </p:nvSpPr>
          <p:spPr>
            <a:xfrm>
              <a:off x="5084128" y="3774337"/>
              <a:ext cx="1496695" cy="921552"/>
            </a:xfrm>
            <a:prstGeom prst="rect">
              <a:avLst/>
            </a:prstGeom>
          </p:spPr>
          <p:txBody>
            <a:bodyPr vert="horz" wrap="square" lIns="0" tIns="46990" rIns="0" bIns="0" rtlCol="0">
              <a:spAutoFit/>
            </a:bodyPr>
            <a:lstStyle/>
            <a:p>
              <a:pPr marL="398145" marR="5080" indent="-386080" algn="ctr">
                <a:lnSpc>
                  <a:spcPts val="2910"/>
                </a:lnSpc>
                <a:spcBef>
                  <a:spcPts val="370"/>
                </a:spcBef>
              </a:pPr>
              <a:r>
                <a:rPr sz="2000" b="1" spc="-10" dirty="0">
                  <a:latin typeface="Arial"/>
                  <a:cs typeface="Arial"/>
                </a:rPr>
                <a:t>Dispense</a:t>
              </a:r>
              <a:endParaRPr lang="en-GB" sz="2000" b="1" spc="-10" dirty="0">
                <a:latin typeface="Arial"/>
                <a:cs typeface="Arial"/>
              </a:endParaRPr>
            </a:p>
            <a:p>
              <a:pPr marL="398145" marR="5080" indent="-386080" algn="ctr">
                <a:lnSpc>
                  <a:spcPts val="2910"/>
                </a:lnSpc>
                <a:spcBef>
                  <a:spcPts val="370"/>
                </a:spcBef>
              </a:pPr>
              <a:r>
                <a:rPr sz="2000" b="1" spc="-20" dirty="0">
                  <a:latin typeface="Arial"/>
                  <a:cs typeface="Arial"/>
                </a:rPr>
                <a:t>soup</a:t>
              </a:r>
              <a:endParaRPr sz="2000" dirty="0">
                <a:latin typeface="Arial"/>
                <a:cs typeface="Arial"/>
              </a:endParaRPr>
            </a:p>
          </p:txBody>
        </p:sp>
        <p:sp>
          <p:nvSpPr>
            <p:cNvPr id="6" name="object 5">
              <a:extLst>
                <a:ext uri="{FF2B5EF4-FFF2-40B4-BE49-F238E27FC236}">
                  <a16:creationId xmlns:a16="http://schemas.microsoft.com/office/drawing/2014/main" id="{770223AE-532C-4838-A187-E98636B8D55F}"/>
                </a:ext>
              </a:extLst>
            </p:cNvPr>
            <p:cNvSpPr/>
            <p:nvPr/>
          </p:nvSpPr>
          <p:spPr>
            <a:xfrm>
              <a:off x="13104000" y="3615118"/>
              <a:ext cx="2520950" cy="1080770"/>
            </a:xfrm>
            <a:custGeom>
              <a:avLst/>
              <a:gdLst/>
              <a:ahLst/>
              <a:cxnLst/>
              <a:rect l="l" t="t" r="r" b="b"/>
              <a:pathLst>
                <a:path w="2520950" h="1080770">
                  <a:moveTo>
                    <a:pt x="2520365" y="540359"/>
                  </a:moveTo>
                  <a:lnTo>
                    <a:pt x="2516812" y="580819"/>
                  </a:lnTo>
                  <a:lnTo>
                    <a:pt x="2506223" y="620934"/>
                  </a:lnTo>
                  <a:lnTo>
                    <a:pt x="2488708" y="660532"/>
                  </a:lnTo>
                  <a:lnTo>
                    <a:pt x="2464372" y="699444"/>
                  </a:lnTo>
                  <a:lnTo>
                    <a:pt x="2433323" y="737500"/>
                  </a:lnTo>
                  <a:lnTo>
                    <a:pt x="2395670" y="774529"/>
                  </a:lnTo>
                  <a:lnTo>
                    <a:pt x="2351519" y="810361"/>
                  </a:lnTo>
                  <a:lnTo>
                    <a:pt x="2316922" y="834557"/>
                  </a:lnTo>
                  <a:lnTo>
                    <a:pt x="2279507" y="857872"/>
                  </a:lnTo>
                  <a:lnTo>
                    <a:pt x="2239369" y="880266"/>
                  </a:lnTo>
                  <a:lnTo>
                    <a:pt x="2196607" y="901701"/>
                  </a:lnTo>
                  <a:lnTo>
                    <a:pt x="2151318" y="922139"/>
                  </a:lnTo>
                  <a:lnTo>
                    <a:pt x="2103598" y="941539"/>
                  </a:lnTo>
                  <a:lnTo>
                    <a:pt x="2053544" y="959864"/>
                  </a:lnTo>
                  <a:lnTo>
                    <a:pt x="2001255" y="977075"/>
                  </a:lnTo>
                  <a:lnTo>
                    <a:pt x="1946827" y="993133"/>
                  </a:lnTo>
                  <a:lnTo>
                    <a:pt x="1890356" y="1007999"/>
                  </a:lnTo>
                  <a:lnTo>
                    <a:pt x="1845710" y="1018562"/>
                  </a:lnTo>
                  <a:lnTo>
                    <a:pt x="1800205" y="1028314"/>
                  </a:lnTo>
                  <a:lnTo>
                    <a:pt x="1753901" y="1037249"/>
                  </a:lnTo>
                  <a:lnTo>
                    <a:pt x="1706860" y="1045361"/>
                  </a:lnTo>
                  <a:lnTo>
                    <a:pt x="1659143" y="1052644"/>
                  </a:lnTo>
                  <a:lnTo>
                    <a:pt x="1610810" y="1059093"/>
                  </a:lnTo>
                  <a:lnTo>
                    <a:pt x="1561922" y="1064701"/>
                  </a:lnTo>
                  <a:lnTo>
                    <a:pt x="1512540" y="1069462"/>
                  </a:lnTo>
                  <a:lnTo>
                    <a:pt x="1462726" y="1073371"/>
                  </a:lnTo>
                  <a:lnTo>
                    <a:pt x="1412540" y="1076421"/>
                  </a:lnTo>
                  <a:lnTo>
                    <a:pt x="1362043" y="1078607"/>
                  </a:lnTo>
                  <a:lnTo>
                    <a:pt x="1311296" y="1079923"/>
                  </a:lnTo>
                  <a:lnTo>
                    <a:pt x="1260360" y="1080363"/>
                  </a:lnTo>
                  <a:lnTo>
                    <a:pt x="1209348" y="1079923"/>
                  </a:lnTo>
                  <a:lnTo>
                    <a:pt x="1158537" y="1078607"/>
                  </a:lnTo>
                  <a:lnTo>
                    <a:pt x="1107987" y="1076421"/>
                  </a:lnTo>
                  <a:lnTo>
                    <a:pt x="1057757" y="1073371"/>
                  </a:lnTo>
                  <a:lnTo>
                    <a:pt x="1007907" y="1069462"/>
                  </a:lnTo>
                  <a:lnTo>
                    <a:pt x="958497" y="1064701"/>
                  </a:lnTo>
                  <a:lnTo>
                    <a:pt x="909588" y="1059093"/>
                  </a:lnTo>
                  <a:lnTo>
                    <a:pt x="861239" y="1052644"/>
                  </a:lnTo>
                  <a:lnTo>
                    <a:pt x="813511" y="1045361"/>
                  </a:lnTo>
                  <a:lnTo>
                    <a:pt x="766462" y="1037249"/>
                  </a:lnTo>
                  <a:lnTo>
                    <a:pt x="720153" y="1028314"/>
                  </a:lnTo>
                  <a:lnTo>
                    <a:pt x="674645" y="1018562"/>
                  </a:lnTo>
                  <a:lnTo>
                    <a:pt x="629996" y="1007999"/>
                  </a:lnTo>
                  <a:lnTo>
                    <a:pt x="573529" y="993133"/>
                  </a:lnTo>
                  <a:lnTo>
                    <a:pt x="519103" y="977075"/>
                  </a:lnTo>
                  <a:lnTo>
                    <a:pt x="466816" y="959864"/>
                  </a:lnTo>
                  <a:lnTo>
                    <a:pt x="416765" y="941539"/>
                  </a:lnTo>
                  <a:lnTo>
                    <a:pt x="369046" y="922139"/>
                  </a:lnTo>
                  <a:lnTo>
                    <a:pt x="323757" y="901701"/>
                  </a:lnTo>
                  <a:lnTo>
                    <a:pt x="280995" y="880266"/>
                  </a:lnTo>
                  <a:lnTo>
                    <a:pt x="240858" y="857872"/>
                  </a:lnTo>
                  <a:lnTo>
                    <a:pt x="203443" y="834557"/>
                  </a:lnTo>
                  <a:lnTo>
                    <a:pt x="168846" y="810361"/>
                  </a:lnTo>
                  <a:lnTo>
                    <a:pt x="124691" y="774529"/>
                  </a:lnTo>
                  <a:lnTo>
                    <a:pt x="87036" y="737500"/>
                  </a:lnTo>
                  <a:lnTo>
                    <a:pt x="55988" y="699444"/>
                  </a:lnTo>
                  <a:lnTo>
                    <a:pt x="31653" y="660532"/>
                  </a:lnTo>
                  <a:lnTo>
                    <a:pt x="14139" y="620934"/>
                  </a:lnTo>
                  <a:lnTo>
                    <a:pt x="3552" y="580819"/>
                  </a:lnTo>
                  <a:lnTo>
                    <a:pt x="0" y="540359"/>
                  </a:lnTo>
                  <a:lnTo>
                    <a:pt x="3552" y="499767"/>
                  </a:lnTo>
                  <a:lnTo>
                    <a:pt x="14139" y="459558"/>
                  </a:lnTo>
                  <a:lnTo>
                    <a:pt x="31653" y="419897"/>
                  </a:lnTo>
                  <a:lnTo>
                    <a:pt x="55988" y="380946"/>
                  </a:lnTo>
                  <a:lnTo>
                    <a:pt x="87036" y="342871"/>
                  </a:lnTo>
                  <a:lnTo>
                    <a:pt x="124691" y="305835"/>
                  </a:lnTo>
                  <a:lnTo>
                    <a:pt x="168846" y="270002"/>
                  </a:lnTo>
                  <a:lnTo>
                    <a:pt x="203443" y="245805"/>
                  </a:lnTo>
                  <a:lnTo>
                    <a:pt x="240858" y="222489"/>
                  </a:lnTo>
                  <a:lnTo>
                    <a:pt x="280995" y="200094"/>
                  </a:lnTo>
                  <a:lnTo>
                    <a:pt x="323757" y="178658"/>
                  </a:lnTo>
                  <a:lnTo>
                    <a:pt x="369046" y="158219"/>
                  </a:lnTo>
                  <a:lnTo>
                    <a:pt x="416765" y="138818"/>
                  </a:lnTo>
                  <a:lnTo>
                    <a:pt x="466816" y="120493"/>
                  </a:lnTo>
                  <a:lnTo>
                    <a:pt x="519103" y="103283"/>
                  </a:lnTo>
                  <a:lnTo>
                    <a:pt x="573529" y="87227"/>
                  </a:lnTo>
                  <a:lnTo>
                    <a:pt x="629996" y="72364"/>
                  </a:lnTo>
                  <a:lnTo>
                    <a:pt x="674645" y="61801"/>
                  </a:lnTo>
                  <a:lnTo>
                    <a:pt x="720153" y="52049"/>
                  </a:lnTo>
                  <a:lnTo>
                    <a:pt x="766462" y="43114"/>
                  </a:lnTo>
                  <a:lnTo>
                    <a:pt x="813511" y="35002"/>
                  </a:lnTo>
                  <a:lnTo>
                    <a:pt x="861239" y="27718"/>
                  </a:lnTo>
                  <a:lnTo>
                    <a:pt x="909588" y="21270"/>
                  </a:lnTo>
                  <a:lnTo>
                    <a:pt x="958497" y="15662"/>
                  </a:lnTo>
                  <a:lnTo>
                    <a:pt x="1007907" y="10901"/>
                  </a:lnTo>
                  <a:lnTo>
                    <a:pt x="1057757" y="6992"/>
                  </a:lnTo>
                  <a:lnTo>
                    <a:pt x="1107987" y="3942"/>
                  </a:lnTo>
                  <a:lnTo>
                    <a:pt x="1158537" y="1756"/>
                  </a:lnTo>
                  <a:lnTo>
                    <a:pt x="1209348" y="439"/>
                  </a:lnTo>
                  <a:lnTo>
                    <a:pt x="1260360" y="0"/>
                  </a:lnTo>
                  <a:lnTo>
                    <a:pt x="1311296" y="439"/>
                  </a:lnTo>
                  <a:lnTo>
                    <a:pt x="1362043" y="1756"/>
                  </a:lnTo>
                  <a:lnTo>
                    <a:pt x="1412540" y="3942"/>
                  </a:lnTo>
                  <a:lnTo>
                    <a:pt x="1462726" y="6992"/>
                  </a:lnTo>
                  <a:lnTo>
                    <a:pt x="1512540" y="10901"/>
                  </a:lnTo>
                  <a:lnTo>
                    <a:pt x="1561922" y="15662"/>
                  </a:lnTo>
                  <a:lnTo>
                    <a:pt x="1610810" y="21270"/>
                  </a:lnTo>
                  <a:lnTo>
                    <a:pt x="1659143" y="27718"/>
                  </a:lnTo>
                  <a:lnTo>
                    <a:pt x="1706860" y="35002"/>
                  </a:lnTo>
                  <a:lnTo>
                    <a:pt x="1753901" y="43114"/>
                  </a:lnTo>
                  <a:lnTo>
                    <a:pt x="1800205" y="52049"/>
                  </a:lnTo>
                  <a:lnTo>
                    <a:pt x="1845710" y="61801"/>
                  </a:lnTo>
                  <a:lnTo>
                    <a:pt x="1890356" y="72364"/>
                  </a:lnTo>
                  <a:lnTo>
                    <a:pt x="1946827" y="87227"/>
                  </a:lnTo>
                  <a:lnTo>
                    <a:pt x="2001255" y="103283"/>
                  </a:lnTo>
                  <a:lnTo>
                    <a:pt x="2053544" y="120493"/>
                  </a:lnTo>
                  <a:lnTo>
                    <a:pt x="2103598" y="138818"/>
                  </a:lnTo>
                  <a:lnTo>
                    <a:pt x="2151318" y="158219"/>
                  </a:lnTo>
                  <a:lnTo>
                    <a:pt x="2196607" y="178658"/>
                  </a:lnTo>
                  <a:lnTo>
                    <a:pt x="2239369" y="200094"/>
                  </a:lnTo>
                  <a:lnTo>
                    <a:pt x="2279507" y="222489"/>
                  </a:lnTo>
                  <a:lnTo>
                    <a:pt x="2316922" y="245805"/>
                  </a:lnTo>
                  <a:lnTo>
                    <a:pt x="2351519" y="270002"/>
                  </a:lnTo>
                  <a:lnTo>
                    <a:pt x="2395670" y="305834"/>
                  </a:lnTo>
                  <a:lnTo>
                    <a:pt x="2433323" y="342863"/>
                  </a:lnTo>
                  <a:lnTo>
                    <a:pt x="2464372" y="380918"/>
                  </a:lnTo>
                  <a:lnTo>
                    <a:pt x="2488708" y="419831"/>
                  </a:lnTo>
                  <a:lnTo>
                    <a:pt x="2506223" y="459429"/>
                  </a:lnTo>
                  <a:lnTo>
                    <a:pt x="2516812" y="499543"/>
                  </a:lnTo>
                  <a:lnTo>
                    <a:pt x="2520365" y="540004"/>
                  </a:lnTo>
                  <a:lnTo>
                    <a:pt x="2520365" y="540359"/>
                  </a:lnTo>
                  <a:close/>
                </a:path>
              </a:pathLst>
            </a:custGeom>
            <a:ln w="38159">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4CD21C16-DC57-44DD-A847-19EC31A209BA}"/>
                </a:ext>
              </a:extLst>
            </p:cNvPr>
            <p:cNvSpPr txBox="1"/>
            <p:nvPr/>
          </p:nvSpPr>
          <p:spPr>
            <a:xfrm>
              <a:off x="13692746" y="3723981"/>
              <a:ext cx="1496695" cy="863045"/>
            </a:xfrm>
            <a:prstGeom prst="rect">
              <a:avLst/>
            </a:prstGeom>
          </p:spPr>
          <p:txBody>
            <a:bodyPr vert="horz" wrap="square" lIns="0" tIns="46990" rIns="0" bIns="0" rtlCol="0">
              <a:spAutoFit/>
            </a:bodyPr>
            <a:lstStyle/>
            <a:p>
              <a:pPr marL="307340" marR="5080" indent="-295275">
                <a:lnSpc>
                  <a:spcPts val="2910"/>
                </a:lnSpc>
                <a:spcBef>
                  <a:spcPts val="370"/>
                </a:spcBef>
              </a:pPr>
              <a:r>
                <a:rPr sz="2000" b="1" spc="-10" dirty="0">
                  <a:latin typeface="Arial"/>
                  <a:cs typeface="Arial"/>
                </a:rPr>
                <a:t>Dispense coffee</a:t>
              </a:r>
              <a:endParaRPr sz="2000" dirty="0">
                <a:latin typeface="Arial"/>
                <a:cs typeface="Arial"/>
              </a:endParaRPr>
            </a:p>
          </p:txBody>
        </p:sp>
        <p:sp>
          <p:nvSpPr>
            <p:cNvPr id="8" name="object 7">
              <a:extLst>
                <a:ext uri="{FF2B5EF4-FFF2-40B4-BE49-F238E27FC236}">
                  <a16:creationId xmlns:a16="http://schemas.microsoft.com/office/drawing/2014/main" id="{53CE9A0E-BD8E-4607-A0F4-A623682F61D9}"/>
                </a:ext>
              </a:extLst>
            </p:cNvPr>
            <p:cNvSpPr/>
            <p:nvPr/>
          </p:nvSpPr>
          <p:spPr>
            <a:xfrm>
              <a:off x="8856002" y="3687114"/>
              <a:ext cx="2520950" cy="1080770"/>
            </a:xfrm>
            <a:custGeom>
              <a:avLst/>
              <a:gdLst/>
              <a:ahLst/>
              <a:cxnLst/>
              <a:rect l="l" t="t" r="r" b="b"/>
              <a:pathLst>
                <a:path w="2520950" h="1080770">
                  <a:moveTo>
                    <a:pt x="2520353" y="540359"/>
                  </a:moveTo>
                  <a:lnTo>
                    <a:pt x="2516800" y="580823"/>
                  </a:lnTo>
                  <a:lnTo>
                    <a:pt x="2506213" y="620939"/>
                  </a:lnTo>
                  <a:lnTo>
                    <a:pt x="2488700" y="660537"/>
                  </a:lnTo>
                  <a:lnTo>
                    <a:pt x="2464367" y="699448"/>
                  </a:lnTo>
                  <a:lnTo>
                    <a:pt x="2433321" y="737502"/>
                  </a:lnTo>
                  <a:lnTo>
                    <a:pt x="2395669" y="774529"/>
                  </a:lnTo>
                  <a:lnTo>
                    <a:pt x="2351519" y="810361"/>
                  </a:lnTo>
                  <a:lnTo>
                    <a:pt x="2316922" y="834558"/>
                  </a:lnTo>
                  <a:lnTo>
                    <a:pt x="2279506" y="857873"/>
                  </a:lnTo>
                  <a:lnTo>
                    <a:pt x="2239367" y="880269"/>
                  </a:lnTo>
                  <a:lnTo>
                    <a:pt x="2196604" y="901705"/>
                  </a:lnTo>
                  <a:lnTo>
                    <a:pt x="2151313" y="922143"/>
                  </a:lnTo>
                  <a:lnTo>
                    <a:pt x="2103592" y="941545"/>
                  </a:lnTo>
                  <a:lnTo>
                    <a:pt x="2053539" y="959870"/>
                  </a:lnTo>
                  <a:lnTo>
                    <a:pt x="2001250" y="977080"/>
                  </a:lnTo>
                  <a:lnTo>
                    <a:pt x="1946823" y="993136"/>
                  </a:lnTo>
                  <a:lnTo>
                    <a:pt x="1890356" y="1007999"/>
                  </a:lnTo>
                  <a:lnTo>
                    <a:pt x="1845710" y="1018562"/>
                  </a:lnTo>
                  <a:lnTo>
                    <a:pt x="1800205" y="1028314"/>
                  </a:lnTo>
                  <a:lnTo>
                    <a:pt x="1753901" y="1037249"/>
                  </a:lnTo>
                  <a:lnTo>
                    <a:pt x="1706860" y="1045361"/>
                  </a:lnTo>
                  <a:lnTo>
                    <a:pt x="1659143" y="1052644"/>
                  </a:lnTo>
                  <a:lnTo>
                    <a:pt x="1610810" y="1059093"/>
                  </a:lnTo>
                  <a:lnTo>
                    <a:pt x="1561922" y="1064701"/>
                  </a:lnTo>
                  <a:lnTo>
                    <a:pt x="1512540" y="1069462"/>
                  </a:lnTo>
                  <a:lnTo>
                    <a:pt x="1462726" y="1073371"/>
                  </a:lnTo>
                  <a:lnTo>
                    <a:pt x="1412540" y="1076421"/>
                  </a:lnTo>
                  <a:lnTo>
                    <a:pt x="1362043" y="1078607"/>
                  </a:lnTo>
                  <a:lnTo>
                    <a:pt x="1311296" y="1079923"/>
                  </a:lnTo>
                  <a:lnTo>
                    <a:pt x="1260360" y="1080363"/>
                  </a:lnTo>
                  <a:lnTo>
                    <a:pt x="1209348" y="1079923"/>
                  </a:lnTo>
                  <a:lnTo>
                    <a:pt x="1158537" y="1078607"/>
                  </a:lnTo>
                  <a:lnTo>
                    <a:pt x="1107985" y="1076421"/>
                  </a:lnTo>
                  <a:lnTo>
                    <a:pt x="1057754" y="1073371"/>
                  </a:lnTo>
                  <a:lnTo>
                    <a:pt x="1007903" y="1069462"/>
                  </a:lnTo>
                  <a:lnTo>
                    <a:pt x="958493" y="1064701"/>
                  </a:lnTo>
                  <a:lnTo>
                    <a:pt x="909583" y="1059093"/>
                  </a:lnTo>
                  <a:lnTo>
                    <a:pt x="861234" y="1052644"/>
                  </a:lnTo>
                  <a:lnTo>
                    <a:pt x="813505" y="1045361"/>
                  </a:lnTo>
                  <a:lnTo>
                    <a:pt x="766457" y="1037249"/>
                  </a:lnTo>
                  <a:lnTo>
                    <a:pt x="720149" y="1028314"/>
                  </a:lnTo>
                  <a:lnTo>
                    <a:pt x="674642" y="1018562"/>
                  </a:lnTo>
                  <a:lnTo>
                    <a:pt x="629996" y="1007999"/>
                  </a:lnTo>
                  <a:lnTo>
                    <a:pt x="573529" y="993136"/>
                  </a:lnTo>
                  <a:lnTo>
                    <a:pt x="519103" y="977080"/>
                  </a:lnTo>
                  <a:lnTo>
                    <a:pt x="466816" y="959870"/>
                  </a:lnTo>
                  <a:lnTo>
                    <a:pt x="416764" y="941545"/>
                  </a:lnTo>
                  <a:lnTo>
                    <a:pt x="369044" y="922143"/>
                  </a:lnTo>
                  <a:lnTo>
                    <a:pt x="323754" y="901705"/>
                  </a:lnTo>
                  <a:lnTo>
                    <a:pt x="280991" y="880269"/>
                  </a:lnTo>
                  <a:lnTo>
                    <a:pt x="240851" y="857873"/>
                  </a:lnTo>
                  <a:lnTo>
                    <a:pt x="203433" y="834558"/>
                  </a:lnTo>
                  <a:lnTo>
                    <a:pt x="168833" y="810361"/>
                  </a:lnTo>
                  <a:lnTo>
                    <a:pt x="124683" y="774529"/>
                  </a:lnTo>
                  <a:lnTo>
                    <a:pt x="87032" y="737502"/>
                  </a:lnTo>
                  <a:lnTo>
                    <a:pt x="55986" y="699448"/>
                  </a:lnTo>
                  <a:lnTo>
                    <a:pt x="31652" y="660537"/>
                  </a:lnTo>
                  <a:lnTo>
                    <a:pt x="14139" y="620939"/>
                  </a:lnTo>
                  <a:lnTo>
                    <a:pt x="3552" y="580823"/>
                  </a:lnTo>
                  <a:lnTo>
                    <a:pt x="0" y="540359"/>
                  </a:lnTo>
                  <a:lnTo>
                    <a:pt x="3552" y="499767"/>
                  </a:lnTo>
                  <a:lnTo>
                    <a:pt x="14139" y="459558"/>
                  </a:lnTo>
                  <a:lnTo>
                    <a:pt x="31652" y="419897"/>
                  </a:lnTo>
                  <a:lnTo>
                    <a:pt x="55986" y="380946"/>
                  </a:lnTo>
                  <a:lnTo>
                    <a:pt x="87032" y="342871"/>
                  </a:lnTo>
                  <a:lnTo>
                    <a:pt x="124683" y="305835"/>
                  </a:lnTo>
                  <a:lnTo>
                    <a:pt x="168833" y="270001"/>
                  </a:lnTo>
                  <a:lnTo>
                    <a:pt x="203433" y="245805"/>
                  </a:lnTo>
                  <a:lnTo>
                    <a:pt x="240851" y="222491"/>
                  </a:lnTo>
                  <a:lnTo>
                    <a:pt x="280991" y="200096"/>
                  </a:lnTo>
                  <a:lnTo>
                    <a:pt x="323754" y="178661"/>
                  </a:lnTo>
                  <a:lnTo>
                    <a:pt x="369044" y="158224"/>
                  </a:lnTo>
                  <a:lnTo>
                    <a:pt x="416764" y="138824"/>
                  </a:lnTo>
                  <a:lnTo>
                    <a:pt x="466816" y="120498"/>
                  </a:lnTo>
                  <a:lnTo>
                    <a:pt x="519103" y="103288"/>
                  </a:lnTo>
                  <a:lnTo>
                    <a:pt x="573529" y="87230"/>
                  </a:lnTo>
                  <a:lnTo>
                    <a:pt x="629996" y="72364"/>
                  </a:lnTo>
                  <a:lnTo>
                    <a:pt x="674642" y="61801"/>
                  </a:lnTo>
                  <a:lnTo>
                    <a:pt x="720148" y="52049"/>
                  </a:lnTo>
                  <a:lnTo>
                    <a:pt x="766452" y="43114"/>
                  </a:lnTo>
                  <a:lnTo>
                    <a:pt x="813494" y="35002"/>
                  </a:lnTo>
                  <a:lnTo>
                    <a:pt x="861213" y="27718"/>
                  </a:lnTo>
                  <a:lnTo>
                    <a:pt x="909547" y="21270"/>
                  </a:lnTo>
                  <a:lnTo>
                    <a:pt x="958436" y="15662"/>
                  </a:lnTo>
                  <a:lnTo>
                    <a:pt x="1007817" y="10901"/>
                  </a:lnTo>
                  <a:lnTo>
                    <a:pt x="1057632" y="6992"/>
                  </a:lnTo>
                  <a:lnTo>
                    <a:pt x="1107817" y="3942"/>
                  </a:lnTo>
                  <a:lnTo>
                    <a:pt x="1158313" y="1756"/>
                  </a:lnTo>
                  <a:lnTo>
                    <a:pt x="1209059" y="439"/>
                  </a:lnTo>
                  <a:lnTo>
                    <a:pt x="1259992" y="0"/>
                  </a:lnTo>
                  <a:lnTo>
                    <a:pt x="1311006" y="439"/>
                  </a:lnTo>
                  <a:lnTo>
                    <a:pt x="1361820" y="1756"/>
                  </a:lnTo>
                  <a:lnTo>
                    <a:pt x="1412372" y="3942"/>
                  </a:lnTo>
                  <a:lnTo>
                    <a:pt x="1462604" y="6992"/>
                  </a:lnTo>
                  <a:lnTo>
                    <a:pt x="1512454" y="10901"/>
                  </a:lnTo>
                  <a:lnTo>
                    <a:pt x="1561864" y="15662"/>
                  </a:lnTo>
                  <a:lnTo>
                    <a:pt x="1610773" y="21270"/>
                  </a:lnTo>
                  <a:lnTo>
                    <a:pt x="1659122" y="27718"/>
                  </a:lnTo>
                  <a:lnTo>
                    <a:pt x="1706850" y="35002"/>
                  </a:lnTo>
                  <a:lnTo>
                    <a:pt x="1753897" y="43114"/>
                  </a:lnTo>
                  <a:lnTo>
                    <a:pt x="1800204" y="52049"/>
                  </a:lnTo>
                  <a:lnTo>
                    <a:pt x="1845710" y="61801"/>
                  </a:lnTo>
                  <a:lnTo>
                    <a:pt x="1890356" y="72364"/>
                  </a:lnTo>
                  <a:lnTo>
                    <a:pt x="1946823" y="87230"/>
                  </a:lnTo>
                  <a:lnTo>
                    <a:pt x="2001250" y="103288"/>
                  </a:lnTo>
                  <a:lnTo>
                    <a:pt x="2053539" y="120498"/>
                  </a:lnTo>
                  <a:lnTo>
                    <a:pt x="2103592" y="138824"/>
                  </a:lnTo>
                  <a:lnTo>
                    <a:pt x="2151313" y="158224"/>
                  </a:lnTo>
                  <a:lnTo>
                    <a:pt x="2196604" y="178661"/>
                  </a:lnTo>
                  <a:lnTo>
                    <a:pt x="2239367" y="200096"/>
                  </a:lnTo>
                  <a:lnTo>
                    <a:pt x="2279506" y="222491"/>
                  </a:lnTo>
                  <a:lnTo>
                    <a:pt x="2316922" y="245805"/>
                  </a:lnTo>
                  <a:lnTo>
                    <a:pt x="2351519" y="270001"/>
                  </a:lnTo>
                  <a:lnTo>
                    <a:pt x="2395669" y="305834"/>
                  </a:lnTo>
                  <a:lnTo>
                    <a:pt x="2433321" y="342863"/>
                  </a:lnTo>
                  <a:lnTo>
                    <a:pt x="2464367" y="380918"/>
                  </a:lnTo>
                  <a:lnTo>
                    <a:pt x="2488700" y="419831"/>
                  </a:lnTo>
                  <a:lnTo>
                    <a:pt x="2506213" y="459429"/>
                  </a:lnTo>
                  <a:lnTo>
                    <a:pt x="2516800" y="499543"/>
                  </a:lnTo>
                  <a:lnTo>
                    <a:pt x="2520353" y="540003"/>
                  </a:lnTo>
                  <a:lnTo>
                    <a:pt x="2520353" y="540359"/>
                  </a:lnTo>
                  <a:close/>
                </a:path>
              </a:pathLst>
            </a:custGeom>
            <a:ln w="38159">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790B5786-7E13-4B6C-B15D-B5F4AEB4AEA9}"/>
                </a:ext>
              </a:extLst>
            </p:cNvPr>
            <p:cNvSpPr txBox="1"/>
            <p:nvPr/>
          </p:nvSpPr>
          <p:spPr>
            <a:xfrm>
              <a:off x="9457721" y="3777309"/>
              <a:ext cx="1543686" cy="863045"/>
            </a:xfrm>
            <a:prstGeom prst="rect">
              <a:avLst/>
            </a:prstGeom>
          </p:spPr>
          <p:txBody>
            <a:bodyPr vert="horz" wrap="square" lIns="0" tIns="46990" rIns="0" bIns="0" rtlCol="0">
              <a:spAutoFit/>
            </a:bodyPr>
            <a:lstStyle/>
            <a:p>
              <a:pPr marL="60325" marR="5080" indent="-48260">
                <a:lnSpc>
                  <a:spcPts val="2910"/>
                </a:lnSpc>
                <a:spcBef>
                  <a:spcPts val="370"/>
                </a:spcBef>
              </a:pPr>
              <a:r>
                <a:rPr sz="2000" b="1" spc="-10" dirty="0">
                  <a:latin typeface="Arial"/>
                  <a:cs typeface="Arial"/>
                </a:rPr>
                <a:t>Dispense </a:t>
              </a:r>
              <a:r>
                <a:rPr sz="2000" b="1" dirty="0">
                  <a:latin typeface="Arial"/>
                  <a:cs typeface="Arial"/>
                </a:rPr>
                <a:t>hot</a:t>
              </a:r>
              <a:r>
                <a:rPr sz="2000" b="1" spc="-15" dirty="0">
                  <a:latin typeface="Arial"/>
                  <a:cs typeface="Arial"/>
                </a:rPr>
                <a:t> </a:t>
              </a:r>
              <a:r>
                <a:rPr sz="2000" b="1" spc="-20" dirty="0">
                  <a:latin typeface="Arial"/>
                  <a:cs typeface="Arial"/>
                </a:rPr>
                <a:t>water</a:t>
              </a:r>
              <a:endParaRPr sz="2000" dirty="0">
                <a:latin typeface="Arial"/>
                <a:cs typeface="Arial"/>
              </a:endParaRPr>
            </a:p>
          </p:txBody>
        </p:sp>
        <p:sp>
          <p:nvSpPr>
            <p:cNvPr id="10" name="object 9">
              <a:extLst>
                <a:ext uri="{FF2B5EF4-FFF2-40B4-BE49-F238E27FC236}">
                  <a16:creationId xmlns:a16="http://schemas.microsoft.com/office/drawing/2014/main" id="{ACCF6CED-B999-4EE6-9094-C00C2563DEFB}"/>
                </a:ext>
              </a:extLst>
            </p:cNvPr>
            <p:cNvSpPr/>
            <p:nvPr/>
          </p:nvSpPr>
          <p:spPr>
            <a:xfrm>
              <a:off x="7056005" y="4191114"/>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0BEE571A-2E23-4790-99D6-EFF9BFA03334}"/>
                </a:ext>
              </a:extLst>
            </p:cNvPr>
            <p:cNvSpPr/>
            <p:nvPr/>
          </p:nvSpPr>
          <p:spPr>
            <a:xfrm>
              <a:off x="7399439" y="4191114"/>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B102A87B-C1C1-4347-AA5A-95A356C1BE61}"/>
                </a:ext>
              </a:extLst>
            </p:cNvPr>
            <p:cNvSpPr/>
            <p:nvPr/>
          </p:nvSpPr>
          <p:spPr>
            <a:xfrm>
              <a:off x="7742885" y="4191114"/>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2D2AE373-26A5-4758-B95F-B5D7BAAC7437}"/>
                </a:ext>
              </a:extLst>
            </p:cNvPr>
            <p:cNvSpPr/>
            <p:nvPr/>
          </p:nvSpPr>
          <p:spPr>
            <a:xfrm>
              <a:off x="8086318" y="4191114"/>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67FB05C7-C60F-4A01-8EB4-72EC0DAB2ECB}"/>
                </a:ext>
              </a:extLst>
            </p:cNvPr>
            <p:cNvSpPr/>
            <p:nvPr/>
          </p:nvSpPr>
          <p:spPr>
            <a:xfrm>
              <a:off x="12875044" y="4191114"/>
              <a:ext cx="229235" cy="0"/>
            </a:xfrm>
            <a:custGeom>
              <a:avLst/>
              <a:gdLst/>
              <a:ahLst/>
              <a:cxnLst/>
              <a:rect l="l" t="t" r="r" b="b"/>
              <a:pathLst>
                <a:path w="229234">
                  <a:moveTo>
                    <a:pt x="228955" y="0"/>
                  </a:moveTo>
                  <a:lnTo>
                    <a:pt x="0" y="0"/>
                  </a:lnTo>
                </a:path>
              </a:pathLst>
            </a:custGeom>
            <a:ln w="38159">
              <a:solidFill>
                <a:srgbClr val="000000"/>
              </a:solidFill>
            </a:ln>
          </p:spPr>
          <p:txBody>
            <a:bodyPr wrap="square" lIns="0" tIns="0" rIns="0" bIns="0" rtlCol="0"/>
            <a:lstStyle/>
            <a:p>
              <a:endParaRPr/>
            </a:p>
          </p:txBody>
        </p:sp>
        <p:grpSp>
          <p:nvGrpSpPr>
            <p:cNvPr id="15" name="object 14">
              <a:extLst>
                <a:ext uri="{FF2B5EF4-FFF2-40B4-BE49-F238E27FC236}">
                  <a16:creationId xmlns:a16="http://schemas.microsoft.com/office/drawing/2014/main" id="{05EA97B2-B58E-481D-B2F1-9945D61D70CA}"/>
                </a:ext>
              </a:extLst>
            </p:cNvPr>
            <p:cNvGrpSpPr/>
            <p:nvPr/>
          </p:nvGrpSpPr>
          <p:grpSpPr>
            <a:xfrm>
              <a:off x="8429764" y="4108678"/>
              <a:ext cx="3300729" cy="165735"/>
              <a:chOff x="8429764" y="4108678"/>
              <a:chExt cx="3300729" cy="165735"/>
            </a:xfrm>
          </p:grpSpPr>
          <p:sp>
            <p:nvSpPr>
              <p:cNvPr id="16" name="object 15">
                <a:extLst>
                  <a:ext uri="{FF2B5EF4-FFF2-40B4-BE49-F238E27FC236}">
                    <a16:creationId xmlns:a16="http://schemas.microsoft.com/office/drawing/2014/main" id="{520D94A0-3FC3-417A-BD01-F42621B076EA}"/>
                  </a:ext>
                </a:extLst>
              </p:cNvPr>
              <p:cNvSpPr/>
              <p:nvPr/>
            </p:nvSpPr>
            <p:spPr>
              <a:xfrm>
                <a:off x="8429764" y="4191114"/>
                <a:ext cx="189865" cy="0"/>
              </a:xfrm>
              <a:custGeom>
                <a:avLst/>
                <a:gdLst/>
                <a:ahLst/>
                <a:cxnLst/>
                <a:rect l="l" t="t" r="r" b="b"/>
                <a:pathLst>
                  <a:path w="189865">
                    <a:moveTo>
                      <a:pt x="0" y="0"/>
                    </a:moveTo>
                    <a:lnTo>
                      <a:pt x="189357" y="0"/>
                    </a:lnTo>
                  </a:path>
                </a:pathLst>
              </a:custGeom>
              <a:ln w="38159">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2062F447-3E70-4E45-B7A8-3E8A38D276CC}"/>
                  </a:ext>
                </a:extLst>
              </p:cNvPr>
              <p:cNvSpPr/>
              <p:nvPr/>
            </p:nvSpPr>
            <p:spPr>
              <a:xfrm>
                <a:off x="8608313" y="4108678"/>
                <a:ext cx="248285" cy="165735"/>
              </a:xfrm>
              <a:custGeom>
                <a:avLst/>
                <a:gdLst/>
                <a:ahLst/>
                <a:cxnLst/>
                <a:rect l="l" t="t" r="r" b="b"/>
                <a:pathLst>
                  <a:path w="248284" h="165735">
                    <a:moveTo>
                      <a:pt x="0" y="0"/>
                    </a:moveTo>
                    <a:lnTo>
                      <a:pt x="0" y="165239"/>
                    </a:lnTo>
                    <a:lnTo>
                      <a:pt x="247688" y="82435"/>
                    </a:lnTo>
                    <a:lnTo>
                      <a:pt x="0" y="0"/>
                    </a:lnTo>
                    <a:close/>
                  </a:path>
                </a:pathLst>
              </a:custGeom>
              <a:solidFill>
                <a:srgbClr val="000000"/>
              </a:solidFill>
            </p:spPr>
            <p:txBody>
              <a:bodyPr wrap="square" lIns="0" tIns="0" rIns="0" bIns="0" rtlCol="0"/>
              <a:lstStyle/>
              <a:p>
                <a:endParaRPr/>
              </a:p>
            </p:txBody>
          </p:sp>
          <p:sp>
            <p:nvSpPr>
              <p:cNvPr id="18" name="object 17">
                <a:extLst>
                  <a:ext uri="{FF2B5EF4-FFF2-40B4-BE49-F238E27FC236}">
                    <a16:creationId xmlns:a16="http://schemas.microsoft.com/office/drawing/2014/main" id="{677EA04E-5130-4C7F-8299-882673CF91E5}"/>
                  </a:ext>
                </a:extLst>
              </p:cNvPr>
              <p:cNvSpPr/>
              <p:nvPr/>
            </p:nvSpPr>
            <p:spPr>
              <a:xfrm>
                <a:off x="11612879" y="4191114"/>
                <a:ext cx="117475" cy="0"/>
              </a:xfrm>
              <a:custGeom>
                <a:avLst/>
                <a:gdLst/>
                <a:ahLst/>
                <a:cxnLst/>
                <a:rect l="l" t="t" r="r" b="b"/>
                <a:pathLst>
                  <a:path w="117475">
                    <a:moveTo>
                      <a:pt x="117360" y="0"/>
                    </a:moveTo>
                    <a:lnTo>
                      <a:pt x="0" y="0"/>
                    </a:lnTo>
                  </a:path>
                </a:pathLst>
              </a:custGeom>
              <a:ln w="38159">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87EE8AF7-A15E-4AF6-AE80-F402FFB5FA14}"/>
                  </a:ext>
                </a:extLst>
              </p:cNvPr>
              <p:cNvSpPr/>
              <p:nvPr/>
            </p:nvSpPr>
            <p:spPr>
              <a:xfrm>
                <a:off x="11375999" y="4108678"/>
                <a:ext cx="248285" cy="165735"/>
              </a:xfrm>
              <a:custGeom>
                <a:avLst/>
                <a:gdLst/>
                <a:ahLst/>
                <a:cxnLst/>
                <a:rect l="l" t="t" r="r" b="b"/>
                <a:pathLst>
                  <a:path w="248284" h="165735">
                    <a:moveTo>
                      <a:pt x="248043" y="0"/>
                    </a:moveTo>
                    <a:lnTo>
                      <a:pt x="0" y="82435"/>
                    </a:lnTo>
                    <a:lnTo>
                      <a:pt x="248043" y="165239"/>
                    </a:lnTo>
                    <a:lnTo>
                      <a:pt x="248043" y="0"/>
                    </a:lnTo>
                    <a:close/>
                  </a:path>
                </a:pathLst>
              </a:custGeom>
              <a:solidFill>
                <a:srgbClr val="000000"/>
              </a:solidFill>
            </p:spPr>
            <p:txBody>
              <a:bodyPr wrap="square" lIns="0" tIns="0" rIns="0" bIns="0" rtlCol="0"/>
              <a:lstStyle/>
              <a:p>
                <a:endParaRPr/>
              </a:p>
            </p:txBody>
          </p:sp>
        </p:grpSp>
        <p:sp>
          <p:nvSpPr>
            <p:cNvPr id="20" name="object 19">
              <a:extLst>
                <a:ext uri="{FF2B5EF4-FFF2-40B4-BE49-F238E27FC236}">
                  <a16:creationId xmlns:a16="http://schemas.microsoft.com/office/drawing/2014/main" id="{AEF3DDA0-DDFD-4FDC-BF96-71975CE637C5}"/>
                </a:ext>
              </a:extLst>
            </p:cNvPr>
            <p:cNvSpPr txBox="1"/>
            <p:nvPr/>
          </p:nvSpPr>
          <p:spPr>
            <a:xfrm>
              <a:off x="-1948396" y="3460648"/>
              <a:ext cx="15052675" cy="608468"/>
            </a:xfrm>
            <a:prstGeom prst="rect">
              <a:avLst/>
            </a:prstGeom>
          </p:spPr>
          <p:txBody>
            <a:bodyPr vert="horz" wrap="square" lIns="0" tIns="101600" rIns="0" bIns="0" rtlCol="0">
              <a:spAutoFit/>
            </a:bodyPr>
            <a:lstStyle/>
            <a:p>
              <a:pPr marL="6411595" algn="r">
                <a:lnSpc>
                  <a:spcPct val="100000"/>
                </a:lnSpc>
                <a:spcBef>
                  <a:spcPts val="660"/>
                </a:spcBef>
                <a:tabLst>
                  <a:tab pos="10730865" algn="l"/>
                </a:tabLst>
              </a:pPr>
              <a:r>
                <a:rPr sz="2000" b="1" spc="-10" dirty="0">
                  <a:solidFill>
                    <a:srgbClr val="C8201D"/>
                  </a:solidFill>
                  <a:latin typeface="Arial"/>
                  <a:cs typeface="Arial"/>
                </a:rPr>
                <a:t>&lt;&lt;includes&gt;&gt;</a:t>
              </a:r>
              <a:r>
                <a:rPr lang="en-GB" sz="2800" b="1" spc="-10" dirty="0">
                  <a:solidFill>
                    <a:srgbClr val="C8201D"/>
                  </a:solidFill>
                  <a:latin typeface="Arial"/>
                  <a:cs typeface="Arial"/>
                </a:rPr>
                <a:t>                      </a:t>
              </a:r>
              <a:r>
                <a:rPr sz="2000" b="1" spc="-10" dirty="0">
                  <a:solidFill>
                    <a:srgbClr val="C8201D"/>
                  </a:solidFill>
                  <a:latin typeface="Arial"/>
                  <a:cs typeface="Arial"/>
                </a:rPr>
                <a:t>&lt;&lt;includes&gt;&gt;</a:t>
              </a:r>
              <a:endParaRPr sz="2000" dirty="0">
                <a:latin typeface="Arial"/>
                <a:cs typeface="Arial"/>
              </a:endParaRPr>
            </a:p>
          </p:txBody>
        </p:sp>
        <p:sp>
          <p:nvSpPr>
            <p:cNvPr id="21" name="object 20">
              <a:extLst>
                <a:ext uri="{FF2B5EF4-FFF2-40B4-BE49-F238E27FC236}">
                  <a16:creationId xmlns:a16="http://schemas.microsoft.com/office/drawing/2014/main" id="{B5E5C47D-10F8-4EAC-B80C-E4F0A1DF0101}"/>
                </a:ext>
              </a:extLst>
            </p:cNvPr>
            <p:cNvSpPr/>
            <p:nvPr/>
          </p:nvSpPr>
          <p:spPr>
            <a:xfrm>
              <a:off x="12531597" y="4191114"/>
              <a:ext cx="229235" cy="0"/>
            </a:xfrm>
            <a:custGeom>
              <a:avLst/>
              <a:gdLst/>
              <a:ahLst/>
              <a:cxnLst/>
              <a:rect l="l" t="t" r="r" b="b"/>
              <a:pathLst>
                <a:path w="229234">
                  <a:moveTo>
                    <a:pt x="228968" y="0"/>
                  </a:moveTo>
                  <a:lnTo>
                    <a:pt x="0" y="0"/>
                  </a:lnTo>
                </a:path>
              </a:pathLst>
            </a:custGeom>
            <a:ln w="38159">
              <a:solidFill>
                <a:srgbClr val="000000"/>
              </a:solidFill>
            </a:ln>
          </p:spPr>
          <p:txBody>
            <a:bodyPr wrap="square" lIns="0" tIns="0" rIns="0" bIns="0" rtlCol="0"/>
            <a:lstStyle/>
            <a:p>
              <a:endParaRPr/>
            </a:p>
          </p:txBody>
        </p:sp>
        <p:sp>
          <p:nvSpPr>
            <p:cNvPr id="22" name="object 21">
              <a:extLst>
                <a:ext uri="{FF2B5EF4-FFF2-40B4-BE49-F238E27FC236}">
                  <a16:creationId xmlns:a16="http://schemas.microsoft.com/office/drawing/2014/main" id="{B5B2C6A5-D140-4097-8BF8-251F6C26AB10}"/>
                </a:ext>
              </a:extLst>
            </p:cNvPr>
            <p:cNvSpPr/>
            <p:nvPr/>
          </p:nvSpPr>
          <p:spPr>
            <a:xfrm>
              <a:off x="12188164" y="4191114"/>
              <a:ext cx="229235" cy="0"/>
            </a:xfrm>
            <a:custGeom>
              <a:avLst/>
              <a:gdLst/>
              <a:ahLst/>
              <a:cxnLst/>
              <a:rect l="l" t="t" r="r" b="b"/>
              <a:pathLst>
                <a:path w="229234">
                  <a:moveTo>
                    <a:pt x="228955" y="0"/>
                  </a:moveTo>
                  <a:lnTo>
                    <a:pt x="0" y="0"/>
                  </a:lnTo>
                </a:path>
              </a:pathLst>
            </a:custGeom>
            <a:ln w="38159">
              <a:solidFill>
                <a:srgbClr val="000000"/>
              </a:solidFill>
            </a:ln>
          </p:spPr>
          <p:txBody>
            <a:bodyPr wrap="square" lIns="0" tIns="0" rIns="0" bIns="0" rtlCol="0"/>
            <a:lstStyle/>
            <a:p>
              <a:endParaRPr/>
            </a:p>
          </p:txBody>
        </p:sp>
        <p:sp>
          <p:nvSpPr>
            <p:cNvPr id="23" name="object 22">
              <a:extLst>
                <a:ext uri="{FF2B5EF4-FFF2-40B4-BE49-F238E27FC236}">
                  <a16:creationId xmlns:a16="http://schemas.microsoft.com/office/drawing/2014/main" id="{1E03319A-F3A4-4896-AFD7-AA7B714DF869}"/>
                </a:ext>
              </a:extLst>
            </p:cNvPr>
            <p:cNvSpPr/>
            <p:nvPr/>
          </p:nvSpPr>
          <p:spPr>
            <a:xfrm>
              <a:off x="11844718" y="4191114"/>
              <a:ext cx="229235" cy="0"/>
            </a:xfrm>
            <a:custGeom>
              <a:avLst/>
              <a:gdLst/>
              <a:ahLst/>
              <a:cxnLst/>
              <a:rect l="l" t="t" r="r" b="b"/>
              <a:pathLst>
                <a:path w="229234">
                  <a:moveTo>
                    <a:pt x="228955" y="0"/>
                  </a:moveTo>
                  <a:lnTo>
                    <a:pt x="0" y="0"/>
                  </a:lnTo>
                </a:path>
              </a:pathLst>
            </a:custGeom>
            <a:ln w="38159">
              <a:solidFill>
                <a:srgbClr val="000000"/>
              </a:solidFill>
            </a:ln>
          </p:spPr>
          <p:txBody>
            <a:bodyPr wrap="square" lIns="0" tIns="0" rIns="0" bIns="0" rtlCol="0"/>
            <a:lstStyle/>
            <a:p>
              <a:endParaRPr/>
            </a:p>
          </p:txBody>
        </p:sp>
      </p:grpSp>
      <p:grpSp>
        <p:nvGrpSpPr>
          <p:cNvPr id="37" name="Group 36">
            <a:extLst>
              <a:ext uri="{FF2B5EF4-FFF2-40B4-BE49-F238E27FC236}">
                <a16:creationId xmlns:a16="http://schemas.microsoft.com/office/drawing/2014/main" id="{26F90519-79ED-406D-8347-A27CC6A18028}"/>
              </a:ext>
            </a:extLst>
          </p:cNvPr>
          <p:cNvGrpSpPr/>
          <p:nvPr/>
        </p:nvGrpSpPr>
        <p:grpSpPr>
          <a:xfrm>
            <a:off x="2384345" y="5535556"/>
            <a:ext cx="6208031" cy="1164527"/>
            <a:chOff x="2735999" y="6907682"/>
            <a:chExt cx="7704607" cy="1445260"/>
          </a:xfrm>
        </p:grpSpPr>
        <p:sp>
          <p:nvSpPr>
            <p:cNvPr id="25" name="object 23">
              <a:extLst>
                <a:ext uri="{FF2B5EF4-FFF2-40B4-BE49-F238E27FC236}">
                  <a16:creationId xmlns:a16="http://schemas.microsoft.com/office/drawing/2014/main" id="{F187614F-12A0-4435-A042-95DBBBDA277B}"/>
                </a:ext>
              </a:extLst>
            </p:cNvPr>
            <p:cNvSpPr/>
            <p:nvPr/>
          </p:nvSpPr>
          <p:spPr>
            <a:xfrm>
              <a:off x="2735999" y="6907682"/>
              <a:ext cx="3096895" cy="1445260"/>
            </a:xfrm>
            <a:custGeom>
              <a:avLst/>
              <a:gdLst/>
              <a:ahLst/>
              <a:cxnLst/>
              <a:rect l="l" t="t" r="r" b="b"/>
              <a:pathLst>
                <a:path w="3096895" h="1445259">
                  <a:moveTo>
                    <a:pt x="3096361" y="722515"/>
                  </a:moveTo>
                  <a:lnTo>
                    <a:pt x="3093718" y="764658"/>
                  </a:lnTo>
                  <a:lnTo>
                    <a:pt x="3085831" y="806537"/>
                  </a:lnTo>
                  <a:lnTo>
                    <a:pt x="3072761" y="848050"/>
                  </a:lnTo>
                  <a:lnTo>
                    <a:pt x="3054571" y="889091"/>
                  </a:lnTo>
                  <a:lnTo>
                    <a:pt x="3031323" y="929557"/>
                  </a:lnTo>
                  <a:lnTo>
                    <a:pt x="3003079" y="969345"/>
                  </a:lnTo>
                  <a:lnTo>
                    <a:pt x="2969902" y="1008351"/>
                  </a:lnTo>
                  <a:lnTo>
                    <a:pt x="2931853" y="1046471"/>
                  </a:lnTo>
                  <a:lnTo>
                    <a:pt x="2888996" y="1083602"/>
                  </a:lnTo>
                  <a:lnTo>
                    <a:pt x="2853756" y="1110655"/>
                  </a:lnTo>
                  <a:lnTo>
                    <a:pt x="2816123" y="1136897"/>
                  </a:lnTo>
                  <a:lnTo>
                    <a:pt x="2776159" y="1162297"/>
                  </a:lnTo>
                  <a:lnTo>
                    <a:pt x="2733931" y="1186823"/>
                  </a:lnTo>
                  <a:lnTo>
                    <a:pt x="2689503" y="1210445"/>
                  </a:lnTo>
                  <a:lnTo>
                    <a:pt x="2642939" y="1233131"/>
                  </a:lnTo>
                  <a:lnTo>
                    <a:pt x="2594306" y="1254850"/>
                  </a:lnTo>
                  <a:lnTo>
                    <a:pt x="2543667" y="1275570"/>
                  </a:lnTo>
                  <a:lnTo>
                    <a:pt x="2491089" y="1295260"/>
                  </a:lnTo>
                  <a:lnTo>
                    <a:pt x="2436634" y="1313889"/>
                  </a:lnTo>
                  <a:lnTo>
                    <a:pt x="2380370" y="1331425"/>
                  </a:lnTo>
                  <a:lnTo>
                    <a:pt x="2322360" y="1347838"/>
                  </a:lnTo>
                  <a:lnTo>
                    <a:pt x="2274856" y="1360110"/>
                  </a:lnTo>
                  <a:lnTo>
                    <a:pt x="2226557" y="1371580"/>
                  </a:lnTo>
                  <a:lnTo>
                    <a:pt x="2177510" y="1382239"/>
                  </a:lnTo>
                  <a:lnTo>
                    <a:pt x="2127765" y="1392083"/>
                  </a:lnTo>
                  <a:lnTo>
                    <a:pt x="2077370" y="1401104"/>
                  </a:lnTo>
                  <a:lnTo>
                    <a:pt x="2026373" y="1409296"/>
                  </a:lnTo>
                  <a:lnTo>
                    <a:pt x="1974823" y="1416653"/>
                  </a:lnTo>
                  <a:lnTo>
                    <a:pt x="1922769" y="1423169"/>
                  </a:lnTo>
                  <a:lnTo>
                    <a:pt x="1870259" y="1428836"/>
                  </a:lnTo>
                  <a:lnTo>
                    <a:pt x="1817343" y="1433649"/>
                  </a:lnTo>
                  <a:lnTo>
                    <a:pt x="1764068" y="1437602"/>
                  </a:lnTo>
                  <a:lnTo>
                    <a:pt x="1710483" y="1440687"/>
                  </a:lnTo>
                  <a:lnTo>
                    <a:pt x="1656638" y="1442898"/>
                  </a:lnTo>
                  <a:lnTo>
                    <a:pt x="1602580" y="1444230"/>
                  </a:lnTo>
                  <a:lnTo>
                    <a:pt x="1548358" y="1444675"/>
                  </a:lnTo>
                  <a:lnTo>
                    <a:pt x="1494070" y="1444230"/>
                  </a:lnTo>
                  <a:lnTo>
                    <a:pt x="1439954" y="1442898"/>
                  </a:lnTo>
                  <a:lnTo>
                    <a:pt x="1386059" y="1440687"/>
                  </a:lnTo>
                  <a:lnTo>
                    <a:pt x="1332433" y="1437602"/>
                  </a:lnTo>
                  <a:lnTo>
                    <a:pt x="1279123" y="1433649"/>
                  </a:lnTo>
                  <a:lnTo>
                    <a:pt x="1226178" y="1428836"/>
                  </a:lnTo>
                  <a:lnTo>
                    <a:pt x="1173646" y="1423169"/>
                  </a:lnTo>
                  <a:lnTo>
                    <a:pt x="1121574" y="1416653"/>
                  </a:lnTo>
                  <a:lnTo>
                    <a:pt x="1070011" y="1409296"/>
                  </a:lnTo>
                  <a:lnTo>
                    <a:pt x="1019004" y="1401104"/>
                  </a:lnTo>
                  <a:lnTo>
                    <a:pt x="968602" y="1392083"/>
                  </a:lnTo>
                  <a:lnTo>
                    <a:pt x="918853" y="1382239"/>
                  </a:lnTo>
                  <a:lnTo>
                    <a:pt x="869804" y="1371580"/>
                  </a:lnTo>
                  <a:lnTo>
                    <a:pt x="821504" y="1360110"/>
                  </a:lnTo>
                  <a:lnTo>
                    <a:pt x="774001" y="1347838"/>
                  </a:lnTo>
                  <a:lnTo>
                    <a:pt x="715991" y="1331425"/>
                  </a:lnTo>
                  <a:lnTo>
                    <a:pt x="659726" y="1313889"/>
                  </a:lnTo>
                  <a:lnTo>
                    <a:pt x="605272" y="1295260"/>
                  </a:lnTo>
                  <a:lnTo>
                    <a:pt x="552693" y="1275570"/>
                  </a:lnTo>
                  <a:lnTo>
                    <a:pt x="502055" y="1254850"/>
                  </a:lnTo>
                  <a:lnTo>
                    <a:pt x="453421" y="1233131"/>
                  </a:lnTo>
                  <a:lnTo>
                    <a:pt x="406858" y="1210445"/>
                  </a:lnTo>
                  <a:lnTo>
                    <a:pt x="362430" y="1186823"/>
                  </a:lnTo>
                  <a:lnTo>
                    <a:pt x="320201" y="1162297"/>
                  </a:lnTo>
                  <a:lnTo>
                    <a:pt x="280238" y="1136897"/>
                  </a:lnTo>
                  <a:lnTo>
                    <a:pt x="242604" y="1110655"/>
                  </a:lnTo>
                  <a:lnTo>
                    <a:pt x="207365" y="1083602"/>
                  </a:lnTo>
                  <a:lnTo>
                    <a:pt x="164507" y="1046471"/>
                  </a:lnTo>
                  <a:lnTo>
                    <a:pt x="126459" y="1008351"/>
                  </a:lnTo>
                  <a:lnTo>
                    <a:pt x="93281" y="969345"/>
                  </a:lnTo>
                  <a:lnTo>
                    <a:pt x="65038" y="929557"/>
                  </a:lnTo>
                  <a:lnTo>
                    <a:pt x="41790" y="889091"/>
                  </a:lnTo>
                  <a:lnTo>
                    <a:pt x="23600" y="848050"/>
                  </a:lnTo>
                  <a:lnTo>
                    <a:pt x="10530" y="806537"/>
                  </a:lnTo>
                  <a:lnTo>
                    <a:pt x="2642" y="764658"/>
                  </a:lnTo>
                  <a:lnTo>
                    <a:pt x="0" y="722515"/>
                  </a:lnTo>
                  <a:lnTo>
                    <a:pt x="2642" y="680266"/>
                  </a:lnTo>
                  <a:lnTo>
                    <a:pt x="10530" y="638305"/>
                  </a:lnTo>
                  <a:lnTo>
                    <a:pt x="23600" y="596731"/>
                  </a:lnTo>
                  <a:lnTo>
                    <a:pt x="41790" y="555645"/>
                  </a:lnTo>
                  <a:lnTo>
                    <a:pt x="65038" y="515149"/>
                  </a:lnTo>
                  <a:lnTo>
                    <a:pt x="93281" y="475343"/>
                  </a:lnTo>
                  <a:lnTo>
                    <a:pt x="126459" y="436328"/>
                  </a:lnTo>
                  <a:lnTo>
                    <a:pt x="164507" y="398204"/>
                  </a:lnTo>
                  <a:lnTo>
                    <a:pt x="207365" y="361073"/>
                  </a:lnTo>
                  <a:lnTo>
                    <a:pt x="242604" y="334020"/>
                  </a:lnTo>
                  <a:lnTo>
                    <a:pt x="280238" y="307778"/>
                  </a:lnTo>
                  <a:lnTo>
                    <a:pt x="320201" y="282378"/>
                  </a:lnTo>
                  <a:lnTo>
                    <a:pt x="362430" y="257851"/>
                  </a:lnTo>
                  <a:lnTo>
                    <a:pt x="406858" y="234229"/>
                  </a:lnTo>
                  <a:lnTo>
                    <a:pt x="453421" y="211543"/>
                  </a:lnTo>
                  <a:lnTo>
                    <a:pt x="502055" y="189825"/>
                  </a:lnTo>
                  <a:lnTo>
                    <a:pt x="552693" y="169105"/>
                  </a:lnTo>
                  <a:lnTo>
                    <a:pt x="605272" y="149415"/>
                  </a:lnTo>
                  <a:lnTo>
                    <a:pt x="659726" y="130786"/>
                  </a:lnTo>
                  <a:lnTo>
                    <a:pt x="715991" y="113249"/>
                  </a:lnTo>
                  <a:lnTo>
                    <a:pt x="774001" y="96837"/>
                  </a:lnTo>
                  <a:lnTo>
                    <a:pt x="821504" y="84564"/>
                  </a:lnTo>
                  <a:lnTo>
                    <a:pt x="869804" y="73095"/>
                  </a:lnTo>
                  <a:lnTo>
                    <a:pt x="918850" y="62436"/>
                  </a:lnTo>
                  <a:lnTo>
                    <a:pt x="968596" y="52592"/>
                  </a:lnTo>
                  <a:lnTo>
                    <a:pt x="1018991" y="43571"/>
                  </a:lnTo>
                  <a:lnTo>
                    <a:pt x="1069988" y="35379"/>
                  </a:lnTo>
                  <a:lnTo>
                    <a:pt x="1121538" y="28021"/>
                  </a:lnTo>
                  <a:lnTo>
                    <a:pt x="1173592" y="21506"/>
                  </a:lnTo>
                  <a:lnTo>
                    <a:pt x="1226101" y="15839"/>
                  </a:lnTo>
                  <a:lnTo>
                    <a:pt x="1279018" y="11025"/>
                  </a:lnTo>
                  <a:lnTo>
                    <a:pt x="1332293" y="7073"/>
                  </a:lnTo>
                  <a:lnTo>
                    <a:pt x="1385877" y="3988"/>
                  </a:lnTo>
                  <a:lnTo>
                    <a:pt x="1439723" y="1776"/>
                  </a:lnTo>
                  <a:lnTo>
                    <a:pt x="1493781" y="445"/>
                  </a:lnTo>
                  <a:lnTo>
                    <a:pt x="1548002" y="0"/>
                  </a:lnTo>
                  <a:lnTo>
                    <a:pt x="1602291" y="445"/>
                  </a:lnTo>
                  <a:lnTo>
                    <a:pt x="1656406" y="1776"/>
                  </a:lnTo>
                  <a:lnTo>
                    <a:pt x="1710301" y="3988"/>
                  </a:lnTo>
                  <a:lnTo>
                    <a:pt x="1763928" y="7073"/>
                  </a:lnTo>
                  <a:lnTo>
                    <a:pt x="1817237" y="11025"/>
                  </a:lnTo>
                  <a:lnTo>
                    <a:pt x="1870182" y="15839"/>
                  </a:lnTo>
                  <a:lnTo>
                    <a:pt x="1922715" y="21506"/>
                  </a:lnTo>
                  <a:lnTo>
                    <a:pt x="1974787" y="28021"/>
                  </a:lnTo>
                  <a:lnTo>
                    <a:pt x="2026350" y="35379"/>
                  </a:lnTo>
                  <a:lnTo>
                    <a:pt x="2077356" y="43571"/>
                  </a:lnTo>
                  <a:lnTo>
                    <a:pt x="2127758" y="52592"/>
                  </a:lnTo>
                  <a:lnTo>
                    <a:pt x="2177508" y="62436"/>
                  </a:lnTo>
                  <a:lnTo>
                    <a:pt x="2226556" y="73095"/>
                  </a:lnTo>
                  <a:lnTo>
                    <a:pt x="2274856" y="84564"/>
                  </a:lnTo>
                  <a:lnTo>
                    <a:pt x="2322360" y="96837"/>
                  </a:lnTo>
                  <a:lnTo>
                    <a:pt x="2380370" y="113249"/>
                  </a:lnTo>
                  <a:lnTo>
                    <a:pt x="2436634" y="130786"/>
                  </a:lnTo>
                  <a:lnTo>
                    <a:pt x="2491089" y="149415"/>
                  </a:lnTo>
                  <a:lnTo>
                    <a:pt x="2543667" y="169105"/>
                  </a:lnTo>
                  <a:lnTo>
                    <a:pt x="2594306" y="189825"/>
                  </a:lnTo>
                  <a:lnTo>
                    <a:pt x="2642939" y="211543"/>
                  </a:lnTo>
                  <a:lnTo>
                    <a:pt x="2689503" y="234229"/>
                  </a:lnTo>
                  <a:lnTo>
                    <a:pt x="2733931" y="257851"/>
                  </a:lnTo>
                  <a:lnTo>
                    <a:pt x="2776159" y="282378"/>
                  </a:lnTo>
                  <a:lnTo>
                    <a:pt x="2816123" y="307778"/>
                  </a:lnTo>
                  <a:lnTo>
                    <a:pt x="2853756" y="334020"/>
                  </a:lnTo>
                  <a:lnTo>
                    <a:pt x="2888996" y="361073"/>
                  </a:lnTo>
                  <a:lnTo>
                    <a:pt x="2931853" y="398204"/>
                  </a:lnTo>
                  <a:lnTo>
                    <a:pt x="2969902" y="436324"/>
                  </a:lnTo>
                  <a:lnTo>
                    <a:pt x="3003079" y="475330"/>
                  </a:lnTo>
                  <a:lnTo>
                    <a:pt x="3031323" y="515118"/>
                  </a:lnTo>
                  <a:lnTo>
                    <a:pt x="3054571" y="555584"/>
                  </a:lnTo>
                  <a:lnTo>
                    <a:pt x="3072761" y="596625"/>
                  </a:lnTo>
                  <a:lnTo>
                    <a:pt x="3085831" y="638137"/>
                  </a:lnTo>
                  <a:lnTo>
                    <a:pt x="3093718" y="680017"/>
                  </a:lnTo>
                  <a:lnTo>
                    <a:pt x="3096361" y="722160"/>
                  </a:lnTo>
                  <a:lnTo>
                    <a:pt x="3096361" y="722515"/>
                  </a:lnTo>
                  <a:close/>
                </a:path>
              </a:pathLst>
            </a:custGeom>
            <a:ln w="38159">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8B3C18F6-8C40-4280-9F4A-E06FC580D473}"/>
                </a:ext>
              </a:extLst>
            </p:cNvPr>
            <p:cNvSpPr txBox="1"/>
            <p:nvPr/>
          </p:nvSpPr>
          <p:spPr>
            <a:xfrm>
              <a:off x="3361575" y="7032142"/>
              <a:ext cx="1750695" cy="1159510"/>
            </a:xfrm>
            <a:prstGeom prst="rect">
              <a:avLst/>
            </a:prstGeom>
          </p:spPr>
          <p:txBody>
            <a:bodyPr vert="horz" wrap="square" lIns="0" tIns="40005" rIns="0" bIns="0" rtlCol="0">
              <a:spAutoFit/>
            </a:bodyPr>
            <a:lstStyle/>
            <a:p>
              <a:pPr marL="12700" marR="5080" indent="-635" algn="ctr">
                <a:lnSpc>
                  <a:spcPct val="93100"/>
                </a:lnSpc>
                <a:spcBef>
                  <a:spcPts val="315"/>
                </a:spcBef>
              </a:pPr>
              <a:r>
                <a:rPr sz="2000" b="1" spc="-10" dirty="0">
                  <a:latin typeface="Arial"/>
                  <a:cs typeface="Arial"/>
                </a:rPr>
                <a:t>Dispense </a:t>
              </a:r>
              <a:r>
                <a:rPr sz="2000" b="1" dirty="0">
                  <a:latin typeface="Arial"/>
                  <a:cs typeface="Arial"/>
                </a:rPr>
                <a:t>coffee</a:t>
              </a:r>
              <a:r>
                <a:rPr sz="2000" b="1" spc="-20" dirty="0">
                  <a:latin typeface="Arial"/>
                  <a:cs typeface="Arial"/>
                </a:rPr>
                <a:t> with </a:t>
              </a:r>
              <a:r>
                <a:rPr sz="2000" b="1" spc="-10" dirty="0">
                  <a:latin typeface="Arial"/>
                  <a:cs typeface="Arial"/>
                </a:rPr>
                <a:t>sugar</a:t>
              </a:r>
              <a:endParaRPr sz="2000" dirty="0">
                <a:latin typeface="Arial"/>
                <a:cs typeface="Arial"/>
              </a:endParaRPr>
            </a:p>
          </p:txBody>
        </p:sp>
        <p:sp>
          <p:nvSpPr>
            <p:cNvPr id="27" name="object 25">
              <a:extLst>
                <a:ext uri="{FF2B5EF4-FFF2-40B4-BE49-F238E27FC236}">
                  <a16:creationId xmlns:a16="http://schemas.microsoft.com/office/drawing/2014/main" id="{28BBF93F-4951-42E5-8388-04BD3E77E868}"/>
                </a:ext>
              </a:extLst>
            </p:cNvPr>
            <p:cNvSpPr/>
            <p:nvPr/>
          </p:nvSpPr>
          <p:spPr>
            <a:xfrm>
              <a:off x="7632001" y="6912000"/>
              <a:ext cx="2808605" cy="1440815"/>
            </a:xfrm>
            <a:custGeom>
              <a:avLst/>
              <a:gdLst/>
              <a:ahLst/>
              <a:cxnLst/>
              <a:rect l="l" t="t" r="r" b="b"/>
              <a:pathLst>
                <a:path w="2808604" h="1440815">
                  <a:moveTo>
                    <a:pt x="2808363" y="720356"/>
                  </a:moveTo>
                  <a:lnTo>
                    <a:pt x="2805337" y="767617"/>
                  </a:lnTo>
                  <a:lnTo>
                    <a:pt x="2796308" y="814526"/>
                  </a:lnTo>
                  <a:lnTo>
                    <a:pt x="2781346" y="860938"/>
                  </a:lnTo>
                  <a:lnTo>
                    <a:pt x="2760524" y="906703"/>
                  </a:lnTo>
                  <a:lnTo>
                    <a:pt x="2733914" y="951676"/>
                  </a:lnTo>
                  <a:lnTo>
                    <a:pt x="2701587" y="995708"/>
                  </a:lnTo>
                  <a:lnTo>
                    <a:pt x="2663616" y="1038653"/>
                  </a:lnTo>
                  <a:lnTo>
                    <a:pt x="2620073" y="1080363"/>
                  </a:lnTo>
                  <a:lnTo>
                    <a:pt x="2588180" y="1107327"/>
                  </a:lnTo>
                  <a:lnTo>
                    <a:pt x="2554097" y="1133481"/>
                  </a:lnTo>
                  <a:lnTo>
                    <a:pt x="2517886" y="1158795"/>
                  </a:lnTo>
                  <a:lnTo>
                    <a:pt x="2479609" y="1183239"/>
                  </a:lnTo>
                  <a:lnTo>
                    <a:pt x="2439327" y="1206783"/>
                  </a:lnTo>
                  <a:lnTo>
                    <a:pt x="2397101" y="1229398"/>
                  </a:lnTo>
                  <a:lnTo>
                    <a:pt x="2352992" y="1251052"/>
                  </a:lnTo>
                  <a:lnTo>
                    <a:pt x="2307062" y="1271716"/>
                  </a:lnTo>
                  <a:lnTo>
                    <a:pt x="2259373" y="1291361"/>
                  </a:lnTo>
                  <a:lnTo>
                    <a:pt x="2209984" y="1309956"/>
                  </a:lnTo>
                  <a:lnTo>
                    <a:pt x="2158959" y="1327470"/>
                  </a:lnTo>
                  <a:lnTo>
                    <a:pt x="2106358" y="1343875"/>
                  </a:lnTo>
                  <a:lnTo>
                    <a:pt x="2060182" y="1356989"/>
                  </a:lnTo>
                  <a:lnTo>
                    <a:pt x="2013177" y="1369170"/>
                  </a:lnTo>
                  <a:lnTo>
                    <a:pt x="1965400" y="1380413"/>
                  </a:lnTo>
                  <a:lnTo>
                    <a:pt x="1916903" y="1390712"/>
                  </a:lnTo>
                  <a:lnTo>
                    <a:pt x="1867742" y="1400059"/>
                  </a:lnTo>
                  <a:lnTo>
                    <a:pt x="1817970" y="1408450"/>
                  </a:lnTo>
                  <a:lnTo>
                    <a:pt x="1767643" y="1415876"/>
                  </a:lnTo>
                  <a:lnTo>
                    <a:pt x="1716814" y="1422334"/>
                  </a:lnTo>
                  <a:lnTo>
                    <a:pt x="1665538" y="1427815"/>
                  </a:lnTo>
                  <a:lnTo>
                    <a:pt x="1613869" y="1432313"/>
                  </a:lnTo>
                  <a:lnTo>
                    <a:pt x="1561861" y="1435823"/>
                  </a:lnTo>
                  <a:lnTo>
                    <a:pt x="1509570" y="1438338"/>
                  </a:lnTo>
                  <a:lnTo>
                    <a:pt x="1457049" y="1439851"/>
                  </a:lnTo>
                  <a:lnTo>
                    <a:pt x="1404353" y="1440357"/>
                  </a:lnTo>
                  <a:lnTo>
                    <a:pt x="1351586" y="1439851"/>
                  </a:lnTo>
                  <a:lnTo>
                    <a:pt x="1299005" y="1438338"/>
                  </a:lnTo>
                  <a:lnTo>
                    <a:pt x="1246662" y="1435823"/>
                  </a:lnTo>
                  <a:lnTo>
                    <a:pt x="1194613" y="1432313"/>
                  </a:lnTo>
                  <a:lnTo>
                    <a:pt x="1142910" y="1427815"/>
                  </a:lnTo>
                  <a:lnTo>
                    <a:pt x="1091607" y="1422334"/>
                  </a:lnTo>
                  <a:lnTo>
                    <a:pt x="1040757" y="1415876"/>
                  </a:lnTo>
                  <a:lnTo>
                    <a:pt x="990413" y="1408450"/>
                  </a:lnTo>
                  <a:lnTo>
                    <a:pt x="940630" y="1400059"/>
                  </a:lnTo>
                  <a:lnTo>
                    <a:pt x="891461" y="1390712"/>
                  </a:lnTo>
                  <a:lnTo>
                    <a:pt x="842959" y="1380413"/>
                  </a:lnTo>
                  <a:lnTo>
                    <a:pt x="795178" y="1369170"/>
                  </a:lnTo>
                  <a:lnTo>
                    <a:pt x="748171" y="1356989"/>
                  </a:lnTo>
                  <a:lnTo>
                    <a:pt x="701992" y="1343875"/>
                  </a:lnTo>
                  <a:lnTo>
                    <a:pt x="649391" y="1327470"/>
                  </a:lnTo>
                  <a:lnTo>
                    <a:pt x="598366" y="1309956"/>
                  </a:lnTo>
                  <a:lnTo>
                    <a:pt x="548979" y="1291361"/>
                  </a:lnTo>
                  <a:lnTo>
                    <a:pt x="501291" y="1271716"/>
                  </a:lnTo>
                  <a:lnTo>
                    <a:pt x="455362" y="1251052"/>
                  </a:lnTo>
                  <a:lnTo>
                    <a:pt x="411254" y="1229398"/>
                  </a:lnTo>
                  <a:lnTo>
                    <a:pt x="369029" y="1206783"/>
                  </a:lnTo>
                  <a:lnTo>
                    <a:pt x="328747" y="1183239"/>
                  </a:lnTo>
                  <a:lnTo>
                    <a:pt x="290469" y="1158795"/>
                  </a:lnTo>
                  <a:lnTo>
                    <a:pt x="254258" y="1133481"/>
                  </a:lnTo>
                  <a:lnTo>
                    <a:pt x="220173" y="1107327"/>
                  </a:lnTo>
                  <a:lnTo>
                    <a:pt x="188277" y="1080363"/>
                  </a:lnTo>
                  <a:lnTo>
                    <a:pt x="144734" y="1038653"/>
                  </a:lnTo>
                  <a:lnTo>
                    <a:pt x="106765" y="995708"/>
                  </a:lnTo>
                  <a:lnTo>
                    <a:pt x="74440" y="951676"/>
                  </a:lnTo>
                  <a:lnTo>
                    <a:pt x="47832" y="906703"/>
                  </a:lnTo>
                  <a:lnTo>
                    <a:pt x="27013" y="860938"/>
                  </a:lnTo>
                  <a:lnTo>
                    <a:pt x="12053" y="814526"/>
                  </a:lnTo>
                  <a:lnTo>
                    <a:pt x="3025" y="767617"/>
                  </a:lnTo>
                  <a:lnTo>
                    <a:pt x="0" y="720356"/>
                  </a:lnTo>
                  <a:lnTo>
                    <a:pt x="2391" y="678226"/>
                  </a:lnTo>
                  <a:lnTo>
                    <a:pt x="9532" y="636384"/>
                  </a:lnTo>
                  <a:lnTo>
                    <a:pt x="21372" y="594931"/>
                  </a:lnTo>
                  <a:lnTo>
                    <a:pt x="37860" y="553966"/>
                  </a:lnTo>
                  <a:lnTo>
                    <a:pt x="58948" y="513590"/>
                  </a:lnTo>
                  <a:lnTo>
                    <a:pt x="84583" y="473905"/>
                  </a:lnTo>
                  <a:lnTo>
                    <a:pt x="114717" y="435010"/>
                  </a:lnTo>
                  <a:lnTo>
                    <a:pt x="149298" y="397006"/>
                  </a:lnTo>
                  <a:lnTo>
                    <a:pt x="188277" y="359994"/>
                  </a:lnTo>
                  <a:lnTo>
                    <a:pt x="220173" y="333030"/>
                  </a:lnTo>
                  <a:lnTo>
                    <a:pt x="254258" y="306876"/>
                  </a:lnTo>
                  <a:lnTo>
                    <a:pt x="290469" y="281562"/>
                  </a:lnTo>
                  <a:lnTo>
                    <a:pt x="328747" y="257118"/>
                  </a:lnTo>
                  <a:lnTo>
                    <a:pt x="369029" y="233573"/>
                  </a:lnTo>
                  <a:lnTo>
                    <a:pt x="411254" y="210959"/>
                  </a:lnTo>
                  <a:lnTo>
                    <a:pt x="455362" y="189305"/>
                  </a:lnTo>
                  <a:lnTo>
                    <a:pt x="501291" y="168640"/>
                  </a:lnTo>
                  <a:lnTo>
                    <a:pt x="548979" y="148996"/>
                  </a:lnTo>
                  <a:lnTo>
                    <a:pt x="598366" y="130401"/>
                  </a:lnTo>
                  <a:lnTo>
                    <a:pt x="649391" y="112886"/>
                  </a:lnTo>
                  <a:lnTo>
                    <a:pt x="701992" y="96481"/>
                  </a:lnTo>
                  <a:lnTo>
                    <a:pt x="748171" y="83368"/>
                  </a:lnTo>
                  <a:lnTo>
                    <a:pt x="795177" y="71187"/>
                  </a:lnTo>
                  <a:lnTo>
                    <a:pt x="842955" y="59944"/>
                  </a:lnTo>
                  <a:lnTo>
                    <a:pt x="891453" y="49645"/>
                  </a:lnTo>
                  <a:lnTo>
                    <a:pt x="940614" y="40298"/>
                  </a:lnTo>
                  <a:lnTo>
                    <a:pt x="990385" y="31907"/>
                  </a:lnTo>
                  <a:lnTo>
                    <a:pt x="1040712" y="24480"/>
                  </a:lnTo>
                  <a:lnTo>
                    <a:pt x="1091540" y="18023"/>
                  </a:lnTo>
                  <a:lnTo>
                    <a:pt x="1142816" y="12542"/>
                  </a:lnTo>
                  <a:lnTo>
                    <a:pt x="1194484" y="8044"/>
                  </a:lnTo>
                  <a:lnTo>
                    <a:pt x="1246490" y="4534"/>
                  </a:lnTo>
                  <a:lnTo>
                    <a:pt x="1298781" y="2019"/>
                  </a:lnTo>
                  <a:lnTo>
                    <a:pt x="1351301" y="505"/>
                  </a:lnTo>
                  <a:lnTo>
                    <a:pt x="1403997" y="0"/>
                  </a:lnTo>
                  <a:lnTo>
                    <a:pt x="1456764" y="505"/>
                  </a:lnTo>
                  <a:lnTo>
                    <a:pt x="1509346" y="2019"/>
                  </a:lnTo>
                  <a:lnTo>
                    <a:pt x="1561689" y="4534"/>
                  </a:lnTo>
                  <a:lnTo>
                    <a:pt x="1613739" y="8044"/>
                  </a:lnTo>
                  <a:lnTo>
                    <a:pt x="1665443" y="12542"/>
                  </a:lnTo>
                  <a:lnTo>
                    <a:pt x="1716747" y="18023"/>
                  </a:lnTo>
                  <a:lnTo>
                    <a:pt x="1767598" y="24480"/>
                  </a:lnTo>
                  <a:lnTo>
                    <a:pt x="1817942" y="31907"/>
                  </a:lnTo>
                  <a:lnTo>
                    <a:pt x="1867725" y="40298"/>
                  </a:lnTo>
                  <a:lnTo>
                    <a:pt x="1916895" y="49645"/>
                  </a:lnTo>
                  <a:lnTo>
                    <a:pt x="1965396" y="59944"/>
                  </a:lnTo>
                  <a:lnTo>
                    <a:pt x="2013176" y="71187"/>
                  </a:lnTo>
                  <a:lnTo>
                    <a:pt x="2060181" y="83368"/>
                  </a:lnTo>
                  <a:lnTo>
                    <a:pt x="2106358" y="96481"/>
                  </a:lnTo>
                  <a:lnTo>
                    <a:pt x="2158959" y="112886"/>
                  </a:lnTo>
                  <a:lnTo>
                    <a:pt x="2209984" y="130401"/>
                  </a:lnTo>
                  <a:lnTo>
                    <a:pt x="2259373" y="148996"/>
                  </a:lnTo>
                  <a:lnTo>
                    <a:pt x="2307062" y="168640"/>
                  </a:lnTo>
                  <a:lnTo>
                    <a:pt x="2352992" y="189305"/>
                  </a:lnTo>
                  <a:lnTo>
                    <a:pt x="2397101" y="210959"/>
                  </a:lnTo>
                  <a:lnTo>
                    <a:pt x="2439327" y="233573"/>
                  </a:lnTo>
                  <a:lnTo>
                    <a:pt x="2479609" y="257118"/>
                  </a:lnTo>
                  <a:lnTo>
                    <a:pt x="2517886" y="281562"/>
                  </a:lnTo>
                  <a:lnTo>
                    <a:pt x="2554097" y="306876"/>
                  </a:lnTo>
                  <a:lnTo>
                    <a:pt x="2588180" y="333030"/>
                  </a:lnTo>
                  <a:lnTo>
                    <a:pt x="2620073" y="359994"/>
                  </a:lnTo>
                  <a:lnTo>
                    <a:pt x="2663616" y="401704"/>
                  </a:lnTo>
                  <a:lnTo>
                    <a:pt x="2701587" y="444648"/>
                  </a:lnTo>
                  <a:lnTo>
                    <a:pt x="2733914" y="488681"/>
                  </a:lnTo>
                  <a:lnTo>
                    <a:pt x="2760524" y="533654"/>
                  </a:lnTo>
                  <a:lnTo>
                    <a:pt x="2781346" y="579419"/>
                  </a:lnTo>
                  <a:lnTo>
                    <a:pt x="2796308" y="625830"/>
                  </a:lnTo>
                  <a:lnTo>
                    <a:pt x="2805337" y="672740"/>
                  </a:lnTo>
                  <a:lnTo>
                    <a:pt x="2808363" y="720001"/>
                  </a:lnTo>
                  <a:lnTo>
                    <a:pt x="2808363" y="720356"/>
                  </a:lnTo>
                  <a:close/>
                </a:path>
              </a:pathLst>
            </a:custGeom>
            <a:ln w="38159">
              <a:solidFill>
                <a:srgbClr val="000000"/>
              </a:solidFill>
            </a:ln>
          </p:spPr>
          <p:txBody>
            <a:bodyPr wrap="square" lIns="0" tIns="0" rIns="0" bIns="0" rtlCol="0"/>
            <a:lstStyle/>
            <a:p>
              <a:endParaRPr/>
            </a:p>
          </p:txBody>
        </p:sp>
        <p:sp>
          <p:nvSpPr>
            <p:cNvPr id="28" name="object 26">
              <a:extLst>
                <a:ext uri="{FF2B5EF4-FFF2-40B4-BE49-F238E27FC236}">
                  <a16:creationId xmlns:a16="http://schemas.microsoft.com/office/drawing/2014/main" id="{B84D993C-0C83-470A-A174-D565FB709EB9}"/>
                </a:ext>
              </a:extLst>
            </p:cNvPr>
            <p:cNvSpPr txBox="1"/>
            <p:nvPr/>
          </p:nvSpPr>
          <p:spPr>
            <a:xfrm>
              <a:off x="8241017" y="7218616"/>
              <a:ext cx="1496060" cy="939096"/>
            </a:xfrm>
            <a:prstGeom prst="rect">
              <a:avLst/>
            </a:prstGeom>
          </p:spPr>
          <p:txBody>
            <a:bodyPr vert="horz" wrap="square" lIns="0" tIns="46990" rIns="0" bIns="0" rtlCol="0">
              <a:spAutoFit/>
            </a:bodyPr>
            <a:lstStyle/>
            <a:p>
              <a:pPr marL="306705" marR="5080" indent="-294640">
                <a:lnSpc>
                  <a:spcPts val="2910"/>
                </a:lnSpc>
                <a:spcBef>
                  <a:spcPts val="370"/>
                </a:spcBef>
              </a:pPr>
              <a:r>
                <a:rPr sz="2000" b="1" spc="-10" dirty="0">
                  <a:latin typeface="Arial"/>
                  <a:cs typeface="Arial"/>
                </a:rPr>
                <a:t>Dispense coffee</a:t>
              </a:r>
              <a:endParaRPr sz="2000" dirty="0">
                <a:latin typeface="Arial"/>
                <a:cs typeface="Arial"/>
              </a:endParaRPr>
            </a:p>
          </p:txBody>
        </p:sp>
        <p:sp>
          <p:nvSpPr>
            <p:cNvPr id="29" name="object 27">
              <a:extLst>
                <a:ext uri="{FF2B5EF4-FFF2-40B4-BE49-F238E27FC236}">
                  <a16:creationId xmlns:a16="http://schemas.microsoft.com/office/drawing/2014/main" id="{6714E9F1-70CA-40C8-BD65-2033FC277ADE}"/>
                </a:ext>
              </a:extLst>
            </p:cNvPr>
            <p:cNvSpPr/>
            <p:nvPr/>
          </p:nvSpPr>
          <p:spPr>
            <a:xfrm>
              <a:off x="5832005" y="7632001"/>
              <a:ext cx="229235" cy="0"/>
            </a:xfrm>
            <a:custGeom>
              <a:avLst/>
              <a:gdLst/>
              <a:ahLst/>
              <a:cxnLst/>
              <a:rect l="l" t="t" r="r" b="b"/>
              <a:pathLst>
                <a:path w="229235">
                  <a:moveTo>
                    <a:pt x="0" y="0"/>
                  </a:moveTo>
                  <a:lnTo>
                    <a:pt x="228955" y="0"/>
                  </a:lnTo>
                </a:path>
              </a:pathLst>
            </a:custGeom>
            <a:ln w="38159">
              <a:solidFill>
                <a:srgbClr val="000000"/>
              </a:solidFill>
            </a:ln>
          </p:spPr>
          <p:txBody>
            <a:bodyPr wrap="square" lIns="0" tIns="0" rIns="0" bIns="0" rtlCol="0"/>
            <a:lstStyle/>
            <a:p>
              <a:endParaRPr/>
            </a:p>
          </p:txBody>
        </p:sp>
        <p:sp>
          <p:nvSpPr>
            <p:cNvPr id="30" name="object 28">
              <a:extLst>
                <a:ext uri="{FF2B5EF4-FFF2-40B4-BE49-F238E27FC236}">
                  <a16:creationId xmlns:a16="http://schemas.microsoft.com/office/drawing/2014/main" id="{14A147EB-C1DE-42B3-8756-C6E9434A2FC3}"/>
                </a:ext>
              </a:extLst>
            </p:cNvPr>
            <p:cNvSpPr/>
            <p:nvPr/>
          </p:nvSpPr>
          <p:spPr>
            <a:xfrm>
              <a:off x="6175438" y="7632001"/>
              <a:ext cx="229235" cy="0"/>
            </a:xfrm>
            <a:custGeom>
              <a:avLst/>
              <a:gdLst/>
              <a:ahLst/>
              <a:cxnLst/>
              <a:rect l="l" t="t" r="r" b="b"/>
              <a:pathLst>
                <a:path w="229235">
                  <a:moveTo>
                    <a:pt x="0" y="0"/>
                  </a:moveTo>
                  <a:lnTo>
                    <a:pt x="228955" y="0"/>
                  </a:lnTo>
                </a:path>
              </a:pathLst>
            </a:custGeom>
            <a:ln w="38159">
              <a:solidFill>
                <a:srgbClr val="000000"/>
              </a:solidFill>
            </a:ln>
          </p:spPr>
          <p:txBody>
            <a:bodyPr wrap="square" lIns="0" tIns="0" rIns="0" bIns="0" rtlCol="0"/>
            <a:lstStyle/>
            <a:p>
              <a:endParaRPr/>
            </a:p>
          </p:txBody>
        </p:sp>
        <p:sp>
          <p:nvSpPr>
            <p:cNvPr id="31" name="object 29">
              <a:extLst>
                <a:ext uri="{FF2B5EF4-FFF2-40B4-BE49-F238E27FC236}">
                  <a16:creationId xmlns:a16="http://schemas.microsoft.com/office/drawing/2014/main" id="{13167AF7-1D12-4E5F-B95B-AF318A620857}"/>
                </a:ext>
              </a:extLst>
            </p:cNvPr>
            <p:cNvSpPr/>
            <p:nvPr/>
          </p:nvSpPr>
          <p:spPr>
            <a:xfrm>
              <a:off x="6518884" y="7632001"/>
              <a:ext cx="229235" cy="0"/>
            </a:xfrm>
            <a:custGeom>
              <a:avLst/>
              <a:gdLst/>
              <a:ahLst/>
              <a:cxnLst/>
              <a:rect l="l" t="t" r="r" b="b"/>
              <a:pathLst>
                <a:path w="229234">
                  <a:moveTo>
                    <a:pt x="0" y="0"/>
                  </a:moveTo>
                  <a:lnTo>
                    <a:pt x="228955" y="0"/>
                  </a:lnTo>
                </a:path>
              </a:pathLst>
            </a:custGeom>
            <a:ln w="38159">
              <a:solidFill>
                <a:srgbClr val="000000"/>
              </a:solidFill>
            </a:ln>
          </p:spPr>
          <p:txBody>
            <a:bodyPr wrap="square" lIns="0" tIns="0" rIns="0" bIns="0" rtlCol="0"/>
            <a:lstStyle/>
            <a:p>
              <a:endParaRPr/>
            </a:p>
          </p:txBody>
        </p:sp>
        <p:sp>
          <p:nvSpPr>
            <p:cNvPr id="32" name="object 30">
              <a:extLst>
                <a:ext uri="{FF2B5EF4-FFF2-40B4-BE49-F238E27FC236}">
                  <a16:creationId xmlns:a16="http://schemas.microsoft.com/office/drawing/2014/main" id="{5B572B2F-2796-431F-BBA4-5495A3F9942C}"/>
                </a:ext>
              </a:extLst>
            </p:cNvPr>
            <p:cNvSpPr/>
            <p:nvPr/>
          </p:nvSpPr>
          <p:spPr>
            <a:xfrm>
              <a:off x="6862318" y="7632001"/>
              <a:ext cx="229235" cy="0"/>
            </a:xfrm>
            <a:custGeom>
              <a:avLst/>
              <a:gdLst/>
              <a:ahLst/>
              <a:cxnLst/>
              <a:rect l="l" t="t" r="r" b="b"/>
              <a:pathLst>
                <a:path w="229234">
                  <a:moveTo>
                    <a:pt x="0" y="0"/>
                  </a:moveTo>
                  <a:lnTo>
                    <a:pt x="228968" y="0"/>
                  </a:lnTo>
                </a:path>
              </a:pathLst>
            </a:custGeom>
            <a:ln w="38159">
              <a:solidFill>
                <a:srgbClr val="000000"/>
              </a:solidFill>
            </a:ln>
          </p:spPr>
          <p:txBody>
            <a:bodyPr wrap="square" lIns="0" tIns="0" rIns="0" bIns="0" rtlCol="0"/>
            <a:lstStyle/>
            <a:p>
              <a:endParaRPr/>
            </a:p>
          </p:txBody>
        </p:sp>
        <p:grpSp>
          <p:nvGrpSpPr>
            <p:cNvPr id="33" name="object 31">
              <a:extLst>
                <a:ext uri="{FF2B5EF4-FFF2-40B4-BE49-F238E27FC236}">
                  <a16:creationId xmlns:a16="http://schemas.microsoft.com/office/drawing/2014/main" id="{FB67984F-E10B-424D-8CD4-67D809C5E52B}"/>
                </a:ext>
              </a:extLst>
            </p:cNvPr>
            <p:cNvGrpSpPr/>
            <p:nvPr/>
          </p:nvGrpSpPr>
          <p:grpSpPr>
            <a:xfrm>
              <a:off x="7205764" y="7549565"/>
              <a:ext cx="426720" cy="165735"/>
              <a:chOff x="7205764" y="7549565"/>
              <a:chExt cx="426720" cy="165735"/>
            </a:xfrm>
          </p:grpSpPr>
          <p:sp>
            <p:nvSpPr>
              <p:cNvPr id="34" name="object 32">
                <a:extLst>
                  <a:ext uri="{FF2B5EF4-FFF2-40B4-BE49-F238E27FC236}">
                    <a16:creationId xmlns:a16="http://schemas.microsoft.com/office/drawing/2014/main" id="{6B5A60F0-0374-4B29-9F2C-DA1BCF79541C}"/>
                  </a:ext>
                </a:extLst>
              </p:cNvPr>
              <p:cNvSpPr/>
              <p:nvPr/>
            </p:nvSpPr>
            <p:spPr>
              <a:xfrm>
                <a:off x="7205764" y="7632001"/>
                <a:ext cx="189865" cy="0"/>
              </a:xfrm>
              <a:custGeom>
                <a:avLst/>
                <a:gdLst/>
                <a:ahLst/>
                <a:cxnLst/>
                <a:rect l="l" t="t" r="r" b="b"/>
                <a:pathLst>
                  <a:path w="189865">
                    <a:moveTo>
                      <a:pt x="0" y="0"/>
                    </a:moveTo>
                    <a:lnTo>
                      <a:pt x="189356" y="0"/>
                    </a:lnTo>
                  </a:path>
                </a:pathLst>
              </a:custGeom>
              <a:ln w="38159">
                <a:solidFill>
                  <a:srgbClr val="000000"/>
                </a:solidFill>
              </a:ln>
            </p:spPr>
            <p:txBody>
              <a:bodyPr wrap="square" lIns="0" tIns="0" rIns="0" bIns="0" rtlCol="0"/>
              <a:lstStyle/>
              <a:p>
                <a:endParaRPr/>
              </a:p>
            </p:txBody>
          </p:sp>
          <p:sp>
            <p:nvSpPr>
              <p:cNvPr id="35" name="object 33">
                <a:extLst>
                  <a:ext uri="{FF2B5EF4-FFF2-40B4-BE49-F238E27FC236}">
                    <a16:creationId xmlns:a16="http://schemas.microsoft.com/office/drawing/2014/main" id="{50DCB531-D2BE-4DD6-B461-2EF1A8A4AA6F}"/>
                  </a:ext>
                </a:extLst>
              </p:cNvPr>
              <p:cNvSpPr/>
              <p:nvPr/>
            </p:nvSpPr>
            <p:spPr>
              <a:xfrm>
                <a:off x="7384326" y="7549565"/>
                <a:ext cx="248285" cy="165735"/>
              </a:xfrm>
              <a:custGeom>
                <a:avLst/>
                <a:gdLst/>
                <a:ahLst/>
                <a:cxnLst/>
                <a:rect l="l" t="t" r="r" b="b"/>
                <a:pathLst>
                  <a:path w="248284" h="165734">
                    <a:moveTo>
                      <a:pt x="0" y="0"/>
                    </a:moveTo>
                    <a:lnTo>
                      <a:pt x="0" y="165239"/>
                    </a:lnTo>
                    <a:lnTo>
                      <a:pt x="247675" y="82435"/>
                    </a:lnTo>
                    <a:lnTo>
                      <a:pt x="0" y="0"/>
                    </a:lnTo>
                    <a:close/>
                  </a:path>
                </a:pathLst>
              </a:custGeom>
              <a:solidFill>
                <a:srgbClr val="000000"/>
              </a:solidFill>
            </p:spPr>
            <p:txBody>
              <a:bodyPr wrap="square" lIns="0" tIns="0" rIns="0" bIns="0" rtlCol="0"/>
              <a:lstStyle/>
              <a:p>
                <a:endParaRPr/>
              </a:p>
            </p:txBody>
          </p:sp>
        </p:grpSp>
        <p:sp>
          <p:nvSpPr>
            <p:cNvPr id="36" name="object 34">
              <a:extLst>
                <a:ext uri="{FF2B5EF4-FFF2-40B4-BE49-F238E27FC236}">
                  <a16:creationId xmlns:a16="http://schemas.microsoft.com/office/drawing/2014/main" id="{E896BAEC-2502-4B7B-8048-71DBDEA35D1C}"/>
                </a:ext>
              </a:extLst>
            </p:cNvPr>
            <p:cNvSpPr txBox="1"/>
            <p:nvPr/>
          </p:nvSpPr>
          <p:spPr>
            <a:xfrm>
              <a:off x="5763768" y="7042270"/>
              <a:ext cx="2197100" cy="320601"/>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C8201D"/>
                  </a:solidFill>
                  <a:latin typeface="Arial"/>
                  <a:cs typeface="Arial"/>
                </a:rPr>
                <a:t>&lt;&lt;extends&gt;&gt;</a:t>
              </a:r>
              <a:endParaRPr sz="2000" dirty="0">
                <a:latin typeface="Arial"/>
                <a:cs typeface="Arial"/>
              </a:endParaRPr>
            </a:p>
          </p:txBody>
        </p:sp>
      </p:grpSp>
      <p:sp>
        <p:nvSpPr>
          <p:cNvPr id="38" name="object 36">
            <a:extLst>
              <a:ext uri="{FF2B5EF4-FFF2-40B4-BE49-F238E27FC236}">
                <a16:creationId xmlns:a16="http://schemas.microsoft.com/office/drawing/2014/main" id="{0D5862E9-36D8-4F1A-ADAA-D16812994210}"/>
              </a:ext>
            </a:extLst>
          </p:cNvPr>
          <p:cNvSpPr txBox="1"/>
          <p:nvPr/>
        </p:nvSpPr>
        <p:spPr>
          <a:xfrm>
            <a:off x="8298777" y="5677056"/>
            <a:ext cx="4333875" cy="790601"/>
          </a:xfrm>
          <a:prstGeom prst="rect">
            <a:avLst/>
          </a:prstGeom>
        </p:spPr>
        <p:txBody>
          <a:bodyPr vert="horz" wrap="square" lIns="0" tIns="44450" rIns="0" bIns="0" rtlCol="0">
            <a:spAutoFit/>
          </a:bodyPr>
          <a:lstStyle/>
          <a:p>
            <a:pPr marL="12065" marR="5080" algn="ctr">
              <a:lnSpc>
                <a:spcPct val="93500"/>
              </a:lnSpc>
              <a:spcBef>
                <a:spcPts val="350"/>
              </a:spcBef>
            </a:pPr>
            <a:r>
              <a:rPr lang="en-GB" sz="1600" b="1" dirty="0">
                <a:solidFill>
                  <a:srgbClr val="295F99"/>
                </a:solidFill>
                <a:latin typeface="Arial"/>
                <a:cs typeface="Arial"/>
              </a:rPr>
              <a:t>Remember</a:t>
            </a:r>
            <a:r>
              <a:rPr lang="en-GB" sz="1600" b="1" spc="-35" dirty="0">
                <a:solidFill>
                  <a:srgbClr val="295F99"/>
                </a:solidFill>
                <a:latin typeface="Arial"/>
                <a:cs typeface="Arial"/>
              </a:rPr>
              <a:t> </a:t>
            </a:r>
            <a:r>
              <a:rPr lang="en-GB" sz="1600" b="1" dirty="0">
                <a:solidFill>
                  <a:srgbClr val="295F99"/>
                </a:solidFill>
                <a:latin typeface="Arial"/>
                <a:cs typeface="Arial"/>
              </a:rPr>
              <a:t>not</a:t>
            </a:r>
            <a:r>
              <a:rPr lang="en-GB" sz="1600" b="1" spc="-30" dirty="0">
                <a:solidFill>
                  <a:srgbClr val="295F99"/>
                </a:solidFill>
                <a:latin typeface="Arial"/>
                <a:cs typeface="Arial"/>
              </a:rPr>
              <a:t> </a:t>
            </a:r>
            <a:r>
              <a:rPr lang="en-GB" sz="1600" b="1" spc="-35" dirty="0">
                <a:solidFill>
                  <a:srgbClr val="295F99"/>
                </a:solidFill>
                <a:latin typeface="Arial"/>
                <a:cs typeface="Arial"/>
              </a:rPr>
              <a:t>to</a:t>
            </a:r>
            <a:endParaRPr lang="en-GB" sz="1600" dirty="0">
              <a:latin typeface="Arial"/>
              <a:cs typeface="Arial"/>
            </a:endParaRPr>
          </a:p>
          <a:p>
            <a:pPr marL="12065" marR="5080" algn="ctr">
              <a:lnSpc>
                <a:spcPct val="93500"/>
              </a:lnSpc>
              <a:spcBef>
                <a:spcPts val="350"/>
              </a:spcBef>
            </a:pPr>
            <a:r>
              <a:rPr sz="1600" b="1" dirty="0">
                <a:solidFill>
                  <a:srgbClr val="295F99"/>
                </a:solidFill>
                <a:latin typeface="Arial"/>
                <a:cs typeface="Arial"/>
              </a:rPr>
              <a:t>overcomplicate</a:t>
            </a:r>
            <a:r>
              <a:rPr sz="1600" b="1" spc="-95" dirty="0">
                <a:solidFill>
                  <a:srgbClr val="295F99"/>
                </a:solidFill>
                <a:latin typeface="Arial"/>
                <a:cs typeface="Arial"/>
              </a:rPr>
              <a:t> </a:t>
            </a:r>
            <a:r>
              <a:rPr sz="1600" b="1" spc="-10" dirty="0">
                <a:solidFill>
                  <a:srgbClr val="295F99"/>
                </a:solidFill>
                <a:latin typeface="Arial"/>
                <a:cs typeface="Arial"/>
              </a:rPr>
              <a:t>things </a:t>
            </a:r>
            <a:r>
              <a:rPr sz="1600" b="1" dirty="0">
                <a:solidFill>
                  <a:srgbClr val="295F99"/>
                </a:solidFill>
                <a:latin typeface="Arial"/>
                <a:cs typeface="Arial"/>
              </a:rPr>
              <a:t>&amp;</a:t>
            </a:r>
            <a:r>
              <a:rPr sz="1600" b="1" spc="-10" dirty="0">
                <a:solidFill>
                  <a:srgbClr val="295F99"/>
                </a:solidFill>
                <a:latin typeface="Arial"/>
                <a:cs typeface="Arial"/>
              </a:rPr>
              <a:t> </a:t>
            </a:r>
            <a:r>
              <a:rPr sz="1600" b="1" dirty="0">
                <a:solidFill>
                  <a:srgbClr val="295F99"/>
                </a:solidFill>
                <a:latin typeface="Arial"/>
                <a:cs typeface="Arial"/>
              </a:rPr>
              <a:t>use</a:t>
            </a:r>
            <a:r>
              <a:rPr sz="1600" b="1" spc="-20" dirty="0">
                <a:solidFill>
                  <a:srgbClr val="295F99"/>
                </a:solidFill>
                <a:latin typeface="Arial"/>
                <a:cs typeface="Arial"/>
              </a:rPr>
              <a:t> </a:t>
            </a:r>
            <a:r>
              <a:rPr sz="1600" b="1" spc="-10" dirty="0">
                <a:solidFill>
                  <a:srgbClr val="295F99"/>
                </a:solidFill>
                <a:latin typeface="Arial"/>
                <a:cs typeface="Arial"/>
              </a:rPr>
              <a:t>these </a:t>
            </a:r>
            <a:r>
              <a:rPr sz="1600" b="1" dirty="0">
                <a:solidFill>
                  <a:srgbClr val="295F99"/>
                </a:solidFill>
                <a:latin typeface="Arial"/>
                <a:cs typeface="Arial"/>
              </a:rPr>
              <a:t>relationships</a:t>
            </a:r>
            <a:r>
              <a:rPr sz="1600" b="1" spc="-85" dirty="0">
                <a:solidFill>
                  <a:srgbClr val="295F99"/>
                </a:solidFill>
                <a:latin typeface="Arial"/>
                <a:cs typeface="Arial"/>
              </a:rPr>
              <a:t> </a:t>
            </a:r>
            <a:r>
              <a:rPr sz="1600" b="1" spc="-20" dirty="0">
                <a:solidFill>
                  <a:srgbClr val="295F99"/>
                </a:solidFill>
                <a:latin typeface="Arial"/>
                <a:cs typeface="Arial"/>
              </a:rPr>
              <a:t>with </a:t>
            </a:r>
            <a:r>
              <a:rPr sz="1600" b="1" spc="-10" dirty="0">
                <a:solidFill>
                  <a:srgbClr val="295F99"/>
                </a:solidFill>
                <a:latin typeface="Arial"/>
                <a:cs typeface="Arial"/>
              </a:rPr>
              <a:t>caution!</a:t>
            </a:r>
            <a:endParaRPr sz="1600" dirty="0">
              <a:latin typeface="Arial"/>
              <a:cs typeface="Arial"/>
            </a:endParaRPr>
          </a:p>
        </p:txBody>
      </p:sp>
    </p:spTree>
    <p:extLst>
      <p:ext uri="{BB962C8B-B14F-4D97-AF65-F5344CB8AC3E}">
        <p14:creationId xmlns:p14="http://schemas.microsoft.com/office/powerpoint/2010/main" val="131734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E945-AAE7-440C-A7E6-A266AB82945C}"/>
              </a:ext>
            </a:extLst>
          </p:cNvPr>
          <p:cNvSpPr>
            <a:spLocks noGrp="1"/>
          </p:cNvSpPr>
          <p:nvPr>
            <p:ph type="title"/>
          </p:nvPr>
        </p:nvSpPr>
        <p:spPr/>
        <p:txBody>
          <a:bodyPr/>
          <a:lstStyle/>
          <a:p>
            <a:r>
              <a:rPr lang="en-GB" dirty="0"/>
              <a:t>Making</a:t>
            </a:r>
            <a:r>
              <a:rPr lang="en-GB" spc="-40" dirty="0"/>
              <a:t> </a:t>
            </a:r>
            <a:r>
              <a:rPr lang="en-GB" dirty="0"/>
              <a:t>model</a:t>
            </a:r>
            <a:r>
              <a:rPr lang="en-GB" spc="-20" dirty="0"/>
              <a:t> </a:t>
            </a:r>
            <a:r>
              <a:rPr lang="en-GB" dirty="0"/>
              <a:t>design</a:t>
            </a:r>
            <a:r>
              <a:rPr lang="en-GB" spc="-15" dirty="0"/>
              <a:t> </a:t>
            </a:r>
            <a:r>
              <a:rPr lang="en-GB" spc="-10" dirty="0"/>
              <a:t>choices</a:t>
            </a:r>
            <a:endParaRPr lang="en-GB" dirty="0"/>
          </a:p>
        </p:txBody>
      </p:sp>
      <p:sp>
        <p:nvSpPr>
          <p:cNvPr id="3" name="Content Placeholder 2">
            <a:extLst>
              <a:ext uri="{FF2B5EF4-FFF2-40B4-BE49-F238E27FC236}">
                <a16:creationId xmlns:a16="http://schemas.microsoft.com/office/drawing/2014/main" id="{444672D3-ACED-432A-9427-D538760E39F9}"/>
              </a:ext>
            </a:extLst>
          </p:cNvPr>
          <p:cNvSpPr>
            <a:spLocks noGrp="1"/>
          </p:cNvSpPr>
          <p:nvPr>
            <p:ph idx="1"/>
          </p:nvPr>
        </p:nvSpPr>
        <p:spPr/>
        <p:txBody>
          <a:bodyPr/>
          <a:lstStyle/>
          <a:p>
            <a:r>
              <a:rPr lang="en-GB" sz="2000" dirty="0">
                <a:latin typeface="Arial"/>
                <a:cs typeface="Arial"/>
              </a:rPr>
              <a:t>When</a:t>
            </a:r>
            <a:r>
              <a:rPr lang="en-GB" sz="2000" spc="-25" dirty="0">
                <a:latin typeface="Arial"/>
                <a:cs typeface="Arial"/>
              </a:rPr>
              <a:t> </a:t>
            </a:r>
            <a:r>
              <a:rPr lang="en-GB" sz="2000" dirty="0">
                <a:latin typeface="Arial"/>
                <a:cs typeface="Arial"/>
              </a:rPr>
              <a:t>making</a:t>
            </a:r>
            <a:r>
              <a:rPr lang="en-GB" sz="2000" spc="-20" dirty="0">
                <a:latin typeface="Arial"/>
                <a:cs typeface="Arial"/>
              </a:rPr>
              <a:t> </a:t>
            </a:r>
            <a:r>
              <a:rPr lang="en-GB" sz="2000" dirty="0">
                <a:latin typeface="Arial"/>
                <a:cs typeface="Arial"/>
              </a:rPr>
              <a:t>design</a:t>
            </a:r>
            <a:r>
              <a:rPr lang="en-GB" sz="2000" spc="-10" dirty="0">
                <a:latin typeface="Arial"/>
                <a:cs typeface="Arial"/>
              </a:rPr>
              <a:t> </a:t>
            </a:r>
            <a:r>
              <a:rPr lang="en-GB" sz="2000" dirty="0">
                <a:latin typeface="Arial"/>
                <a:cs typeface="Arial"/>
              </a:rPr>
              <a:t>choices,</a:t>
            </a:r>
            <a:r>
              <a:rPr lang="en-GB" sz="2000" spc="-20" dirty="0">
                <a:latin typeface="Arial"/>
                <a:cs typeface="Arial"/>
              </a:rPr>
              <a:t> </a:t>
            </a:r>
            <a:r>
              <a:rPr lang="en-GB" sz="2000" dirty="0">
                <a:latin typeface="Arial"/>
                <a:cs typeface="Arial"/>
              </a:rPr>
              <a:t>the</a:t>
            </a:r>
            <a:r>
              <a:rPr lang="en-GB" sz="2000" spc="-20" dirty="0">
                <a:latin typeface="Arial"/>
                <a:cs typeface="Arial"/>
              </a:rPr>
              <a:t> </a:t>
            </a:r>
            <a:r>
              <a:rPr lang="en-GB" sz="2000" dirty="0">
                <a:latin typeface="Arial"/>
                <a:cs typeface="Arial"/>
              </a:rPr>
              <a:t>best</a:t>
            </a:r>
            <a:r>
              <a:rPr lang="en-GB" sz="2000" spc="-20" dirty="0">
                <a:latin typeface="Arial"/>
                <a:cs typeface="Arial"/>
              </a:rPr>
              <a:t> </a:t>
            </a:r>
            <a:r>
              <a:rPr lang="en-GB" sz="2000" dirty="0">
                <a:latin typeface="Arial"/>
                <a:cs typeface="Arial"/>
              </a:rPr>
              <a:t>thing</a:t>
            </a:r>
            <a:r>
              <a:rPr lang="en-GB" sz="2000" spc="-15" dirty="0">
                <a:latin typeface="Arial"/>
                <a:cs typeface="Arial"/>
              </a:rPr>
              <a:t> </a:t>
            </a:r>
            <a:r>
              <a:rPr lang="en-GB" sz="2000" dirty="0">
                <a:latin typeface="Arial"/>
                <a:cs typeface="Arial"/>
              </a:rPr>
              <a:t>to</a:t>
            </a:r>
            <a:r>
              <a:rPr lang="en-GB" sz="2000" spc="-15" dirty="0">
                <a:latin typeface="Arial"/>
                <a:cs typeface="Arial"/>
              </a:rPr>
              <a:t> </a:t>
            </a:r>
            <a:r>
              <a:rPr lang="en-GB" sz="2000" dirty="0">
                <a:latin typeface="Arial"/>
                <a:cs typeface="Arial"/>
              </a:rPr>
              <a:t>do</a:t>
            </a:r>
            <a:r>
              <a:rPr lang="en-GB" sz="2000" spc="-15" dirty="0">
                <a:latin typeface="Arial"/>
                <a:cs typeface="Arial"/>
              </a:rPr>
              <a:t> </a:t>
            </a:r>
            <a:r>
              <a:rPr lang="en-GB" sz="2000" dirty="0">
                <a:latin typeface="Arial"/>
                <a:cs typeface="Arial"/>
              </a:rPr>
              <a:t>is</a:t>
            </a:r>
            <a:r>
              <a:rPr lang="en-GB" sz="2000" spc="25" dirty="0">
                <a:latin typeface="Arial"/>
                <a:cs typeface="Arial"/>
              </a:rPr>
              <a:t> </a:t>
            </a:r>
            <a:r>
              <a:rPr lang="en-GB" sz="2000" b="1" dirty="0">
                <a:solidFill>
                  <a:srgbClr val="C8201D"/>
                </a:solidFill>
                <a:latin typeface="Arial"/>
                <a:cs typeface="Arial"/>
              </a:rPr>
              <a:t>use</a:t>
            </a:r>
            <a:r>
              <a:rPr lang="en-GB" sz="2000" b="1" spc="-15" dirty="0">
                <a:solidFill>
                  <a:srgbClr val="C8201D"/>
                </a:solidFill>
                <a:latin typeface="Arial"/>
                <a:cs typeface="Arial"/>
              </a:rPr>
              <a:t> </a:t>
            </a:r>
            <a:r>
              <a:rPr lang="en-GB" sz="2000" b="1" spc="-20" dirty="0">
                <a:solidFill>
                  <a:srgbClr val="C8201D"/>
                </a:solidFill>
                <a:latin typeface="Arial"/>
                <a:cs typeface="Arial"/>
              </a:rPr>
              <a:t>your </a:t>
            </a:r>
            <a:r>
              <a:rPr lang="en-GB" sz="2000" b="1" dirty="0">
                <a:solidFill>
                  <a:srgbClr val="C8201D"/>
                </a:solidFill>
                <a:latin typeface="Arial"/>
                <a:cs typeface="Arial"/>
              </a:rPr>
              <a:t>common</a:t>
            </a:r>
            <a:r>
              <a:rPr lang="en-GB" sz="2000" b="1" spc="-30" dirty="0">
                <a:solidFill>
                  <a:srgbClr val="C8201D"/>
                </a:solidFill>
                <a:latin typeface="Arial"/>
                <a:cs typeface="Arial"/>
              </a:rPr>
              <a:t> </a:t>
            </a:r>
            <a:r>
              <a:rPr lang="en-GB" sz="2000" b="1" dirty="0">
                <a:solidFill>
                  <a:srgbClr val="C8201D"/>
                </a:solidFill>
                <a:latin typeface="Arial"/>
                <a:cs typeface="Arial"/>
              </a:rPr>
              <a:t>sense </a:t>
            </a:r>
            <a:r>
              <a:rPr lang="en-GB" sz="2000" dirty="0">
                <a:latin typeface="Arial"/>
                <a:cs typeface="Arial"/>
              </a:rPr>
              <a:t>and</a:t>
            </a:r>
            <a:r>
              <a:rPr lang="en-GB" sz="2000" spc="-15" dirty="0">
                <a:latin typeface="Arial"/>
                <a:cs typeface="Arial"/>
              </a:rPr>
              <a:t> </a:t>
            </a:r>
            <a:r>
              <a:rPr lang="en-GB" sz="2000" b="1" dirty="0">
                <a:solidFill>
                  <a:srgbClr val="C8201D"/>
                </a:solidFill>
                <a:latin typeface="Arial"/>
                <a:cs typeface="Arial"/>
              </a:rPr>
              <a:t>justify</a:t>
            </a:r>
            <a:r>
              <a:rPr lang="en-GB" sz="2000" b="1" spc="-15" dirty="0">
                <a:solidFill>
                  <a:srgbClr val="C8201D"/>
                </a:solidFill>
                <a:latin typeface="Arial"/>
                <a:cs typeface="Arial"/>
              </a:rPr>
              <a:t> </a:t>
            </a:r>
            <a:r>
              <a:rPr lang="en-GB" sz="2000" dirty="0">
                <a:latin typeface="Arial"/>
                <a:cs typeface="Arial"/>
              </a:rPr>
              <a:t>your</a:t>
            </a:r>
            <a:r>
              <a:rPr lang="en-GB" sz="2000" spc="-20" dirty="0">
                <a:latin typeface="Arial"/>
                <a:cs typeface="Arial"/>
              </a:rPr>
              <a:t> </a:t>
            </a:r>
            <a:r>
              <a:rPr lang="en-GB" sz="2000" dirty="0">
                <a:latin typeface="Arial"/>
                <a:cs typeface="Arial"/>
              </a:rPr>
              <a:t>model</a:t>
            </a:r>
            <a:r>
              <a:rPr lang="en-GB" sz="2000" spc="-15" dirty="0">
                <a:latin typeface="Arial"/>
                <a:cs typeface="Arial"/>
              </a:rPr>
              <a:t> </a:t>
            </a:r>
            <a:r>
              <a:rPr lang="en-GB" sz="2000" spc="-10" dirty="0">
                <a:latin typeface="Arial"/>
                <a:cs typeface="Arial"/>
              </a:rPr>
              <a:t>choices</a:t>
            </a:r>
            <a:endParaRPr lang="en-GB" sz="2000" dirty="0">
              <a:latin typeface="Arial"/>
              <a:cs typeface="Arial"/>
            </a:endParaRPr>
          </a:p>
          <a:p>
            <a:r>
              <a:rPr lang="en-GB" sz="2000" dirty="0">
                <a:latin typeface="Arial"/>
                <a:cs typeface="Arial"/>
              </a:rPr>
              <a:t>There</a:t>
            </a:r>
            <a:r>
              <a:rPr lang="en-GB" sz="2000" spc="-15" dirty="0">
                <a:latin typeface="Arial"/>
                <a:cs typeface="Arial"/>
              </a:rPr>
              <a:t> </a:t>
            </a:r>
            <a:r>
              <a:rPr lang="en-GB" sz="2000" dirty="0">
                <a:latin typeface="Arial"/>
                <a:cs typeface="Arial"/>
              </a:rPr>
              <a:t>will</a:t>
            </a:r>
            <a:r>
              <a:rPr lang="en-GB" sz="2000" spc="-10" dirty="0">
                <a:latin typeface="Arial"/>
                <a:cs typeface="Arial"/>
              </a:rPr>
              <a:t> </a:t>
            </a:r>
            <a:r>
              <a:rPr lang="en-GB" sz="2000" dirty="0">
                <a:latin typeface="Arial"/>
                <a:cs typeface="Arial"/>
              </a:rPr>
              <a:t>usually</a:t>
            </a:r>
            <a:r>
              <a:rPr lang="en-GB" sz="2000" spc="-15" dirty="0">
                <a:latin typeface="Arial"/>
                <a:cs typeface="Arial"/>
              </a:rPr>
              <a:t> </a:t>
            </a:r>
            <a:r>
              <a:rPr lang="en-GB" sz="2000" dirty="0">
                <a:latin typeface="Arial"/>
                <a:cs typeface="Arial"/>
              </a:rPr>
              <a:t>be</a:t>
            </a:r>
            <a:r>
              <a:rPr lang="en-GB" sz="2000" spc="-15" dirty="0">
                <a:latin typeface="Arial"/>
                <a:cs typeface="Arial"/>
              </a:rPr>
              <a:t> </a:t>
            </a:r>
            <a:r>
              <a:rPr lang="en-GB" sz="2000" dirty="0">
                <a:latin typeface="Arial"/>
                <a:cs typeface="Arial"/>
              </a:rPr>
              <a:t>a</a:t>
            </a:r>
            <a:r>
              <a:rPr lang="en-GB" sz="2000" spc="-20" dirty="0">
                <a:latin typeface="Arial"/>
                <a:cs typeface="Arial"/>
              </a:rPr>
              <a:t> </a:t>
            </a:r>
            <a:r>
              <a:rPr lang="en-GB" sz="2000" dirty="0">
                <a:latin typeface="Arial"/>
                <a:cs typeface="Arial"/>
              </a:rPr>
              <a:t>multitude</a:t>
            </a:r>
            <a:r>
              <a:rPr lang="en-GB" sz="2000" spc="-15" dirty="0">
                <a:latin typeface="Arial"/>
                <a:cs typeface="Arial"/>
              </a:rPr>
              <a:t> </a:t>
            </a:r>
            <a:r>
              <a:rPr lang="en-GB" sz="2000" dirty="0">
                <a:latin typeface="Arial"/>
                <a:cs typeface="Arial"/>
              </a:rPr>
              <a:t>of</a:t>
            </a:r>
            <a:r>
              <a:rPr lang="en-GB" sz="2000" spc="-25" dirty="0">
                <a:latin typeface="Arial"/>
                <a:cs typeface="Arial"/>
              </a:rPr>
              <a:t> </a:t>
            </a:r>
            <a:r>
              <a:rPr lang="en-GB" sz="2000" dirty="0">
                <a:latin typeface="Arial"/>
                <a:cs typeface="Arial"/>
              </a:rPr>
              <a:t>ways</a:t>
            </a:r>
            <a:r>
              <a:rPr lang="en-GB" sz="2000" spc="-20" dirty="0">
                <a:latin typeface="Arial"/>
                <a:cs typeface="Arial"/>
              </a:rPr>
              <a:t> </a:t>
            </a:r>
            <a:r>
              <a:rPr lang="en-GB" sz="2000" dirty="0">
                <a:latin typeface="Arial"/>
                <a:cs typeface="Arial"/>
              </a:rPr>
              <a:t>to</a:t>
            </a:r>
            <a:r>
              <a:rPr lang="en-GB" sz="2000" spc="-15" dirty="0">
                <a:latin typeface="Arial"/>
                <a:cs typeface="Arial"/>
              </a:rPr>
              <a:t> </a:t>
            </a:r>
            <a:r>
              <a:rPr lang="en-GB" sz="2000" dirty="0">
                <a:latin typeface="Arial"/>
                <a:cs typeface="Arial"/>
              </a:rPr>
              <a:t>represent</a:t>
            </a:r>
            <a:r>
              <a:rPr lang="en-GB" sz="2000" spc="-20" dirty="0">
                <a:latin typeface="Arial"/>
                <a:cs typeface="Arial"/>
              </a:rPr>
              <a:t> </a:t>
            </a:r>
            <a:r>
              <a:rPr lang="en-GB" sz="2000" dirty="0">
                <a:latin typeface="Arial"/>
                <a:cs typeface="Arial"/>
              </a:rPr>
              <a:t>a</a:t>
            </a:r>
            <a:r>
              <a:rPr lang="en-GB" sz="2000" spc="-15" dirty="0">
                <a:latin typeface="Arial"/>
                <a:cs typeface="Arial"/>
              </a:rPr>
              <a:t> </a:t>
            </a:r>
            <a:r>
              <a:rPr lang="en-GB" sz="2000" spc="-10" dirty="0">
                <a:latin typeface="Arial"/>
                <a:cs typeface="Arial"/>
              </a:rPr>
              <a:t>particular </a:t>
            </a:r>
            <a:r>
              <a:rPr lang="en-GB" sz="2000" dirty="0">
                <a:latin typeface="Arial"/>
                <a:cs typeface="Arial"/>
              </a:rPr>
              <a:t>aspect</a:t>
            </a:r>
            <a:r>
              <a:rPr lang="en-GB" sz="2000" spc="-15" dirty="0">
                <a:latin typeface="Arial"/>
                <a:cs typeface="Arial"/>
              </a:rPr>
              <a:t> </a:t>
            </a:r>
            <a:r>
              <a:rPr lang="en-GB" sz="2000" dirty="0">
                <a:latin typeface="Arial"/>
                <a:cs typeface="Arial"/>
              </a:rPr>
              <a:t>of</a:t>
            </a:r>
            <a:r>
              <a:rPr lang="en-GB" sz="2000" spc="-15" dirty="0">
                <a:latin typeface="Arial"/>
                <a:cs typeface="Arial"/>
              </a:rPr>
              <a:t> </a:t>
            </a:r>
            <a:r>
              <a:rPr lang="en-GB" sz="2000" dirty="0">
                <a:latin typeface="Arial"/>
                <a:cs typeface="Arial"/>
              </a:rPr>
              <a:t>a</a:t>
            </a:r>
            <a:r>
              <a:rPr lang="en-GB" sz="2000" spc="-5" dirty="0">
                <a:latin typeface="Arial"/>
                <a:cs typeface="Arial"/>
              </a:rPr>
              <a:t> </a:t>
            </a:r>
            <a:r>
              <a:rPr lang="en-GB" sz="2000" spc="-10" dirty="0">
                <a:latin typeface="Arial"/>
                <a:cs typeface="Arial"/>
              </a:rPr>
              <a:t>system</a:t>
            </a:r>
            <a:endParaRPr lang="en-GB" sz="2000" dirty="0">
              <a:latin typeface="Arial"/>
              <a:cs typeface="Arial"/>
            </a:endParaRPr>
          </a:p>
          <a:p>
            <a:r>
              <a:rPr lang="en-GB" sz="2000" dirty="0">
                <a:latin typeface="Arial"/>
                <a:cs typeface="Arial"/>
              </a:rPr>
              <a:t>It’s</a:t>
            </a:r>
            <a:r>
              <a:rPr lang="en-GB" sz="2000" spc="-45" dirty="0">
                <a:latin typeface="Arial"/>
                <a:cs typeface="Arial"/>
              </a:rPr>
              <a:t> </a:t>
            </a:r>
            <a:r>
              <a:rPr lang="en-GB" sz="2000" dirty="0">
                <a:latin typeface="Arial"/>
                <a:cs typeface="Arial"/>
              </a:rPr>
              <a:t>your</a:t>
            </a:r>
            <a:r>
              <a:rPr lang="en-GB" sz="2000" spc="-20" dirty="0">
                <a:latin typeface="Arial"/>
                <a:cs typeface="Arial"/>
              </a:rPr>
              <a:t> </a:t>
            </a:r>
            <a:r>
              <a:rPr lang="en-GB" sz="2000" dirty="0">
                <a:latin typeface="Arial"/>
                <a:cs typeface="Arial"/>
              </a:rPr>
              <a:t>job</a:t>
            </a:r>
            <a:r>
              <a:rPr lang="en-GB" sz="2000" spc="-20" dirty="0">
                <a:latin typeface="Arial"/>
                <a:cs typeface="Arial"/>
              </a:rPr>
              <a:t> </a:t>
            </a:r>
            <a:r>
              <a:rPr lang="en-GB" sz="2000" dirty="0">
                <a:latin typeface="Arial"/>
                <a:cs typeface="Arial"/>
              </a:rPr>
              <a:t>as</a:t>
            </a:r>
            <a:r>
              <a:rPr lang="en-GB" sz="2000" spc="-20" dirty="0">
                <a:latin typeface="Arial"/>
                <a:cs typeface="Arial"/>
              </a:rPr>
              <a:t> </a:t>
            </a:r>
            <a:r>
              <a:rPr lang="en-GB" sz="2000" dirty="0">
                <a:latin typeface="Arial"/>
                <a:cs typeface="Arial"/>
              </a:rPr>
              <a:t>the</a:t>
            </a:r>
            <a:r>
              <a:rPr lang="en-GB" sz="2000" spc="-20" dirty="0">
                <a:latin typeface="Arial"/>
                <a:cs typeface="Arial"/>
              </a:rPr>
              <a:t> </a:t>
            </a:r>
            <a:r>
              <a:rPr lang="en-GB" sz="2000" dirty="0">
                <a:latin typeface="Arial"/>
                <a:cs typeface="Arial"/>
              </a:rPr>
              <a:t>engineer</a:t>
            </a:r>
            <a:r>
              <a:rPr lang="en-GB" sz="2000" spc="-20" dirty="0">
                <a:latin typeface="Arial"/>
                <a:cs typeface="Arial"/>
              </a:rPr>
              <a:t> </a:t>
            </a:r>
            <a:r>
              <a:rPr lang="en-GB" sz="2000" dirty="0">
                <a:latin typeface="Arial"/>
                <a:cs typeface="Arial"/>
              </a:rPr>
              <a:t>to</a:t>
            </a:r>
            <a:r>
              <a:rPr lang="en-GB" sz="2000" spc="-20" dirty="0">
                <a:latin typeface="Arial"/>
                <a:cs typeface="Arial"/>
              </a:rPr>
              <a:t> </a:t>
            </a:r>
            <a:r>
              <a:rPr lang="en-GB" sz="2000" dirty="0">
                <a:latin typeface="Arial"/>
                <a:cs typeface="Arial"/>
              </a:rPr>
              <a:t>decide</a:t>
            </a:r>
            <a:r>
              <a:rPr lang="en-GB" sz="2000" spc="-25" dirty="0">
                <a:latin typeface="Arial"/>
                <a:cs typeface="Arial"/>
              </a:rPr>
              <a:t> </a:t>
            </a:r>
            <a:r>
              <a:rPr lang="en-GB" sz="2000" dirty="0">
                <a:latin typeface="Arial"/>
                <a:cs typeface="Arial"/>
              </a:rPr>
              <a:t>how</a:t>
            </a:r>
            <a:r>
              <a:rPr lang="en-GB" sz="2000" spc="-20" dirty="0">
                <a:latin typeface="Arial"/>
                <a:cs typeface="Arial"/>
              </a:rPr>
              <a:t> </a:t>
            </a:r>
            <a:r>
              <a:rPr lang="en-GB" sz="2000" dirty="0">
                <a:latin typeface="Arial"/>
                <a:cs typeface="Arial"/>
              </a:rPr>
              <a:t>each</a:t>
            </a:r>
            <a:r>
              <a:rPr lang="en-GB" sz="2000" spc="-20" dirty="0">
                <a:latin typeface="Arial"/>
                <a:cs typeface="Arial"/>
              </a:rPr>
              <a:t> </a:t>
            </a:r>
            <a:r>
              <a:rPr lang="en-GB" sz="2000" dirty="0">
                <a:latin typeface="Arial"/>
                <a:cs typeface="Arial"/>
              </a:rPr>
              <a:t>aspect</a:t>
            </a:r>
            <a:r>
              <a:rPr lang="en-GB" sz="2000" spc="-30" dirty="0">
                <a:latin typeface="Arial"/>
                <a:cs typeface="Arial"/>
              </a:rPr>
              <a:t> </a:t>
            </a:r>
            <a:r>
              <a:rPr lang="en-GB" sz="2000" dirty="0">
                <a:latin typeface="Arial"/>
                <a:cs typeface="Arial"/>
              </a:rPr>
              <a:t>is</a:t>
            </a:r>
            <a:r>
              <a:rPr lang="en-GB" sz="2000" spc="-30" dirty="0">
                <a:latin typeface="Arial"/>
                <a:cs typeface="Arial"/>
              </a:rPr>
              <a:t> </a:t>
            </a:r>
            <a:r>
              <a:rPr lang="en-GB" sz="2000" spc="-10" dirty="0">
                <a:latin typeface="Arial"/>
                <a:cs typeface="Arial"/>
              </a:rPr>
              <a:t>represented</a:t>
            </a:r>
            <a:endParaRPr lang="en-GB" sz="2000" dirty="0">
              <a:latin typeface="Arial"/>
              <a:cs typeface="Arial"/>
            </a:endParaRPr>
          </a:p>
          <a:p>
            <a:r>
              <a:rPr lang="en-GB" sz="2000" dirty="0">
                <a:latin typeface="Arial"/>
                <a:cs typeface="Arial"/>
              </a:rPr>
              <a:t>Try</a:t>
            </a:r>
            <a:r>
              <a:rPr lang="en-GB" sz="2000" spc="-40" dirty="0">
                <a:latin typeface="Arial"/>
                <a:cs typeface="Arial"/>
              </a:rPr>
              <a:t> </a:t>
            </a:r>
            <a:r>
              <a:rPr lang="en-GB" sz="2000" dirty="0">
                <a:latin typeface="Arial"/>
                <a:cs typeface="Arial"/>
              </a:rPr>
              <a:t>to</a:t>
            </a:r>
            <a:r>
              <a:rPr lang="en-GB" sz="2000" spc="-30" dirty="0">
                <a:latin typeface="Arial"/>
                <a:cs typeface="Arial"/>
              </a:rPr>
              <a:t> </a:t>
            </a:r>
            <a:r>
              <a:rPr lang="en-GB" sz="2000" dirty="0">
                <a:latin typeface="Arial"/>
                <a:cs typeface="Arial"/>
              </a:rPr>
              <a:t>make</a:t>
            </a:r>
            <a:r>
              <a:rPr lang="en-GB" sz="2000" spc="-25" dirty="0">
                <a:latin typeface="Arial"/>
                <a:cs typeface="Arial"/>
              </a:rPr>
              <a:t> </a:t>
            </a:r>
            <a:r>
              <a:rPr lang="en-GB" sz="2000" dirty="0">
                <a:latin typeface="Arial"/>
                <a:cs typeface="Arial"/>
              </a:rPr>
              <a:t>your</a:t>
            </a:r>
            <a:r>
              <a:rPr lang="en-GB" sz="2000" spc="-25" dirty="0">
                <a:latin typeface="Arial"/>
                <a:cs typeface="Arial"/>
              </a:rPr>
              <a:t> </a:t>
            </a:r>
            <a:r>
              <a:rPr lang="en-GB" sz="2000" dirty="0">
                <a:latin typeface="Arial"/>
                <a:cs typeface="Arial"/>
              </a:rPr>
              <a:t>model</a:t>
            </a:r>
            <a:r>
              <a:rPr lang="en-GB" sz="2000" spc="-30" dirty="0">
                <a:latin typeface="Arial"/>
                <a:cs typeface="Arial"/>
              </a:rPr>
              <a:t> </a:t>
            </a:r>
            <a:r>
              <a:rPr lang="en-GB" sz="2000" dirty="0">
                <a:latin typeface="Arial"/>
                <a:cs typeface="Arial"/>
              </a:rPr>
              <a:t>as</a:t>
            </a:r>
            <a:r>
              <a:rPr lang="en-GB" sz="2000" spc="-35" dirty="0">
                <a:latin typeface="Arial"/>
                <a:cs typeface="Arial"/>
              </a:rPr>
              <a:t> </a:t>
            </a:r>
            <a:r>
              <a:rPr lang="en-GB" sz="2000" dirty="0">
                <a:latin typeface="Arial"/>
                <a:cs typeface="Arial"/>
              </a:rPr>
              <a:t>simple</a:t>
            </a:r>
            <a:r>
              <a:rPr lang="en-GB" sz="2000" spc="5" dirty="0">
                <a:latin typeface="Arial"/>
                <a:cs typeface="Arial"/>
              </a:rPr>
              <a:t> </a:t>
            </a:r>
            <a:r>
              <a:rPr lang="en-GB" sz="2000" b="1" i="1" dirty="0">
                <a:solidFill>
                  <a:srgbClr val="C8201D"/>
                </a:solidFill>
                <a:latin typeface="Arial"/>
                <a:cs typeface="Arial"/>
              </a:rPr>
              <a:t>as</a:t>
            </a:r>
            <a:r>
              <a:rPr lang="en-GB" sz="2000" b="1" i="1" spc="-25" dirty="0">
                <a:solidFill>
                  <a:srgbClr val="C8201D"/>
                </a:solidFill>
                <a:latin typeface="Arial"/>
                <a:cs typeface="Arial"/>
              </a:rPr>
              <a:t> </a:t>
            </a:r>
            <a:r>
              <a:rPr lang="en-GB" sz="2000" b="1" i="1" spc="-10" dirty="0">
                <a:solidFill>
                  <a:srgbClr val="C8201D"/>
                </a:solidFill>
                <a:latin typeface="Arial"/>
                <a:cs typeface="Arial"/>
              </a:rPr>
              <a:t>possible</a:t>
            </a:r>
            <a:endParaRPr lang="en-GB" sz="2000" dirty="0">
              <a:latin typeface="Arial"/>
              <a:cs typeface="Arial"/>
            </a:endParaRPr>
          </a:p>
        </p:txBody>
      </p:sp>
      <p:pic>
        <p:nvPicPr>
          <p:cNvPr id="4" name="object 11">
            <a:extLst>
              <a:ext uri="{FF2B5EF4-FFF2-40B4-BE49-F238E27FC236}">
                <a16:creationId xmlns:a16="http://schemas.microsoft.com/office/drawing/2014/main" id="{80C8A5D8-8F80-4349-B94F-99A890E0984E}"/>
              </a:ext>
            </a:extLst>
          </p:cNvPr>
          <p:cNvPicPr/>
          <p:nvPr/>
        </p:nvPicPr>
        <p:blipFill>
          <a:blip r:embed="rId2" cstate="print"/>
          <a:stretch>
            <a:fillRect/>
          </a:stretch>
        </p:blipFill>
        <p:spPr>
          <a:xfrm>
            <a:off x="8905171" y="4372984"/>
            <a:ext cx="2391119" cy="2069642"/>
          </a:xfrm>
          <a:prstGeom prst="rect">
            <a:avLst/>
          </a:prstGeom>
        </p:spPr>
      </p:pic>
    </p:spTree>
    <p:extLst>
      <p:ext uri="{BB962C8B-B14F-4D97-AF65-F5344CB8AC3E}">
        <p14:creationId xmlns:p14="http://schemas.microsoft.com/office/powerpoint/2010/main" val="9245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184DF-3E62-B645-8357-9F66DEB3C07A}"/>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D6DC0A2D-E89D-D842-A818-445516E6B07C}"/>
              </a:ext>
            </a:extLst>
          </p:cNvPr>
          <p:cNvSpPr>
            <a:spLocks noGrp="1"/>
          </p:cNvSpPr>
          <p:nvPr>
            <p:ph idx="1"/>
          </p:nvPr>
        </p:nvSpPr>
        <p:spPr>
          <a:xfrm>
            <a:off x="1371600" y="2286000"/>
            <a:ext cx="5867400" cy="3581400"/>
          </a:xfrm>
        </p:spPr>
        <p:txBody>
          <a:bodyPr>
            <a:normAutofit/>
          </a:bodyPr>
          <a:lstStyle/>
          <a:p>
            <a:r>
              <a:rPr lang="en-GB" dirty="0"/>
              <a:t>Based on your project description and your functional requirements you should now generate the Use Case UML diagram and a Use Case description for your group project</a:t>
            </a:r>
          </a:p>
          <a:p>
            <a:pPr lvl="1"/>
            <a:r>
              <a:rPr lang="en-GB" dirty="0"/>
              <a:t>Receive feedback on your progress during the surgeries</a:t>
            </a:r>
          </a:p>
          <a:p>
            <a:endParaRPr lang="en-US" dirty="0"/>
          </a:p>
          <a:p>
            <a:r>
              <a:rPr lang="en-US" dirty="0"/>
              <a:t>Lecture next week:</a:t>
            </a:r>
            <a:br>
              <a:rPr lang="en-US" dirty="0"/>
            </a:br>
            <a:r>
              <a:rPr lang="en-US" dirty="0"/>
              <a:t>Basics of git version control</a:t>
            </a:r>
          </a:p>
        </p:txBody>
      </p:sp>
      <p:pic>
        <p:nvPicPr>
          <p:cNvPr id="24578" name="Picture 2" descr="Image result for screen bean">
            <a:extLst>
              <a:ext uri="{FF2B5EF4-FFF2-40B4-BE49-F238E27FC236}">
                <a16:creationId xmlns:a16="http://schemas.microsoft.com/office/drawing/2014/main" id="{4C7DF52C-B56F-DB44-9063-1EDE10C9E50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8562"/>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02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CB83-DBD6-3242-AD79-EEF76DFC615D}"/>
              </a:ext>
            </a:extLst>
          </p:cNvPr>
          <p:cNvSpPr>
            <a:spLocks noGrp="1"/>
          </p:cNvSpPr>
          <p:nvPr>
            <p:ph type="title"/>
          </p:nvPr>
        </p:nvSpPr>
        <p:spPr/>
        <p:txBody>
          <a:bodyPr/>
          <a:lstStyle/>
          <a:p>
            <a:r>
              <a:rPr lang="en-US" dirty="0"/>
              <a:t>Session objectives</a:t>
            </a:r>
          </a:p>
        </p:txBody>
      </p:sp>
      <p:sp>
        <p:nvSpPr>
          <p:cNvPr id="3" name="Content Placeholder 2">
            <a:extLst>
              <a:ext uri="{FF2B5EF4-FFF2-40B4-BE49-F238E27FC236}">
                <a16:creationId xmlns:a16="http://schemas.microsoft.com/office/drawing/2014/main" id="{28B1FF92-DB1D-AE4D-95E0-FDB4CC8885C7}"/>
              </a:ext>
            </a:extLst>
          </p:cNvPr>
          <p:cNvSpPr>
            <a:spLocks noGrp="1"/>
          </p:cNvSpPr>
          <p:nvPr>
            <p:ph idx="1"/>
          </p:nvPr>
        </p:nvSpPr>
        <p:spPr/>
        <p:txBody>
          <a:bodyPr/>
          <a:lstStyle/>
          <a:p>
            <a:r>
              <a:rPr lang="en-GB" dirty="0"/>
              <a:t>At the end of the lecture you will be able to:</a:t>
            </a:r>
          </a:p>
          <a:p>
            <a:pPr lvl="1"/>
            <a:r>
              <a:rPr lang="en-GB" dirty="0"/>
              <a:t>Explain what Unified Modelling Language (UML) is</a:t>
            </a:r>
            <a:br>
              <a:rPr lang="en-GB" dirty="0"/>
            </a:br>
            <a:r>
              <a:rPr lang="en-GB" dirty="0"/>
              <a:t>and why it is useful during software development projects</a:t>
            </a:r>
          </a:p>
          <a:p>
            <a:pPr lvl="1"/>
            <a:r>
              <a:rPr lang="en-GB" dirty="0"/>
              <a:t>List different diagram types in UML</a:t>
            </a:r>
            <a:br>
              <a:rPr lang="en-GB" dirty="0"/>
            </a:br>
            <a:r>
              <a:rPr lang="en-GB" dirty="0"/>
              <a:t>and describe where they are applicable</a:t>
            </a:r>
          </a:p>
          <a:p>
            <a:pPr lvl="1"/>
            <a:r>
              <a:rPr lang="en-GB" dirty="0"/>
              <a:t>Explain Use case models and</a:t>
            </a:r>
            <a:br>
              <a:rPr lang="en-GB" dirty="0"/>
            </a:br>
            <a:r>
              <a:rPr lang="en-GB" dirty="0"/>
              <a:t>construct them diagrammatically</a:t>
            </a:r>
          </a:p>
          <a:p>
            <a:pPr lvl="1"/>
            <a:r>
              <a:rPr lang="en-GB" dirty="0"/>
              <a:t>Explain Use case descriptions and</a:t>
            </a:r>
            <a:br>
              <a:rPr lang="en-GB" dirty="0"/>
            </a:br>
            <a:r>
              <a:rPr lang="en-GB" dirty="0"/>
              <a:t>write them</a:t>
            </a:r>
          </a:p>
        </p:txBody>
      </p:sp>
    </p:spTree>
    <p:extLst>
      <p:ext uri="{BB962C8B-B14F-4D97-AF65-F5344CB8AC3E}">
        <p14:creationId xmlns:p14="http://schemas.microsoft.com/office/powerpoint/2010/main" val="889255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36FF3-A496-174F-9172-52DC875E7B80}"/>
              </a:ext>
            </a:extLst>
          </p:cNvPr>
          <p:cNvSpPr>
            <a:spLocks noGrp="1"/>
          </p:cNvSpPr>
          <p:nvPr>
            <p:ph type="title"/>
          </p:nvPr>
        </p:nvSpPr>
        <p:spPr>
          <a:xfrm>
            <a:off x="784743" y="685800"/>
            <a:ext cx="5793475" cy="1485900"/>
          </a:xfrm>
        </p:spPr>
        <p:txBody>
          <a:bodyPr>
            <a:normAutofit/>
          </a:bodyPr>
          <a:lstStyle/>
          <a:p>
            <a:r>
              <a:rPr lang="en-US" dirty="0"/>
              <a:t>Questions?</a:t>
            </a:r>
          </a:p>
        </p:txBody>
      </p:sp>
      <p:sp>
        <p:nvSpPr>
          <p:cNvPr id="3" name="Content Placeholder 2">
            <a:extLst>
              <a:ext uri="{FF2B5EF4-FFF2-40B4-BE49-F238E27FC236}">
                <a16:creationId xmlns:a16="http://schemas.microsoft.com/office/drawing/2014/main" id="{3158F93F-EC65-984B-88D5-ECBD064F2336}"/>
              </a:ext>
            </a:extLst>
          </p:cNvPr>
          <p:cNvSpPr>
            <a:spLocks noGrp="1"/>
          </p:cNvSpPr>
          <p:nvPr>
            <p:ph idx="1"/>
          </p:nvPr>
        </p:nvSpPr>
        <p:spPr>
          <a:xfrm>
            <a:off x="784743" y="2286000"/>
            <a:ext cx="5793475" cy="3581400"/>
          </a:xfrm>
        </p:spPr>
        <p:txBody>
          <a:bodyPr>
            <a:normAutofit/>
          </a:bodyPr>
          <a:lstStyle/>
          <a:p>
            <a:r>
              <a:rPr lang="en-US" sz="2800" dirty="0"/>
              <a:t>Dr. Matthias Heintz</a:t>
            </a:r>
          </a:p>
          <a:p>
            <a:pPr lvl="1"/>
            <a:r>
              <a:rPr lang="en-US" sz="2800" dirty="0">
                <a:hlinkClick r:id="rId2"/>
              </a:rPr>
              <a:t>mmh21@leicester.ac.uk</a:t>
            </a:r>
            <a:endParaRPr lang="en-US" sz="2800" dirty="0"/>
          </a:p>
          <a:p>
            <a:pPr lvl="1"/>
            <a:r>
              <a:rPr lang="en-US" sz="2800" dirty="0"/>
              <a:t>Microsoft Teams</a:t>
            </a:r>
          </a:p>
          <a:p>
            <a:pPr lvl="1"/>
            <a:r>
              <a:rPr lang="en-US" sz="2800" dirty="0"/>
              <a:t>Office 613</a:t>
            </a:r>
            <a:br>
              <a:rPr lang="en-US" sz="2800" dirty="0"/>
            </a:br>
            <a:r>
              <a:rPr lang="en-US" sz="2800" dirty="0"/>
              <a:t>in Ken Edwards Building</a:t>
            </a:r>
          </a:p>
          <a:p>
            <a:endParaRPr lang="en-US" dirty="0"/>
          </a:p>
        </p:txBody>
      </p:sp>
      <p:sp>
        <p:nvSpPr>
          <p:cNvPr id="11"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2" descr="Image result for question">
            <a:extLst>
              <a:ext uri="{FF2B5EF4-FFF2-40B4-BE49-F238E27FC236}">
                <a16:creationId xmlns:a16="http://schemas.microsoft.com/office/drawing/2014/main" id="{3773A744-D25C-FC48-989D-69EB0F55A5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00"/>
          <a:stretch/>
        </p:blipFill>
        <p:spPr bwMode="auto">
          <a:xfrm>
            <a:off x="7612260" y="10"/>
            <a:ext cx="4579739"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university of leicester logo">
            <a:extLst>
              <a:ext uri="{FF2B5EF4-FFF2-40B4-BE49-F238E27FC236}">
                <a16:creationId xmlns:a16="http://schemas.microsoft.com/office/drawing/2014/main" id="{5CB7E5AA-438D-5D4E-BC72-A32CB41FB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742" y="5466528"/>
            <a:ext cx="3371850" cy="89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9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B9E0F-3CA8-9945-848F-D8E0A14CE1CE}"/>
              </a:ext>
            </a:extLst>
          </p:cNvPr>
          <p:cNvSpPr>
            <a:spLocks noGrp="1"/>
          </p:cNvSpPr>
          <p:nvPr>
            <p:ph type="title"/>
          </p:nvPr>
        </p:nvSpPr>
        <p:spPr>
          <a:xfrm>
            <a:off x="784743" y="685800"/>
            <a:ext cx="5793475" cy="1485900"/>
          </a:xfrm>
        </p:spPr>
        <p:txBody>
          <a:bodyPr>
            <a:normAutofit/>
          </a:bodyPr>
          <a:lstStyle/>
          <a:p>
            <a:r>
              <a:rPr lang="en-GB" dirty="0"/>
              <a:t>Group coursework in CO1106</a:t>
            </a:r>
            <a:endParaRPr lang="en-US" dirty="0"/>
          </a:p>
        </p:txBody>
      </p:sp>
      <p:sp>
        <p:nvSpPr>
          <p:cNvPr id="3" name="Content Placeholder 2">
            <a:extLst>
              <a:ext uri="{FF2B5EF4-FFF2-40B4-BE49-F238E27FC236}">
                <a16:creationId xmlns:a16="http://schemas.microsoft.com/office/drawing/2014/main" id="{B8E87562-18AA-7140-ADC4-FA9558A4E52D}"/>
              </a:ext>
            </a:extLst>
          </p:cNvPr>
          <p:cNvSpPr>
            <a:spLocks noGrp="1"/>
          </p:cNvSpPr>
          <p:nvPr>
            <p:ph idx="1"/>
          </p:nvPr>
        </p:nvSpPr>
        <p:spPr>
          <a:xfrm>
            <a:off x="784743" y="2286000"/>
            <a:ext cx="6598917" cy="3581400"/>
          </a:xfrm>
        </p:spPr>
        <p:txBody>
          <a:bodyPr>
            <a:normAutofit/>
          </a:bodyPr>
          <a:lstStyle/>
          <a:p>
            <a:r>
              <a:rPr lang="en-GB" dirty="0"/>
              <a:t>Main group project</a:t>
            </a:r>
          </a:p>
          <a:p>
            <a:pPr lvl="1"/>
            <a:r>
              <a:rPr lang="en-GB" b="1" dirty="0"/>
              <a:t>Part 1 (50% - due 23rd February)</a:t>
            </a:r>
          </a:p>
          <a:p>
            <a:pPr lvl="2"/>
            <a:r>
              <a:rPr lang="en-GB" sz="2000" dirty="0">
                <a:solidFill>
                  <a:schemeClr val="tx1">
                    <a:lumMod val="50000"/>
                    <a:lumOff val="50000"/>
                  </a:schemeClr>
                </a:solidFill>
              </a:rPr>
              <a:t>Project description (10%)</a:t>
            </a:r>
          </a:p>
          <a:p>
            <a:pPr lvl="2"/>
            <a:r>
              <a:rPr lang="en-GB" sz="2000" dirty="0">
                <a:solidFill>
                  <a:schemeClr val="tx1">
                    <a:lumMod val="50000"/>
                    <a:lumOff val="50000"/>
                  </a:schemeClr>
                </a:solidFill>
              </a:rPr>
              <a:t>Quantitative and qualitative studies (10%)</a:t>
            </a:r>
          </a:p>
          <a:p>
            <a:pPr lvl="2"/>
            <a:r>
              <a:rPr lang="en-GB" sz="2000" dirty="0">
                <a:solidFill>
                  <a:schemeClr val="tx1">
                    <a:lumMod val="50000"/>
                    <a:lumOff val="50000"/>
                  </a:schemeClr>
                </a:solidFill>
              </a:rPr>
              <a:t>Written requirements (20%)</a:t>
            </a:r>
          </a:p>
          <a:p>
            <a:pPr lvl="2"/>
            <a:r>
              <a:rPr lang="en-US" sz="2000" b="1" dirty="0"/>
              <a:t>Use Case UML Diagram and</a:t>
            </a:r>
            <a:br>
              <a:rPr lang="en-US" sz="2000" b="1" dirty="0"/>
            </a:br>
            <a:r>
              <a:rPr lang="en-US" sz="2000" b="1" dirty="0"/>
              <a:t>Use Case Description</a:t>
            </a:r>
            <a:r>
              <a:rPr lang="en-GB" sz="2000" b="1" dirty="0"/>
              <a:t> (10%)</a:t>
            </a:r>
          </a:p>
          <a:p>
            <a:pPr lvl="1"/>
            <a:r>
              <a:rPr lang="en-GB" dirty="0"/>
              <a:t>Part 2 (10% - due 27th March)</a:t>
            </a:r>
          </a:p>
          <a:p>
            <a:pPr lvl="2"/>
            <a:r>
              <a:rPr lang="en-GB" sz="2000" dirty="0">
                <a:solidFill>
                  <a:schemeClr val="tx1"/>
                </a:solidFill>
              </a:rPr>
              <a:t>Effective usage of git version control</a:t>
            </a:r>
          </a:p>
        </p:txBody>
      </p:sp>
      <p:sp>
        <p:nvSpPr>
          <p:cNvPr id="14" name="Rectangle 10">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4">
            <a:extLst>
              <a:ext uri="{FF2B5EF4-FFF2-40B4-BE49-F238E27FC236}">
                <a16:creationId xmlns:a16="http://schemas.microsoft.com/office/drawing/2014/main" id="{342434E8-6B99-4B7F-9AAE-413888689570}"/>
              </a:ext>
            </a:extLst>
          </p:cNvPr>
          <p:cNvPicPr>
            <a:picLocks noChangeAspect="1"/>
          </p:cNvPicPr>
          <p:nvPr/>
        </p:nvPicPr>
        <p:blipFill rotWithShape="1">
          <a:blip r:embed="rId2"/>
          <a:srcRect l="50517" r="4741" b="2"/>
          <a:stretch/>
        </p:blipFill>
        <p:spPr>
          <a:xfrm>
            <a:off x="7612260" y="10"/>
            <a:ext cx="4579739" cy="6857990"/>
          </a:xfrm>
          <a:prstGeom prst="rect">
            <a:avLst/>
          </a:prstGeom>
        </p:spPr>
      </p:pic>
    </p:spTree>
    <p:extLst>
      <p:ext uri="{BB962C8B-B14F-4D97-AF65-F5344CB8AC3E}">
        <p14:creationId xmlns:p14="http://schemas.microsoft.com/office/powerpoint/2010/main" val="350109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sz="2800" dirty="0"/>
              <a:t>Group Coursework Part 1 - Task 4</a:t>
            </a:r>
            <a:br>
              <a:rPr lang="en-GB" sz="2800" dirty="0"/>
            </a:br>
            <a:r>
              <a:rPr lang="en-GB" sz="2800" dirty="0"/>
              <a:t>Use Case UML Diagram and Use Case Description</a:t>
            </a:r>
            <a:br>
              <a:rPr lang="en-GB" sz="2800" dirty="0"/>
            </a:br>
            <a:r>
              <a:rPr lang="en-GB" sz="2800" dirty="0"/>
              <a:t>(10% of module marks)</a:t>
            </a:r>
          </a:p>
        </p:txBody>
      </p:sp>
      <p:sp>
        <p:nvSpPr>
          <p:cNvPr id="3" name="Inhaltsplatzhalter 2"/>
          <p:cNvSpPr>
            <a:spLocks noGrp="1"/>
          </p:cNvSpPr>
          <p:nvPr>
            <p:ph idx="1"/>
          </p:nvPr>
        </p:nvSpPr>
        <p:spPr/>
        <p:txBody>
          <a:bodyPr>
            <a:normAutofit/>
          </a:bodyPr>
          <a:lstStyle/>
          <a:p>
            <a:r>
              <a:rPr lang="en-GB" dirty="0"/>
              <a:t>Overview</a:t>
            </a:r>
          </a:p>
          <a:p>
            <a:pPr marL="530352" lvl="1" indent="0">
              <a:buNone/>
            </a:pPr>
            <a:r>
              <a:rPr lang="en-GB" dirty="0"/>
              <a:t>Create a Use Case diagram (.jpg format) containing all of the use cases for the group's system. Any diagramming tool that is available to you can be used to create this diagram. The diagram should be in .jpg format. Your group will receive a mark out of 5 for the quality of the submitted Use Case diagram.</a:t>
            </a:r>
          </a:p>
          <a:p>
            <a:pPr marL="530352" lvl="1" indent="0">
              <a:buNone/>
            </a:pPr>
            <a:r>
              <a:rPr lang="en-GB" dirty="0"/>
              <a:t>Write one Use Case description, which will also be marked out of 5 based on the marking rubric in the assessment description. The description should relate to one of your system’s most unique / specialised use cases (i.e., don’t choose something generic, e.g., a ‘log-in’ process).</a:t>
            </a:r>
          </a:p>
        </p:txBody>
      </p:sp>
    </p:spTree>
    <p:extLst>
      <p:ext uri="{BB962C8B-B14F-4D97-AF65-F5344CB8AC3E}">
        <p14:creationId xmlns:p14="http://schemas.microsoft.com/office/powerpoint/2010/main" val="350879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0C1A-E947-D846-94C0-27CE77A06854}"/>
              </a:ext>
            </a:extLst>
          </p:cNvPr>
          <p:cNvSpPr>
            <a:spLocks noGrp="1"/>
          </p:cNvSpPr>
          <p:nvPr>
            <p:ph type="title"/>
          </p:nvPr>
        </p:nvSpPr>
        <p:spPr>
          <a:xfrm>
            <a:off x="1371600" y="685800"/>
            <a:ext cx="9944100" cy="1485900"/>
          </a:xfrm>
        </p:spPr>
        <p:txBody>
          <a:bodyPr>
            <a:normAutofit/>
          </a:bodyPr>
          <a:lstStyle/>
          <a:p>
            <a:r>
              <a:rPr lang="en-GB" dirty="0"/>
              <a:t>Instructions</a:t>
            </a:r>
            <a:br>
              <a:rPr lang="en-GB" dirty="0"/>
            </a:br>
            <a:endParaRPr lang="en-US" dirty="0"/>
          </a:p>
        </p:txBody>
      </p:sp>
      <p:sp>
        <p:nvSpPr>
          <p:cNvPr id="3" name="Content Placeholder 2">
            <a:extLst>
              <a:ext uri="{FF2B5EF4-FFF2-40B4-BE49-F238E27FC236}">
                <a16:creationId xmlns:a16="http://schemas.microsoft.com/office/drawing/2014/main" id="{CBAB3580-E23F-4546-8CCB-E6592569C269}"/>
              </a:ext>
            </a:extLst>
          </p:cNvPr>
          <p:cNvSpPr>
            <a:spLocks noGrp="1"/>
          </p:cNvSpPr>
          <p:nvPr>
            <p:ph idx="1"/>
          </p:nvPr>
        </p:nvSpPr>
        <p:spPr/>
        <p:txBody>
          <a:bodyPr>
            <a:normAutofit/>
          </a:bodyPr>
          <a:lstStyle/>
          <a:p>
            <a:r>
              <a:rPr lang="en-GB" b="1" dirty="0"/>
              <a:t>Use Case UML Diagram and Use Case Description</a:t>
            </a:r>
          </a:p>
          <a:p>
            <a:r>
              <a:rPr lang="en-GB" dirty="0"/>
              <a:t>Based on your project description and functional requirements: </a:t>
            </a:r>
          </a:p>
          <a:p>
            <a:pPr lvl="1"/>
            <a:r>
              <a:rPr lang="en-US" dirty="0"/>
              <a:t>Think about which use cases your system supports</a:t>
            </a:r>
          </a:p>
          <a:p>
            <a:pPr lvl="1"/>
            <a:r>
              <a:rPr lang="en-US" dirty="0"/>
              <a:t>Create a UML diagram containing those use cases</a:t>
            </a:r>
          </a:p>
          <a:p>
            <a:pPr lvl="1"/>
            <a:r>
              <a:rPr lang="en-US" dirty="0"/>
              <a:t>Write a use case description for one of the use cases</a:t>
            </a:r>
          </a:p>
        </p:txBody>
      </p:sp>
    </p:spTree>
    <p:extLst>
      <p:ext uri="{BB962C8B-B14F-4D97-AF65-F5344CB8AC3E}">
        <p14:creationId xmlns:p14="http://schemas.microsoft.com/office/powerpoint/2010/main" val="114311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6E90-72F1-104A-AA74-1CF48AE051B5}"/>
              </a:ext>
            </a:extLst>
          </p:cNvPr>
          <p:cNvSpPr>
            <a:spLocks noGrp="1"/>
          </p:cNvSpPr>
          <p:nvPr>
            <p:ph type="title"/>
          </p:nvPr>
        </p:nvSpPr>
        <p:spPr>
          <a:xfrm>
            <a:off x="1371599" y="685800"/>
            <a:ext cx="9675341" cy="1485900"/>
          </a:xfrm>
        </p:spPr>
        <p:txBody>
          <a:bodyPr/>
          <a:lstStyle/>
          <a:p>
            <a:r>
              <a:rPr lang="en-US" dirty="0"/>
              <a:t>Marking rubrics</a:t>
            </a:r>
          </a:p>
        </p:txBody>
      </p:sp>
      <p:pic>
        <p:nvPicPr>
          <p:cNvPr id="7" name="Content Placeholder 6">
            <a:extLst>
              <a:ext uri="{FF2B5EF4-FFF2-40B4-BE49-F238E27FC236}">
                <a16:creationId xmlns:a16="http://schemas.microsoft.com/office/drawing/2014/main" id="{B61C03C1-60AA-4FA8-B76F-C842CD5BDBCE}"/>
              </a:ext>
            </a:extLst>
          </p:cNvPr>
          <p:cNvPicPr>
            <a:picLocks noGrp="1" noChangeAspect="1"/>
          </p:cNvPicPr>
          <p:nvPr>
            <p:ph idx="1"/>
          </p:nvPr>
        </p:nvPicPr>
        <p:blipFill>
          <a:blip r:embed="rId3"/>
          <a:stretch>
            <a:fillRect/>
          </a:stretch>
        </p:blipFill>
        <p:spPr>
          <a:xfrm>
            <a:off x="158980" y="1768992"/>
            <a:ext cx="9580952" cy="2247619"/>
          </a:xfrm>
        </p:spPr>
      </p:pic>
      <p:pic>
        <p:nvPicPr>
          <p:cNvPr id="9" name="Picture 8">
            <a:extLst>
              <a:ext uri="{FF2B5EF4-FFF2-40B4-BE49-F238E27FC236}">
                <a16:creationId xmlns:a16="http://schemas.microsoft.com/office/drawing/2014/main" id="{59DABAD3-9E15-4843-8065-9CFBFC79B24D}"/>
              </a:ext>
            </a:extLst>
          </p:cNvPr>
          <p:cNvPicPr>
            <a:picLocks noChangeAspect="1"/>
          </p:cNvPicPr>
          <p:nvPr/>
        </p:nvPicPr>
        <p:blipFill>
          <a:blip r:embed="rId4"/>
          <a:stretch>
            <a:fillRect/>
          </a:stretch>
        </p:blipFill>
        <p:spPr>
          <a:xfrm>
            <a:off x="2411310" y="4400428"/>
            <a:ext cx="9580952" cy="1942857"/>
          </a:xfrm>
          <a:prstGeom prst="rect">
            <a:avLst/>
          </a:prstGeom>
        </p:spPr>
      </p:pic>
    </p:spTree>
    <p:extLst>
      <p:ext uri="{BB962C8B-B14F-4D97-AF65-F5344CB8AC3E}">
        <p14:creationId xmlns:p14="http://schemas.microsoft.com/office/powerpoint/2010/main" val="55056360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3696</Words>
  <Application>Microsoft Office PowerPoint</Application>
  <PresentationFormat>Widescreen</PresentationFormat>
  <Paragraphs>410</Paragraphs>
  <Slides>50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Franklin Gothic Book</vt:lpstr>
      <vt:lpstr>Crop</vt:lpstr>
      <vt:lpstr>TopHat activities</vt:lpstr>
      <vt:lpstr>Mid-term survey results</vt:lpstr>
      <vt:lpstr>Overview of UML / Use Case diagrams &amp; descriptions</vt:lpstr>
      <vt:lpstr>Schedule</vt:lpstr>
      <vt:lpstr>Session objectives</vt:lpstr>
      <vt:lpstr>Group coursework in CO1106</vt:lpstr>
      <vt:lpstr>Group Coursework Part 1 - Task 4 Use Case UML Diagram and Use Case Description (10% of module marks)</vt:lpstr>
      <vt:lpstr>Instructions </vt:lpstr>
      <vt:lpstr>Marking rubrics</vt:lpstr>
      <vt:lpstr>Modelling Systems</vt:lpstr>
      <vt:lpstr>What is a system model?</vt:lpstr>
      <vt:lpstr>Why would we want to model a system?</vt:lpstr>
      <vt:lpstr>More on system views</vt:lpstr>
      <vt:lpstr>PowerPoint Presentation</vt:lpstr>
      <vt:lpstr>Unified Modelling Language</vt:lpstr>
      <vt:lpstr>Unified Modelling Language (UML)</vt:lpstr>
      <vt:lpstr>Unified Modelling Language: Diagram types</vt:lpstr>
      <vt:lpstr>Use Case Diagrams</vt:lpstr>
      <vt:lpstr>Use Case Diagrams (UCD)</vt:lpstr>
      <vt:lpstr>Use Case Diagrams: a generic example</vt:lpstr>
      <vt:lpstr>Use Case Diagrams: a concrete example</vt:lpstr>
      <vt:lpstr>Elements of a UCD: Subject &amp; system boundary</vt:lpstr>
      <vt:lpstr>Elements of a UCD: Actors</vt:lpstr>
      <vt:lpstr>Actors represent roles, not individuals</vt:lpstr>
      <vt:lpstr>Identifying Actors</vt:lpstr>
      <vt:lpstr>Exercise: Identifying Actors</vt:lpstr>
      <vt:lpstr>Exercise (5 min)</vt:lpstr>
      <vt:lpstr>Solution to exercise:</vt:lpstr>
      <vt:lpstr>About ‘non-human’ actors</vt:lpstr>
      <vt:lpstr>About ‘non-human’ actors</vt:lpstr>
      <vt:lpstr>Identifying ‘non-human’ actors</vt:lpstr>
      <vt:lpstr>Elements of a UCD: Use Cases</vt:lpstr>
      <vt:lpstr>Use cases encapsulate a ‘set of scenarios’</vt:lpstr>
      <vt:lpstr>Use case relationships: &lt;&lt;extends&gt;&gt;</vt:lpstr>
      <vt:lpstr>The &lt;&lt;extends&gt;&gt; relationship: an example</vt:lpstr>
      <vt:lpstr>Use case relationships: &lt;&lt;includes&gt;&gt;</vt:lpstr>
      <vt:lpstr>The &lt;&lt;includes&gt;&gt; relationship: an example</vt:lpstr>
      <vt:lpstr>Exercise: Identifying Relations</vt:lpstr>
      <vt:lpstr>Class exercise (~5 min)</vt:lpstr>
      <vt:lpstr>Class exercise: solution</vt:lpstr>
      <vt:lpstr>A word of warning</vt:lpstr>
      <vt:lpstr>Use Case Description</vt:lpstr>
      <vt:lpstr>Use Case Descriptions</vt:lpstr>
      <vt:lpstr>Use Case Descriptions: what to include?</vt:lpstr>
      <vt:lpstr>PowerPoint Presentation</vt:lpstr>
      <vt:lpstr>Determining use cases and their participators</vt:lpstr>
      <vt:lpstr>Using your UCDs to decide when to use use case relationships</vt:lpstr>
      <vt:lpstr>Making model design choices</vt:lpstr>
      <vt:lpstr>What’s next?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Written Requirements</dc:title>
  <dc:creator>Drake, John (Dr.)</dc:creator>
  <cp:lastModifiedBy>Heintz, Matthias (Dr.)</cp:lastModifiedBy>
  <cp:revision>119</cp:revision>
  <dcterms:created xsi:type="dcterms:W3CDTF">2020-02-03T14:41:49Z</dcterms:created>
  <dcterms:modified xsi:type="dcterms:W3CDTF">2024-02-08T14:11:50Z</dcterms:modified>
</cp:coreProperties>
</file>